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6D00"/>
    <a:srgbClr val="31688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8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9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4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23" name="OTLSHAPE_M_00b794982f41487aa2285864e30c0445_Connector1"/>
          <p:cNvCxnSpPr/>
          <p:nvPr>
            <p:custDataLst>
              <p:tags r:id="rId2"/>
            </p:custDataLst>
          </p:nvPr>
        </p:nvCxnSpPr>
        <p:spPr>
          <a:xfrm>
            <a:off x="10704343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2" name="OTLSHAPE_M_9438b85ee1f54061980733bd47489094_Connector1"/>
          <p:cNvCxnSpPr/>
          <p:nvPr>
            <p:custDataLst>
              <p:tags r:id="rId3"/>
            </p:custDataLst>
          </p:nvPr>
        </p:nvCxnSpPr>
        <p:spPr>
          <a:xfrm>
            <a:off x="5470728" y="5663456"/>
            <a:ext cx="0" cy="3741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1" name="OTLSHAPE_M_ce49b461dada4b4ba8016f97c5d69120_Connector1"/>
          <p:cNvCxnSpPr/>
          <p:nvPr>
            <p:custDataLst>
              <p:tags r:id="rId4"/>
            </p:custDataLst>
          </p:nvPr>
        </p:nvCxnSpPr>
        <p:spPr>
          <a:xfrm>
            <a:off x="1058665" y="5461000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0" name="OTLSHAPE_T_a1fe2df1afb74a24b48db95b6b338bf9_RightVerticalConnector3"/>
          <p:cNvCxnSpPr/>
          <p:nvPr>
            <p:custDataLst>
              <p:tags r:id="rId5"/>
            </p:custDataLst>
          </p:nvPr>
        </p:nvCxnSpPr>
        <p:spPr>
          <a:xfrm>
            <a:off x="10704343" y="4532418"/>
            <a:ext cx="0" cy="61108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9" name="OTLSHAPE_T_a1fe2df1afb74a24b48db95b6b338bf9_RightVerticalConnector2"/>
          <p:cNvCxnSpPr/>
          <p:nvPr>
            <p:custDataLst>
              <p:tags r:id="rId6"/>
            </p:custDataLst>
          </p:nvPr>
        </p:nvCxnSpPr>
        <p:spPr>
          <a:xfrm>
            <a:off x="10704343" y="4203700"/>
            <a:ext cx="0" cy="20468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8" name="OTLSHAPE_T_a1fe2df1afb74a24b48db95b6b338bf9_RightVerticalConnector1"/>
          <p:cNvCxnSpPr/>
          <p:nvPr>
            <p:custDataLst>
              <p:tags r:id="rId7"/>
            </p:custDataLst>
          </p:nvPr>
        </p:nvCxnSpPr>
        <p:spPr>
          <a:xfrm>
            <a:off x="10704343" y="3733800"/>
            <a:ext cx="0" cy="2667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5" name="OTLSHAPE_T_834636e32cff480d8a852ae191fc6842_RightVerticalConnector1"/>
          <p:cNvCxnSpPr/>
          <p:nvPr>
            <p:custDataLst>
              <p:tags r:id="rId8"/>
            </p:custDataLst>
          </p:nvPr>
        </p:nvCxnSpPr>
        <p:spPr>
          <a:xfrm>
            <a:off x="7274768" y="2997200"/>
            <a:ext cx="0" cy="21463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2" name="OTLSHAPE_T_2508efa28ff349da8bc6837b0c12f3f2_RightVerticalConnector2"/>
          <p:cNvCxnSpPr/>
          <p:nvPr>
            <p:custDataLst>
              <p:tags r:id="rId9"/>
            </p:custDataLst>
          </p:nvPr>
        </p:nvCxnSpPr>
        <p:spPr>
          <a:xfrm>
            <a:off x="4059543" y="2730500"/>
            <a:ext cx="0" cy="2413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1" name="OTLSHAPE_T_2508efa28ff349da8bc6837b0c12f3f2_RightVerticalConnector1"/>
          <p:cNvCxnSpPr/>
          <p:nvPr>
            <p:custDataLst>
              <p:tags r:id="rId10"/>
            </p:custDataLst>
          </p:nvPr>
        </p:nvCxnSpPr>
        <p:spPr>
          <a:xfrm>
            <a:off x="4059543" y="2260600"/>
            <a:ext cx="0" cy="2667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0" name="OTLSHAPE_T_2508efa28ff349da8bc6837b0c12f3f2_LeftVerticalConnector2"/>
          <p:cNvCxnSpPr/>
          <p:nvPr>
            <p:custDataLst>
              <p:tags r:id="rId11"/>
            </p:custDataLst>
          </p:nvPr>
        </p:nvCxnSpPr>
        <p:spPr>
          <a:xfrm>
            <a:off x="844465" y="2730500"/>
            <a:ext cx="0" cy="2413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9" name="OTLSHAPE_T_2508efa28ff349da8bc6837b0c12f3f2_LeftVerticalConnector1"/>
          <p:cNvCxnSpPr/>
          <p:nvPr>
            <p:custDataLst>
              <p:tags r:id="rId12"/>
            </p:custDataLst>
          </p:nvPr>
        </p:nvCxnSpPr>
        <p:spPr>
          <a:xfrm>
            <a:off x="844465" y="2260600"/>
            <a:ext cx="0" cy="2667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5" name="OTLSHAPE_TB_00000000000000000000000000000000_LeftEndCaps" hidden="1"/>
          <p:cNvSpPr txBox="1"/>
          <p:nvPr>
            <p:custDataLst>
              <p:tags r:id="rId13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0996" name="OTLSHAPE_TB_00000000000000000000000000000000_RightEndCaps" hidden="1"/>
          <p:cNvSpPr txBox="1"/>
          <p:nvPr>
            <p:custDataLst>
              <p:tags r:id="rId14"/>
            </p:custDataLst>
          </p:nvPr>
        </p:nvSpPr>
        <p:spPr>
          <a:xfrm>
            <a:off x="11474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0997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98" name="OTLSHAPE_TB_00000000000000000000000000000000_ElapsedTim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99" name="OTLSHAPE_TB_00000000000000000000000000000000_TodayMarkerShape" hidden="1"/>
          <p:cNvSpPr/>
          <p:nvPr>
            <p:custDataLst>
              <p:tags r:id="rId17"/>
            </p:custDataLst>
          </p:nvPr>
        </p:nvSpPr>
        <p:spPr>
          <a:xfrm>
            <a:off x="808180" y="5397500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00" name="OTLSHAPE_TB_00000000000000000000000000000000_TodayMarkerText" hidden="1"/>
          <p:cNvSpPr txBox="1"/>
          <p:nvPr>
            <p:custDataLst>
              <p:tags r:id="rId18"/>
            </p:custDataLst>
          </p:nvPr>
        </p:nvSpPr>
        <p:spPr>
          <a:xfrm>
            <a:off x="844465" y="5482167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001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1002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083376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003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2990295" y="5186347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004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3940914" y="5193131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005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6909721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006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8410160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1007" name="OTLSHAPE_TB_00000000000000000000000000000000_TimescaleInterval7"/>
          <p:cNvSpPr txBox="1"/>
          <p:nvPr>
            <p:custDataLst>
              <p:tags r:id="rId25"/>
            </p:custDataLst>
          </p:nvPr>
        </p:nvSpPr>
        <p:spPr>
          <a:xfrm>
            <a:off x="991059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1008" name="OTLSHAPE_TB_00000000000000000000000000000000_ScaleMarking1"/>
          <p:cNvSpPr txBox="1"/>
          <p:nvPr>
            <p:custDataLst>
              <p:tags r:id="rId26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2019</a:t>
            </a:r>
          </a:p>
        </p:txBody>
      </p:sp>
      <p:cxnSp>
        <p:nvCxnSpPr>
          <p:cNvPr id="11013" name="OTLSHAPE_T_834636e32cff480d8a852ae191fc6842_LeftVerticalConnector1" hidden="1"/>
          <p:cNvCxnSpPr/>
          <p:nvPr>
            <p:custDataLst>
              <p:tags r:id="rId27"/>
            </p:custDataLst>
          </p:nvPr>
        </p:nvCxnSpPr>
        <p:spPr>
          <a:xfrm>
            <a:off x="4059691" y="2997200"/>
            <a:ext cx="0" cy="2667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4" name="OTLSHAPE_T_834636e32cff480d8a852ae191fc6842_LeftVerticalConnector2" hidden="1"/>
          <p:cNvCxnSpPr/>
          <p:nvPr>
            <p:custDataLst>
              <p:tags r:id="rId28"/>
            </p:custDataLst>
          </p:nvPr>
        </p:nvCxnSpPr>
        <p:spPr>
          <a:xfrm>
            <a:off x="4059691" y="3467100"/>
            <a:ext cx="0" cy="167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6" name="OTLSHAPE_T_a1fe2df1afb74a24b48db95b6b338bf9_LeftVerticalConnector1" hidden="1"/>
          <p:cNvCxnSpPr/>
          <p:nvPr>
            <p:custDataLst>
              <p:tags r:id="rId29"/>
            </p:custDataLst>
          </p:nvPr>
        </p:nvCxnSpPr>
        <p:spPr>
          <a:xfrm>
            <a:off x="7274917" y="3733800"/>
            <a:ext cx="0" cy="2667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7" name="OTLSHAPE_T_a1fe2df1afb74a24b48db95b6b338bf9_LeftVerticalConnector2" hidden="1"/>
          <p:cNvCxnSpPr/>
          <p:nvPr>
            <p:custDataLst>
              <p:tags r:id="rId30"/>
            </p:custDataLst>
          </p:nvPr>
        </p:nvCxnSpPr>
        <p:spPr>
          <a:xfrm>
            <a:off x="7274917" y="4203700"/>
            <a:ext cx="0" cy="939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4" name="OTLSHAPE_M_ce49b461dada4b4ba8016f97c5d69120_Title"/>
          <p:cNvSpPr txBox="1"/>
          <p:nvPr>
            <p:custDataLst>
              <p:tags r:id="rId31"/>
            </p:custDataLst>
          </p:nvPr>
        </p:nvSpPr>
        <p:spPr>
          <a:xfrm>
            <a:off x="716167" y="627888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11025" name="OTLSHAPE_M_ce49b461dada4b4ba8016f97c5d69120_Date"/>
          <p:cNvSpPr txBox="1"/>
          <p:nvPr>
            <p:custDataLst>
              <p:tags r:id="rId32"/>
            </p:custDataLst>
          </p:nvPr>
        </p:nvSpPr>
        <p:spPr>
          <a:xfrm>
            <a:off x="757421" y="6124423"/>
            <a:ext cx="609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accent3"/>
                </a:solidFill>
                <a:latin typeface="Calibri" panose="020F0502020204030204" pitchFamily="34" charset="0"/>
              </a:rPr>
              <a:t>Mon Sep 9</a:t>
            </a:r>
          </a:p>
        </p:txBody>
      </p:sp>
      <p:sp>
        <p:nvSpPr>
          <p:cNvPr id="11026" name="OTLSHAPE_M_ce49b461dada4b4ba8016f97c5d69120_Shape"/>
          <p:cNvSpPr/>
          <p:nvPr>
            <p:custDataLst>
              <p:tags r:id="rId33"/>
            </p:custDataLst>
          </p:nvPr>
        </p:nvSpPr>
        <p:spPr>
          <a:xfrm>
            <a:off x="944365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27" name="OTLSHAPE_M_ff7decb6e0db4851ac77cc8902440007_Title"/>
          <p:cNvSpPr txBox="1"/>
          <p:nvPr>
            <p:custDataLst>
              <p:tags r:id="rId34"/>
            </p:custDataLst>
          </p:nvPr>
        </p:nvSpPr>
        <p:spPr>
          <a:xfrm>
            <a:off x="3567666" y="594363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11028" name="OTLSHAPE_M_ff7decb6e0db4851ac77cc8902440007_Date"/>
          <p:cNvSpPr txBox="1"/>
          <p:nvPr>
            <p:custDataLst>
              <p:tags r:id="rId35"/>
            </p:custDataLst>
          </p:nvPr>
        </p:nvSpPr>
        <p:spPr>
          <a:xfrm>
            <a:off x="3607142" y="5788606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accent3"/>
                </a:solidFill>
                <a:latin typeface="Calibri" panose="020F0502020204030204" pitchFamily="34" charset="0"/>
              </a:rPr>
              <a:t>Thu Sep 30</a:t>
            </a:r>
          </a:p>
        </p:txBody>
      </p:sp>
      <p:sp>
        <p:nvSpPr>
          <p:cNvPr id="11029" name="OTLSHAPE_M_ff7decb6e0db4851ac77cc8902440007_Shape"/>
          <p:cNvSpPr/>
          <p:nvPr>
            <p:custDataLst>
              <p:tags r:id="rId36"/>
            </p:custDataLst>
          </p:nvPr>
        </p:nvSpPr>
        <p:spPr>
          <a:xfrm>
            <a:off x="3852124" y="5409456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30" name="OTLSHAPE_M_9438b85ee1f54061980733bd47489094_Title"/>
          <p:cNvSpPr txBox="1"/>
          <p:nvPr>
            <p:custDataLst>
              <p:tags r:id="rId37"/>
            </p:custDataLst>
          </p:nvPr>
        </p:nvSpPr>
        <p:spPr>
          <a:xfrm>
            <a:off x="5141852" y="625204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11031" name="OTLSHAPE_M_9438b85ee1f54061980733bd47489094_Date"/>
          <p:cNvSpPr txBox="1"/>
          <p:nvPr>
            <p:custDataLst>
              <p:tags r:id="rId38"/>
            </p:custDataLst>
          </p:nvPr>
        </p:nvSpPr>
        <p:spPr>
          <a:xfrm>
            <a:off x="5215343" y="6097015"/>
            <a:ext cx="546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accent3"/>
                </a:solidFill>
                <a:latin typeface="Calibri" panose="020F0502020204030204" pitchFamily="34" charset="0"/>
              </a:rPr>
              <a:t>Mon Jun 3</a:t>
            </a:r>
          </a:p>
        </p:txBody>
      </p:sp>
      <p:sp>
        <p:nvSpPr>
          <p:cNvPr id="11032" name="OTLSHAPE_M_9438b85ee1f54061980733bd47489094_Shape"/>
          <p:cNvSpPr/>
          <p:nvPr>
            <p:custDataLst>
              <p:tags r:id="rId39"/>
            </p:custDataLst>
          </p:nvPr>
        </p:nvSpPr>
        <p:spPr>
          <a:xfrm>
            <a:off x="5367355" y="53975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33" name="OTLSHAPE_M_d655f089477b436facc530480eae84e5_Title"/>
          <p:cNvSpPr txBox="1"/>
          <p:nvPr>
            <p:custDataLst>
              <p:tags r:id="rId40"/>
            </p:custDataLst>
          </p:nvPr>
        </p:nvSpPr>
        <p:spPr>
          <a:xfrm>
            <a:off x="7146619" y="574302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11034" name="OTLSHAPE_M_d655f089477b436facc530480eae84e5_Date"/>
          <p:cNvSpPr txBox="1"/>
          <p:nvPr>
            <p:custDataLst>
              <p:tags r:id="rId41"/>
            </p:custDataLst>
          </p:nvPr>
        </p:nvSpPr>
        <p:spPr>
          <a:xfrm>
            <a:off x="7217083" y="5588000"/>
            <a:ext cx="546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3"/>
                </a:solidFill>
                <a:latin typeface="Calibri" panose="020F0502020204030204" pitchFamily="34" charset="0"/>
              </a:rPr>
              <a:t>Tue Jun 18</a:t>
            </a:r>
          </a:p>
        </p:txBody>
      </p:sp>
      <p:sp>
        <p:nvSpPr>
          <p:cNvPr id="11035" name="OTLSHAPE_M_d655f089477b436facc530480eae84e5_Shape"/>
          <p:cNvSpPr/>
          <p:nvPr>
            <p:custDataLst>
              <p:tags r:id="rId42"/>
            </p:custDataLst>
          </p:nvPr>
        </p:nvSpPr>
        <p:spPr>
          <a:xfrm>
            <a:off x="7374817" y="5334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36" name="OTLSHAPE_M_00b794982f41487aa2285864e30c0445_Title"/>
          <p:cNvSpPr txBox="1"/>
          <p:nvPr>
            <p:custDataLst>
              <p:tags r:id="rId43"/>
            </p:custDataLst>
          </p:nvPr>
        </p:nvSpPr>
        <p:spPr>
          <a:xfrm>
            <a:off x="10361845" y="59901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11037" name="OTLSHAPE_M_00b794982f41487aa2285864e30c0445_Date"/>
          <p:cNvSpPr txBox="1"/>
          <p:nvPr>
            <p:custDataLst>
              <p:tags r:id="rId44"/>
            </p:custDataLst>
          </p:nvPr>
        </p:nvSpPr>
        <p:spPr>
          <a:xfrm>
            <a:off x="10456142" y="5835164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accent3"/>
                </a:solidFill>
                <a:latin typeface="Calibri" panose="020F0502020204030204" pitchFamily="34" charset="0"/>
              </a:rPr>
              <a:t>Wed Jul 3</a:t>
            </a:r>
          </a:p>
        </p:txBody>
      </p:sp>
      <p:sp>
        <p:nvSpPr>
          <p:cNvPr id="11038" name="OTLSHAPE_M_00b794982f41487aa2285864e30c0445_Shape"/>
          <p:cNvSpPr/>
          <p:nvPr>
            <p:custDataLst>
              <p:tags r:id="rId45"/>
            </p:custDataLst>
          </p:nvPr>
        </p:nvSpPr>
        <p:spPr>
          <a:xfrm>
            <a:off x="10590043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39" name="OTLSHAPE_T_2508efa28ff349da8bc6837b0c12f3f2_Shape"/>
          <p:cNvSpPr/>
          <p:nvPr>
            <p:custDataLst>
              <p:tags r:id="rId46"/>
            </p:custDataLst>
          </p:nvPr>
        </p:nvSpPr>
        <p:spPr>
          <a:xfrm>
            <a:off x="844465" y="2120900"/>
            <a:ext cx="32258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40" name="OTLSHAPE_T_2508efa28ff349da8bc6837b0c12f3f2_ShapePercentage" hidden="1"/>
          <p:cNvSpPr/>
          <p:nvPr>
            <p:custDataLst>
              <p:tags r:id="rId47"/>
            </p:custDataLst>
          </p:nvPr>
        </p:nvSpPr>
        <p:spPr>
          <a:xfrm>
            <a:off x="844465" y="21209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41" name="OTLSHAPE_T_2508efa28ff349da8bc6837b0c12f3f2_Duration" hidden="1"/>
          <p:cNvSpPr txBox="1"/>
          <p:nvPr>
            <p:custDataLst>
              <p:tags r:id="rId48"/>
            </p:custDataLst>
          </p:nvPr>
        </p:nvSpPr>
        <p:spPr>
          <a:xfrm>
            <a:off x="0" y="2120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1042" name="OTLSHAPE_T_2508efa28ff349da8bc6837b0c12f3f2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227592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1043" name="OTLSHAPE_T_2508efa28ff349da8bc6837b0c12f3f2_StartDate" hidden="1"/>
          <p:cNvSpPr txBox="1"/>
          <p:nvPr>
            <p:custDataLst>
              <p:tags r:id="rId50"/>
            </p:custDataLst>
          </p:nvPr>
        </p:nvSpPr>
        <p:spPr>
          <a:xfrm>
            <a:off x="0" y="2430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1044" name="OTLSHAPE_T_2508efa28ff349da8bc6837b0c12f3f2_EndDate" hidden="1"/>
          <p:cNvSpPr txBox="1"/>
          <p:nvPr>
            <p:custDataLst>
              <p:tags r:id="rId51"/>
            </p:custDataLst>
          </p:nvPr>
        </p:nvSpPr>
        <p:spPr>
          <a:xfrm>
            <a:off x="0" y="2430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1045" name="OTLSHAPE_T_2508efa28ff349da8bc6837b0c12f3f2_Title"/>
          <p:cNvSpPr txBox="1"/>
          <p:nvPr>
            <p:custDataLst>
              <p:tags r:id="rId52"/>
            </p:custDataLst>
          </p:nvPr>
        </p:nvSpPr>
        <p:spPr>
          <a:xfrm>
            <a:off x="191558" y="21753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SECTION 1</a:t>
            </a:r>
          </a:p>
        </p:txBody>
      </p:sp>
      <p:sp>
        <p:nvSpPr>
          <p:cNvPr id="11046" name="OTLSHAPE_T_2508efa28ff349da8bc6837b0c12f3f2_JoinedDate"/>
          <p:cNvSpPr txBox="1"/>
          <p:nvPr>
            <p:custDataLst>
              <p:tags r:id="rId53"/>
            </p:custDataLst>
          </p:nvPr>
        </p:nvSpPr>
        <p:spPr>
          <a:xfrm>
            <a:off x="4110343" y="2183656"/>
            <a:ext cx="762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4" dirty="0">
                <a:solidFill>
                  <a:schemeClr val="accent6"/>
                </a:solidFill>
                <a:latin typeface="Calibri" panose="020F0502020204030204" pitchFamily="34" charset="0"/>
              </a:rPr>
              <a:t>Sep 9 - Sep 30</a:t>
            </a:r>
          </a:p>
        </p:txBody>
      </p:sp>
      <p:sp>
        <p:nvSpPr>
          <p:cNvPr id="11047" name="OTLSHAPE_T_9116278e5c2946a085db5776da322f3f_Shape"/>
          <p:cNvSpPr/>
          <p:nvPr>
            <p:custDataLst>
              <p:tags r:id="rId54"/>
            </p:custDataLst>
          </p:nvPr>
        </p:nvSpPr>
        <p:spPr>
          <a:xfrm>
            <a:off x="844465" y="2527300"/>
            <a:ext cx="1079500" cy="203200"/>
          </a:xfrm>
          <a:prstGeom prst="chevron">
            <a:avLst/>
          </a:prstGeom>
          <a:solidFill>
            <a:schemeClr val="accent1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48" name="OTLSHAPE_T_9116278e5c2946a085db5776da322f3f_ShapePercentage" hidden="1"/>
          <p:cNvSpPr/>
          <p:nvPr>
            <p:custDataLst>
              <p:tags r:id="rId55"/>
            </p:custDataLst>
          </p:nvPr>
        </p:nvSpPr>
        <p:spPr>
          <a:xfrm>
            <a:off x="844465" y="25273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49" name="OTLSHAPE_T_9116278e5c2946a085db5776da322f3f_Duration" hidden="1"/>
          <p:cNvSpPr txBox="1"/>
          <p:nvPr>
            <p:custDataLst>
              <p:tags r:id="rId56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050" name="OTLSHAPE_T_9116278e5c2946a085db5776da322f3f_JoinedDate" hidden="1"/>
          <p:cNvSpPr txBox="1"/>
          <p:nvPr>
            <p:custDataLst>
              <p:tags r:id="rId57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1051" name="OTLSHAPE_T_9116278e5c2946a085db5776da322f3f_StartDate" hidden="1"/>
          <p:cNvSpPr txBox="1"/>
          <p:nvPr>
            <p:custDataLst>
              <p:tags r:id="rId58"/>
            </p:custDataLst>
          </p:nvPr>
        </p:nvSpPr>
        <p:spPr>
          <a:xfrm>
            <a:off x="0" y="28063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52" name="OTLSHAPE_T_9116278e5c2946a085db5776da322f3f_EndDate" hidden="1"/>
          <p:cNvSpPr txBox="1"/>
          <p:nvPr>
            <p:custDataLst>
              <p:tags r:id="rId59"/>
            </p:custDataLst>
          </p:nvPr>
        </p:nvSpPr>
        <p:spPr>
          <a:xfrm>
            <a:off x="0" y="28063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53" name="OTLSHAPE_T_9116278e5c2946a085db5776da322f3f_Title"/>
          <p:cNvSpPr txBox="1"/>
          <p:nvPr>
            <p:custDataLst>
              <p:tags r:id="rId60"/>
            </p:custDataLst>
          </p:nvPr>
        </p:nvSpPr>
        <p:spPr>
          <a:xfrm>
            <a:off x="1138306" y="2543641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</a:t>
            </a:r>
          </a:p>
        </p:txBody>
      </p:sp>
      <p:sp>
        <p:nvSpPr>
          <p:cNvPr id="11054" name="OTLSHAPE_T_9116278e5c2946a085db5776da322f3f_TextPercentage" hidden="1"/>
          <p:cNvSpPr txBox="1"/>
          <p:nvPr>
            <p:custDataLst>
              <p:tags r:id="rId61"/>
            </p:custDataLst>
          </p:nvPr>
        </p:nvSpPr>
        <p:spPr>
          <a:xfrm>
            <a:off x="844465" y="27141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055" name="OTLSHAPE_T_8574f27a0c634b08b97c20e1eb8b1a11_Shape"/>
          <p:cNvSpPr/>
          <p:nvPr>
            <p:custDataLst>
              <p:tags r:id="rId62"/>
            </p:custDataLst>
          </p:nvPr>
        </p:nvSpPr>
        <p:spPr>
          <a:xfrm>
            <a:off x="1916207" y="2527300"/>
            <a:ext cx="1079500" cy="203200"/>
          </a:xfrm>
          <a:prstGeom prst="chevron">
            <a:avLst/>
          </a:prstGeom>
          <a:solidFill>
            <a:srgbClr val="C55A11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56" name="OTLSHAPE_T_8574f27a0c634b08b97c20e1eb8b1a11_ShapePercentage" hidden="1"/>
          <p:cNvSpPr/>
          <p:nvPr>
            <p:custDataLst>
              <p:tags r:id="rId63"/>
            </p:custDataLst>
          </p:nvPr>
        </p:nvSpPr>
        <p:spPr>
          <a:xfrm>
            <a:off x="1916207" y="25273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57" name="OTLSHAPE_T_8574f27a0c634b08b97c20e1eb8b1a11_Duration" hidden="1"/>
          <p:cNvSpPr txBox="1"/>
          <p:nvPr>
            <p:custDataLst>
              <p:tags r:id="rId64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1058" name="OTLSHAPE_T_8574f27a0c634b08b97c20e1eb8b1a11_JoinedDate" hidden="1"/>
          <p:cNvSpPr txBox="1"/>
          <p:nvPr>
            <p:custDataLst>
              <p:tags r:id="rId65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1059" name="OTLSHAPE_T_8574f27a0c634b08b97c20e1eb8b1a11_StartDate" hidden="1"/>
          <p:cNvSpPr txBox="1"/>
          <p:nvPr>
            <p:custDataLst>
              <p:tags r:id="rId66"/>
            </p:custDataLst>
          </p:nvPr>
        </p:nvSpPr>
        <p:spPr>
          <a:xfrm>
            <a:off x="0" y="28063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60" name="OTLSHAPE_T_8574f27a0c634b08b97c20e1eb8b1a11_EndDate" hidden="1"/>
          <p:cNvSpPr txBox="1"/>
          <p:nvPr>
            <p:custDataLst>
              <p:tags r:id="rId67"/>
            </p:custDataLst>
          </p:nvPr>
        </p:nvSpPr>
        <p:spPr>
          <a:xfrm>
            <a:off x="0" y="28063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61" name="OTLSHAPE_T_8574f27a0c634b08b97c20e1eb8b1a11_Title"/>
          <p:cNvSpPr txBox="1"/>
          <p:nvPr>
            <p:custDataLst>
              <p:tags r:id="rId68"/>
            </p:custDataLst>
          </p:nvPr>
        </p:nvSpPr>
        <p:spPr>
          <a:xfrm>
            <a:off x="2158846" y="254364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11062" name="OTLSHAPE_T_8574f27a0c634b08b97c20e1eb8b1a11_TextPercentage" hidden="1"/>
          <p:cNvSpPr txBox="1"/>
          <p:nvPr>
            <p:custDataLst>
              <p:tags r:id="rId69"/>
            </p:custDataLst>
          </p:nvPr>
        </p:nvSpPr>
        <p:spPr>
          <a:xfrm>
            <a:off x="1916207" y="27141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063" name="OTLSHAPE_T_8545a2622707410ea6bf0bb2412e4891_Shape"/>
          <p:cNvSpPr/>
          <p:nvPr>
            <p:custDataLst>
              <p:tags r:id="rId70"/>
            </p:custDataLst>
          </p:nvPr>
        </p:nvSpPr>
        <p:spPr>
          <a:xfrm>
            <a:off x="2987949" y="2527300"/>
            <a:ext cx="1079500" cy="203200"/>
          </a:xfrm>
          <a:prstGeom prst="chevron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64" name="OTLSHAPE_T_8545a2622707410ea6bf0bb2412e4891_ShapePercentage" hidden="1"/>
          <p:cNvSpPr/>
          <p:nvPr>
            <p:custDataLst>
              <p:tags r:id="rId71"/>
            </p:custDataLst>
          </p:nvPr>
        </p:nvSpPr>
        <p:spPr>
          <a:xfrm>
            <a:off x="2987949" y="25273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65" name="OTLSHAPE_T_8545a2622707410ea6bf0bb2412e4891_Duration" hidden="1"/>
          <p:cNvSpPr txBox="1"/>
          <p:nvPr>
            <p:custDataLst>
              <p:tags r:id="rId72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1066" name="OTLSHAPE_T_8545a2622707410ea6bf0bb2412e4891_JoinedDate" hidden="1"/>
          <p:cNvSpPr txBox="1"/>
          <p:nvPr>
            <p:custDataLst>
              <p:tags r:id="rId73"/>
            </p:custDataLst>
          </p:nvPr>
        </p:nvSpPr>
        <p:spPr>
          <a:xfrm>
            <a:off x="0" y="26823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1067" name="OTLSHAPE_T_8545a2622707410ea6bf0bb2412e4891_StartDate" hidden="1"/>
          <p:cNvSpPr txBox="1"/>
          <p:nvPr>
            <p:custDataLst>
              <p:tags r:id="rId74"/>
            </p:custDataLst>
          </p:nvPr>
        </p:nvSpPr>
        <p:spPr>
          <a:xfrm>
            <a:off x="0" y="28063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68" name="OTLSHAPE_T_8545a2622707410ea6bf0bb2412e4891_EndDate" hidden="1"/>
          <p:cNvSpPr txBox="1"/>
          <p:nvPr>
            <p:custDataLst>
              <p:tags r:id="rId75"/>
            </p:custDataLst>
          </p:nvPr>
        </p:nvSpPr>
        <p:spPr>
          <a:xfrm>
            <a:off x="0" y="28063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69" name="OTLSHAPE_T_8545a2622707410ea6bf0bb2412e4891_Title"/>
          <p:cNvSpPr txBox="1"/>
          <p:nvPr>
            <p:custDataLst>
              <p:tags r:id="rId76"/>
            </p:custDataLst>
          </p:nvPr>
        </p:nvSpPr>
        <p:spPr>
          <a:xfrm>
            <a:off x="3230588" y="254364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3</a:t>
            </a:r>
          </a:p>
        </p:txBody>
      </p:sp>
      <p:sp>
        <p:nvSpPr>
          <p:cNvPr id="11070" name="OTLSHAPE_T_8545a2622707410ea6bf0bb2412e4891_TextPercentage" hidden="1"/>
          <p:cNvSpPr txBox="1"/>
          <p:nvPr>
            <p:custDataLst>
              <p:tags r:id="rId77"/>
            </p:custDataLst>
          </p:nvPr>
        </p:nvSpPr>
        <p:spPr>
          <a:xfrm>
            <a:off x="2987949" y="27141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071" name="OTLSHAPE_T_834636e32cff480d8a852ae191fc6842_Shape"/>
          <p:cNvSpPr/>
          <p:nvPr>
            <p:custDataLst>
              <p:tags r:id="rId78"/>
            </p:custDataLst>
          </p:nvPr>
        </p:nvSpPr>
        <p:spPr>
          <a:xfrm>
            <a:off x="4059691" y="2857500"/>
            <a:ext cx="32258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72" name="OTLSHAPE_T_834636e32cff480d8a852ae191fc6842_ShapePercentage" hidden="1"/>
          <p:cNvSpPr/>
          <p:nvPr>
            <p:custDataLst>
              <p:tags r:id="rId79"/>
            </p:custDataLst>
          </p:nvPr>
        </p:nvSpPr>
        <p:spPr>
          <a:xfrm>
            <a:off x="4059691" y="28575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73" name="OTLSHAPE_T_834636e32cff480d8a852ae191fc6842_Duration" hidden="1"/>
          <p:cNvSpPr txBox="1"/>
          <p:nvPr>
            <p:custDataLst>
              <p:tags r:id="rId80"/>
            </p:custDataLst>
          </p:nvPr>
        </p:nvSpPr>
        <p:spPr>
          <a:xfrm>
            <a:off x="0" y="2857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1074" name="OTLSHAPE_T_834636e32cff480d8a852ae191fc6842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30125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1075" name="OTLSHAPE_T_834636e32cff480d8a852ae191fc6842_StartDate" hidden="1"/>
          <p:cNvSpPr txBox="1"/>
          <p:nvPr>
            <p:custDataLst>
              <p:tags r:id="rId82"/>
            </p:custDataLst>
          </p:nvPr>
        </p:nvSpPr>
        <p:spPr>
          <a:xfrm>
            <a:off x="0" y="31675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076" name="OTLSHAPE_T_834636e32cff480d8a852ae191fc6842_EndDate" hidden="1"/>
          <p:cNvSpPr txBox="1"/>
          <p:nvPr>
            <p:custDataLst>
              <p:tags r:id="rId83"/>
            </p:custDataLst>
          </p:nvPr>
        </p:nvSpPr>
        <p:spPr>
          <a:xfrm>
            <a:off x="0" y="31675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077" name="OTLSHAPE_T_834636e32cff480d8a852ae191fc6842_Title"/>
          <p:cNvSpPr txBox="1"/>
          <p:nvPr>
            <p:custDataLst>
              <p:tags r:id="rId84"/>
            </p:custDataLst>
          </p:nvPr>
        </p:nvSpPr>
        <p:spPr>
          <a:xfrm>
            <a:off x="3406784" y="29119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2</a:t>
            </a:r>
          </a:p>
        </p:txBody>
      </p:sp>
      <p:sp>
        <p:nvSpPr>
          <p:cNvPr id="11078" name="OTLSHAPE_T_834636e32cff480d8a852ae191fc6842_JoinedDate"/>
          <p:cNvSpPr txBox="1"/>
          <p:nvPr>
            <p:custDataLst>
              <p:tags r:id="rId85"/>
            </p:custDataLst>
          </p:nvPr>
        </p:nvSpPr>
        <p:spPr>
          <a:xfrm>
            <a:off x="7325568" y="2920256"/>
            <a:ext cx="711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2" dirty="0">
                <a:solidFill>
                  <a:schemeClr val="accent2"/>
                </a:solidFill>
                <a:latin typeface="Calibri" panose="020F0502020204030204" pitchFamily="34" charset="0"/>
              </a:rPr>
              <a:t>Oct 1 - Oct 28</a:t>
            </a:r>
          </a:p>
        </p:txBody>
      </p:sp>
      <p:sp>
        <p:nvSpPr>
          <p:cNvPr id="11079" name="OTLSHAPE_T_f4fcd5cd4d1e4f139515633c6945b409_Shape"/>
          <p:cNvSpPr/>
          <p:nvPr>
            <p:custDataLst>
              <p:tags r:id="rId86"/>
            </p:custDataLst>
          </p:nvPr>
        </p:nvSpPr>
        <p:spPr>
          <a:xfrm>
            <a:off x="4059691" y="3263900"/>
            <a:ext cx="431800" cy="2032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80" name="OTLSHAPE_T_f4fcd5cd4d1e4f139515633c6945b409_ShapePercentage" hidden="1"/>
          <p:cNvSpPr/>
          <p:nvPr>
            <p:custDataLst>
              <p:tags r:id="rId87"/>
            </p:custDataLst>
          </p:nvPr>
        </p:nvSpPr>
        <p:spPr>
          <a:xfrm>
            <a:off x="4059691" y="32639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81" name="OTLSHAPE_T_f4fcd5cd4d1e4f139515633c6945b409_Duration" hidden="1"/>
          <p:cNvSpPr txBox="1"/>
          <p:nvPr>
            <p:custDataLst>
              <p:tags r:id="rId88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1082" name="OTLSHAPE_T_f4fcd5cd4d1e4f139515633c6945b409_JoinedDate" hidden="1"/>
          <p:cNvSpPr txBox="1"/>
          <p:nvPr>
            <p:custDataLst>
              <p:tags r:id="rId89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1083" name="OTLSHAPE_T_f4fcd5cd4d1e4f139515633c6945b409_StartDate" hidden="1"/>
          <p:cNvSpPr txBox="1"/>
          <p:nvPr>
            <p:custDataLst>
              <p:tags r:id="rId90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84" name="OTLSHAPE_T_f4fcd5cd4d1e4f139515633c6945b409_EndDate" hidden="1"/>
          <p:cNvSpPr txBox="1"/>
          <p:nvPr>
            <p:custDataLst>
              <p:tags r:id="rId91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85" name="OTLSHAPE_T_f4fcd5cd4d1e4f139515633c6945b409_Title"/>
          <p:cNvSpPr txBox="1"/>
          <p:nvPr>
            <p:custDataLst>
              <p:tags r:id="rId92"/>
            </p:custDataLst>
          </p:nvPr>
        </p:nvSpPr>
        <p:spPr>
          <a:xfrm>
            <a:off x="3422575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rgbClr val="737373"/>
                </a:solidFill>
                <a:latin typeface="Calibri" panose="020F0502020204030204" pitchFamily="34" charset="0"/>
              </a:rPr>
              <a:t>Sub-task 1</a:t>
            </a:r>
          </a:p>
        </p:txBody>
      </p:sp>
      <p:sp>
        <p:nvSpPr>
          <p:cNvPr id="11086" name="OTLSHAPE_T_f4fcd5cd4d1e4f139515633c6945b409_TextPercentage" hidden="1"/>
          <p:cNvSpPr txBox="1"/>
          <p:nvPr>
            <p:custDataLst>
              <p:tags r:id="rId93"/>
            </p:custDataLst>
          </p:nvPr>
        </p:nvSpPr>
        <p:spPr>
          <a:xfrm>
            <a:off x="4059691" y="3365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087" name="OTLSHAPE_T_61bd4421f159413dba7281a5185e38b8_Shape"/>
          <p:cNvSpPr/>
          <p:nvPr>
            <p:custDataLst>
              <p:tags r:id="rId94"/>
            </p:custDataLst>
          </p:nvPr>
        </p:nvSpPr>
        <p:spPr>
          <a:xfrm>
            <a:off x="4488388" y="3263900"/>
            <a:ext cx="1079500" cy="2032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88" name="OTLSHAPE_T_61bd4421f159413dba7281a5185e38b8_ShapePercentage" hidden="1"/>
          <p:cNvSpPr/>
          <p:nvPr>
            <p:custDataLst>
              <p:tags r:id="rId95"/>
            </p:custDataLst>
          </p:nvPr>
        </p:nvSpPr>
        <p:spPr>
          <a:xfrm>
            <a:off x="4488388" y="32639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89" name="OTLSHAPE_T_61bd4421f159413dba7281a5185e38b8_Duration" hidden="1"/>
          <p:cNvSpPr txBox="1"/>
          <p:nvPr>
            <p:custDataLst>
              <p:tags r:id="rId96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1090" name="OTLSHAPE_T_61bd4421f159413dba7281a5185e38b8_JoinedDate" hidden="1"/>
          <p:cNvSpPr txBox="1"/>
          <p:nvPr>
            <p:custDataLst>
              <p:tags r:id="rId97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1091" name="OTLSHAPE_T_61bd4421f159413dba7281a5185e38b8_StartDate" hidden="1"/>
          <p:cNvSpPr txBox="1"/>
          <p:nvPr>
            <p:custDataLst>
              <p:tags r:id="rId98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92" name="OTLSHAPE_T_61bd4421f159413dba7281a5185e38b8_EndDate" hidden="1"/>
          <p:cNvSpPr txBox="1"/>
          <p:nvPr>
            <p:custDataLst>
              <p:tags r:id="rId99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093" name="OTLSHAPE_T_61bd4421f159413dba7281a5185e38b8_Title"/>
          <p:cNvSpPr txBox="1"/>
          <p:nvPr>
            <p:custDataLst>
              <p:tags r:id="rId100"/>
            </p:custDataLst>
          </p:nvPr>
        </p:nvSpPr>
        <p:spPr>
          <a:xfrm>
            <a:off x="4731026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11094" name="OTLSHAPE_T_61bd4421f159413dba7281a5185e38b8_TextPercentage" hidden="1"/>
          <p:cNvSpPr txBox="1"/>
          <p:nvPr>
            <p:custDataLst>
              <p:tags r:id="rId101"/>
            </p:custDataLst>
          </p:nvPr>
        </p:nvSpPr>
        <p:spPr>
          <a:xfrm>
            <a:off x="4488388" y="3450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095" name="OTLSHAPE_T_2fdad40dfd14467b93d0a759296f251a_Shape"/>
          <p:cNvSpPr/>
          <p:nvPr>
            <p:custDataLst>
              <p:tags r:id="rId102"/>
            </p:custDataLst>
          </p:nvPr>
        </p:nvSpPr>
        <p:spPr>
          <a:xfrm>
            <a:off x="5560130" y="3263900"/>
            <a:ext cx="1511300" cy="2032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96" name="OTLSHAPE_T_2fdad40dfd14467b93d0a759296f251a_ShapePercentage" hidden="1"/>
          <p:cNvSpPr/>
          <p:nvPr>
            <p:custDataLst>
              <p:tags r:id="rId103"/>
            </p:custDataLst>
          </p:nvPr>
        </p:nvSpPr>
        <p:spPr>
          <a:xfrm>
            <a:off x="5560130" y="32639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97" name="OTLSHAPE_T_2fdad40dfd14467b93d0a759296f251a_Duration" hidden="1"/>
          <p:cNvSpPr txBox="1"/>
          <p:nvPr>
            <p:custDataLst>
              <p:tags r:id="rId104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098" name="OTLSHAPE_T_2fdad40dfd14467b93d0a759296f251a_JoinedDate" hidden="1"/>
          <p:cNvSpPr txBox="1"/>
          <p:nvPr>
            <p:custDataLst>
              <p:tags r:id="rId105"/>
            </p:custDataLst>
          </p:nvPr>
        </p:nvSpPr>
        <p:spPr>
          <a:xfrm>
            <a:off x="0" y="34189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1099" name="OTLSHAPE_T_2fdad40dfd14467b93d0a759296f251a_StartDate" hidden="1"/>
          <p:cNvSpPr txBox="1"/>
          <p:nvPr>
            <p:custDataLst>
              <p:tags r:id="rId106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00" name="OTLSHAPE_T_2fdad40dfd14467b93d0a759296f251a_EndDate" hidden="1"/>
          <p:cNvSpPr txBox="1"/>
          <p:nvPr>
            <p:custDataLst>
              <p:tags r:id="rId107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01" name="OTLSHAPE_T_2fdad40dfd14467b93d0a759296f251a_Title"/>
          <p:cNvSpPr txBox="1"/>
          <p:nvPr>
            <p:custDataLst>
              <p:tags r:id="rId108"/>
            </p:custDataLst>
          </p:nvPr>
        </p:nvSpPr>
        <p:spPr>
          <a:xfrm>
            <a:off x="6017117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3</a:t>
            </a:r>
          </a:p>
        </p:txBody>
      </p:sp>
      <p:sp>
        <p:nvSpPr>
          <p:cNvPr id="11102" name="OTLSHAPE_T_2fdad40dfd14467b93d0a759296f251a_TextPercentage" hidden="1"/>
          <p:cNvSpPr txBox="1"/>
          <p:nvPr>
            <p:custDataLst>
              <p:tags r:id="rId109"/>
            </p:custDataLst>
          </p:nvPr>
        </p:nvSpPr>
        <p:spPr>
          <a:xfrm>
            <a:off x="5560130" y="34507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03" name="OTLSHAPE_T_ac77bc1b615446839e0eba63c8d16a71_Shape"/>
          <p:cNvSpPr/>
          <p:nvPr>
            <p:custDataLst>
              <p:tags r:id="rId110"/>
            </p:custDataLst>
          </p:nvPr>
        </p:nvSpPr>
        <p:spPr>
          <a:xfrm>
            <a:off x="7060569" y="3263900"/>
            <a:ext cx="2159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04" name="OTLSHAPE_T_ac77bc1b615446839e0eba63c8d16a71_ShapePercentage" hidden="1"/>
          <p:cNvSpPr/>
          <p:nvPr>
            <p:custDataLst>
              <p:tags r:id="rId111"/>
            </p:custDataLst>
          </p:nvPr>
        </p:nvSpPr>
        <p:spPr>
          <a:xfrm>
            <a:off x="7060569" y="32639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05" name="OTLSHAPE_T_ac77bc1b615446839e0eba63c8d16a71_Duration" hidden="1"/>
          <p:cNvSpPr txBox="1"/>
          <p:nvPr>
            <p:custDataLst>
              <p:tags r:id="rId112"/>
            </p:custDataLst>
          </p:nvPr>
        </p:nvSpPr>
        <p:spPr>
          <a:xfrm>
            <a:off x="0" y="32639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1106" name="OTLSHAPE_T_ac77bc1b615446839e0eba63c8d16a71_JoinedDate" hidden="1"/>
          <p:cNvSpPr txBox="1"/>
          <p:nvPr>
            <p:custDataLst>
              <p:tags r:id="rId113"/>
            </p:custDataLst>
          </p:nvPr>
        </p:nvSpPr>
        <p:spPr>
          <a:xfrm>
            <a:off x="0" y="3418925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1107" name="OTLSHAPE_T_ac77bc1b615446839e0eba63c8d16a71_StartDate" hidden="1"/>
          <p:cNvSpPr txBox="1"/>
          <p:nvPr>
            <p:custDataLst>
              <p:tags r:id="rId114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08" name="OTLSHAPE_T_ac77bc1b615446839e0eba63c8d16a71_EndDate" hidden="1"/>
          <p:cNvSpPr txBox="1"/>
          <p:nvPr>
            <p:custDataLst>
              <p:tags r:id="rId115"/>
            </p:custDataLst>
          </p:nvPr>
        </p:nvSpPr>
        <p:spPr>
          <a:xfrm>
            <a:off x="0" y="35429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09" name="OTLSHAPE_T_ac77bc1b615446839e0eba63c8d16a71_Title"/>
          <p:cNvSpPr txBox="1"/>
          <p:nvPr>
            <p:custDataLst>
              <p:tags r:id="rId116"/>
            </p:custDataLst>
          </p:nvPr>
        </p:nvSpPr>
        <p:spPr>
          <a:xfrm>
            <a:off x="7325568" y="328024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rgbClr val="737373"/>
                </a:solidFill>
                <a:latin typeface="Calibri" panose="020F0502020204030204" pitchFamily="34" charset="0"/>
              </a:rPr>
              <a:t>Sub-task 4 - zero duration</a:t>
            </a:r>
          </a:p>
        </p:txBody>
      </p:sp>
      <p:sp>
        <p:nvSpPr>
          <p:cNvPr id="11110" name="OTLSHAPE_T_ac77bc1b615446839e0eba63c8d16a71_TextPercentage" hidden="1"/>
          <p:cNvSpPr txBox="1"/>
          <p:nvPr>
            <p:custDataLst>
              <p:tags r:id="rId117"/>
            </p:custDataLst>
          </p:nvPr>
        </p:nvSpPr>
        <p:spPr>
          <a:xfrm>
            <a:off x="7060569" y="3365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11" name="OTLSHAPE_T_a1fe2df1afb74a24b48db95b6b338bf9_Shape"/>
          <p:cNvSpPr/>
          <p:nvPr>
            <p:custDataLst>
              <p:tags r:id="rId118"/>
            </p:custDataLst>
          </p:nvPr>
        </p:nvSpPr>
        <p:spPr>
          <a:xfrm>
            <a:off x="7274917" y="3594100"/>
            <a:ext cx="34417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12" name="OTLSHAPE_T_a1fe2df1afb74a24b48db95b6b338bf9_ShapePercentage" hidden="1"/>
          <p:cNvSpPr/>
          <p:nvPr>
            <p:custDataLst>
              <p:tags r:id="rId119"/>
            </p:custDataLst>
          </p:nvPr>
        </p:nvSpPr>
        <p:spPr>
          <a:xfrm>
            <a:off x="7274917" y="35941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13" name="OTLSHAPE_T_a1fe2df1afb74a24b48db95b6b338bf9_Duration" hidden="1"/>
          <p:cNvSpPr txBox="1"/>
          <p:nvPr>
            <p:custDataLst>
              <p:tags r:id="rId120"/>
            </p:custDataLst>
          </p:nvPr>
        </p:nvSpPr>
        <p:spPr>
          <a:xfrm>
            <a:off x="0" y="35941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11114" name="OTLSHAPE_T_a1fe2df1afb74a24b48db95b6b338bf9_TextPercentage" hidden="1"/>
          <p:cNvSpPr txBox="1"/>
          <p:nvPr>
            <p:custDataLst>
              <p:tags r:id="rId121"/>
            </p:custDataLst>
          </p:nvPr>
        </p:nvSpPr>
        <p:spPr>
          <a:xfrm>
            <a:off x="0" y="37491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1115" name="OTLSHAPE_T_a1fe2df1afb74a24b48db95b6b338bf9_StartDate" hidden="1"/>
          <p:cNvSpPr txBox="1"/>
          <p:nvPr>
            <p:custDataLst>
              <p:tags r:id="rId122"/>
            </p:custDataLst>
          </p:nvPr>
        </p:nvSpPr>
        <p:spPr>
          <a:xfrm>
            <a:off x="0" y="39041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1116" name="OTLSHAPE_T_a1fe2df1afb74a24b48db95b6b338bf9_EndDate" hidden="1"/>
          <p:cNvSpPr txBox="1"/>
          <p:nvPr>
            <p:custDataLst>
              <p:tags r:id="rId123"/>
            </p:custDataLst>
          </p:nvPr>
        </p:nvSpPr>
        <p:spPr>
          <a:xfrm>
            <a:off x="0" y="39041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1117" name="OTLSHAPE_T_a1fe2df1afb74a24b48db95b6b338bf9_Title"/>
          <p:cNvSpPr txBox="1"/>
          <p:nvPr>
            <p:custDataLst>
              <p:tags r:id="rId124"/>
            </p:custDataLst>
          </p:nvPr>
        </p:nvSpPr>
        <p:spPr>
          <a:xfrm>
            <a:off x="6622011" y="364854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3</a:t>
            </a:r>
          </a:p>
        </p:txBody>
      </p:sp>
      <p:sp>
        <p:nvSpPr>
          <p:cNvPr id="11118" name="OTLSHAPE_T_a1fe2df1afb74a24b48db95b6b338bf9_JoinedDate"/>
          <p:cNvSpPr txBox="1"/>
          <p:nvPr>
            <p:custDataLst>
              <p:tags r:id="rId125"/>
            </p:custDataLst>
          </p:nvPr>
        </p:nvSpPr>
        <p:spPr>
          <a:xfrm>
            <a:off x="10755142" y="3656856"/>
            <a:ext cx="82549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2" dirty="0">
                <a:solidFill>
                  <a:srgbClr val="B20E12"/>
                </a:solidFill>
                <a:latin typeface="Calibri" panose="020F0502020204030204" pitchFamily="34" charset="0"/>
              </a:rPr>
              <a:t>Oct 29 - Nov 25</a:t>
            </a:r>
          </a:p>
        </p:txBody>
      </p:sp>
      <p:sp>
        <p:nvSpPr>
          <p:cNvPr id="11119" name="OTLSHAPE_T_b2528e25fb5f4019a02b029d7b23b862_Shape"/>
          <p:cNvSpPr/>
          <p:nvPr>
            <p:custDataLst>
              <p:tags r:id="rId126"/>
            </p:custDataLst>
          </p:nvPr>
        </p:nvSpPr>
        <p:spPr>
          <a:xfrm>
            <a:off x="7274917" y="4000500"/>
            <a:ext cx="1295400" cy="203200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20" name="OTLSHAPE_T_b2528e25fb5f4019a02b029d7b23b862_ShapePercentage" hidden="1"/>
          <p:cNvSpPr/>
          <p:nvPr>
            <p:custDataLst>
              <p:tags r:id="rId127"/>
            </p:custDataLst>
          </p:nvPr>
        </p:nvSpPr>
        <p:spPr>
          <a:xfrm>
            <a:off x="7274917" y="40005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21" name="OTLSHAPE_T_b2528e25fb5f4019a02b029d7b23b862_Duration" hidden="1"/>
          <p:cNvSpPr txBox="1"/>
          <p:nvPr>
            <p:custDataLst>
              <p:tags r:id="rId128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122" name="OTLSHAPE_T_b2528e25fb5f4019a02b029d7b23b862_JoinedDate" hidden="1"/>
          <p:cNvSpPr txBox="1"/>
          <p:nvPr>
            <p:custDataLst>
              <p:tags r:id="rId129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1123" name="OTLSHAPE_T_b2528e25fb5f4019a02b029d7b23b862_StartDate" hidden="1"/>
          <p:cNvSpPr txBox="1"/>
          <p:nvPr>
            <p:custDataLst>
              <p:tags r:id="rId130"/>
            </p:custDataLst>
          </p:nvPr>
        </p:nvSpPr>
        <p:spPr>
          <a:xfrm>
            <a:off x="0" y="42795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24" name="OTLSHAPE_T_b2528e25fb5f4019a02b029d7b23b862_EndDate" hidden="1"/>
          <p:cNvSpPr txBox="1"/>
          <p:nvPr>
            <p:custDataLst>
              <p:tags r:id="rId131"/>
            </p:custDataLst>
          </p:nvPr>
        </p:nvSpPr>
        <p:spPr>
          <a:xfrm>
            <a:off x="0" y="42795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25" name="OTLSHAPE_T_b2528e25fb5f4019a02b029d7b23b862_Title"/>
          <p:cNvSpPr txBox="1"/>
          <p:nvPr>
            <p:custDataLst>
              <p:tags r:id="rId132"/>
            </p:custDataLst>
          </p:nvPr>
        </p:nvSpPr>
        <p:spPr>
          <a:xfrm>
            <a:off x="7624730" y="40168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1</a:t>
            </a:r>
          </a:p>
        </p:txBody>
      </p:sp>
      <p:sp>
        <p:nvSpPr>
          <p:cNvPr id="11126" name="OTLSHAPE_T_b2528e25fb5f4019a02b029d7b23b862_TextPercentage" hidden="1"/>
          <p:cNvSpPr txBox="1"/>
          <p:nvPr>
            <p:custDataLst>
              <p:tags r:id="rId133"/>
            </p:custDataLst>
          </p:nvPr>
        </p:nvSpPr>
        <p:spPr>
          <a:xfrm>
            <a:off x="7274917" y="4187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27" name="OTLSHAPE_T_ac1ef414023b498ab438285066d789ef_Shape"/>
          <p:cNvSpPr/>
          <p:nvPr>
            <p:custDataLst>
              <p:tags r:id="rId134"/>
            </p:custDataLst>
          </p:nvPr>
        </p:nvSpPr>
        <p:spPr>
          <a:xfrm>
            <a:off x="8561008" y="4000500"/>
            <a:ext cx="1295400" cy="203200"/>
          </a:xfrm>
          <a:prstGeom prst="chevron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28" name="OTLSHAPE_T_ac1ef414023b498ab438285066d789ef_ShapePercentage" hidden="1"/>
          <p:cNvSpPr/>
          <p:nvPr>
            <p:custDataLst>
              <p:tags r:id="rId135"/>
            </p:custDataLst>
          </p:nvPr>
        </p:nvSpPr>
        <p:spPr>
          <a:xfrm>
            <a:off x="8561008" y="40005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29" name="OTLSHAPE_T_ac1ef414023b498ab438285066d789ef_Duration" hidden="1"/>
          <p:cNvSpPr txBox="1"/>
          <p:nvPr>
            <p:custDataLst>
              <p:tags r:id="rId136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130" name="OTLSHAPE_T_ac1ef414023b498ab438285066d789ef_JoinedDate" hidden="1"/>
          <p:cNvSpPr txBox="1"/>
          <p:nvPr>
            <p:custDataLst>
              <p:tags r:id="rId137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1131" name="OTLSHAPE_T_ac1ef414023b498ab438285066d789ef_StartDate" hidden="1"/>
          <p:cNvSpPr txBox="1"/>
          <p:nvPr>
            <p:custDataLst>
              <p:tags r:id="rId138"/>
            </p:custDataLst>
          </p:nvPr>
        </p:nvSpPr>
        <p:spPr>
          <a:xfrm>
            <a:off x="0" y="42795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32" name="OTLSHAPE_T_ac1ef414023b498ab438285066d789ef_EndDate" hidden="1"/>
          <p:cNvSpPr txBox="1"/>
          <p:nvPr>
            <p:custDataLst>
              <p:tags r:id="rId139"/>
            </p:custDataLst>
          </p:nvPr>
        </p:nvSpPr>
        <p:spPr>
          <a:xfrm>
            <a:off x="0" y="42795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33" name="OTLSHAPE_T_ac1ef414023b498ab438285066d789ef_Title"/>
          <p:cNvSpPr txBox="1"/>
          <p:nvPr>
            <p:custDataLst>
              <p:tags r:id="rId140"/>
            </p:custDataLst>
          </p:nvPr>
        </p:nvSpPr>
        <p:spPr>
          <a:xfrm>
            <a:off x="8910820" y="40168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Sub-task 2</a:t>
            </a:r>
          </a:p>
        </p:txBody>
      </p:sp>
      <p:sp>
        <p:nvSpPr>
          <p:cNvPr id="11134" name="OTLSHAPE_T_ac1ef414023b498ab438285066d789ef_TextPercentage" hidden="1"/>
          <p:cNvSpPr txBox="1"/>
          <p:nvPr>
            <p:custDataLst>
              <p:tags r:id="rId141"/>
            </p:custDataLst>
          </p:nvPr>
        </p:nvSpPr>
        <p:spPr>
          <a:xfrm>
            <a:off x="8561008" y="41873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35" name="OTLSHAPE_T_7b6fba2144cf463e8b9daf026c745a6d_Shape"/>
          <p:cNvSpPr/>
          <p:nvPr>
            <p:custDataLst>
              <p:tags r:id="rId142"/>
            </p:custDataLst>
          </p:nvPr>
        </p:nvSpPr>
        <p:spPr>
          <a:xfrm>
            <a:off x="9847098" y="4000500"/>
            <a:ext cx="863600" cy="2032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36" name="OTLSHAPE_T_7b6fba2144cf463e8b9daf026c745a6d_ShapePercentage" hidden="1"/>
          <p:cNvSpPr/>
          <p:nvPr>
            <p:custDataLst>
              <p:tags r:id="rId143"/>
            </p:custDataLst>
          </p:nvPr>
        </p:nvSpPr>
        <p:spPr>
          <a:xfrm>
            <a:off x="9847098" y="4000500"/>
            <a:ext cx="0" cy="20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37" name="OTLSHAPE_T_7b6fba2144cf463e8b9daf026c745a6d_Duration" hidden="1"/>
          <p:cNvSpPr txBox="1"/>
          <p:nvPr>
            <p:custDataLst>
              <p:tags r:id="rId144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1138" name="OTLSHAPE_T_7b6fba2144cf463e8b9daf026c745a6d_JoinedDate" hidden="1"/>
          <p:cNvSpPr txBox="1"/>
          <p:nvPr>
            <p:custDataLst>
              <p:tags r:id="rId145"/>
            </p:custDataLst>
          </p:nvPr>
        </p:nvSpPr>
        <p:spPr>
          <a:xfrm>
            <a:off x="0" y="41555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1139" name="OTLSHAPE_T_7b6fba2144cf463e8b9daf026c745a6d_StartDate" hidden="1"/>
          <p:cNvSpPr txBox="1"/>
          <p:nvPr>
            <p:custDataLst>
              <p:tags r:id="rId146"/>
            </p:custDataLst>
          </p:nvPr>
        </p:nvSpPr>
        <p:spPr>
          <a:xfrm>
            <a:off x="0" y="42795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40" name="OTLSHAPE_T_7b6fba2144cf463e8b9daf026c745a6d_EndDate" hidden="1"/>
          <p:cNvSpPr txBox="1"/>
          <p:nvPr>
            <p:custDataLst>
              <p:tags r:id="rId147"/>
            </p:custDataLst>
          </p:nvPr>
        </p:nvSpPr>
        <p:spPr>
          <a:xfrm>
            <a:off x="0" y="427956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41" name="OTLSHAPE_T_7b6fba2144cf463e8b9daf026c745a6d_Title"/>
          <p:cNvSpPr txBox="1"/>
          <p:nvPr>
            <p:custDataLst>
              <p:tags r:id="rId148"/>
            </p:custDataLst>
          </p:nvPr>
        </p:nvSpPr>
        <p:spPr>
          <a:xfrm>
            <a:off x="10755143" y="401684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2">
                <a:solidFill>
                  <a:srgbClr val="737373"/>
                </a:solidFill>
                <a:latin typeface="Calibri" panose="020F0502020204030204" pitchFamily="34" charset="0"/>
              </a:rPr>
              <a:t>Sub-sections 1</a:t>
            </a:r>
          </a:p>
        </p:txBody>
      </p:sp>
      <p:sp>
        <p:nvSpPr>
          <p:cNvPr id="11142" name="OTLSHAPE_T_7b6fba2144cf463e8b9daf026c745a6d_TextPercentage" hidden="1"/>
          <p:cNvSpPr txBox="1"/>
          <p:nvPr>
            <p:custDataLst>
              <p:tags r:id="rId149"/>
            </p:custDataLst>
          </p:nvPr>
        </p:nvSpPr>
        <p:spPr>
          <a:xfrm>
            <a:off x="9847098" y="4102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43" name="OTLSHAPE_T_8d75aaf91f11405d8720698af5304071_Shape"/>
          <p:cNvSpPr/>
          <p:nvPr>
            <p:custDataLst>
              <p:tags r:id="rId150"/>
            </p:custDataLst>
          </p:nvPr>
        </p:nvSpPr>
        <p:spPr>
          <a:xfrm>
            <a:off x="9204053" y="4330700"/>
            <a:ext cx="12954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44" name="OTLSHAPE_T_8d75aaf91f11405d8720698af5304071_ShapePercentage" hidden="1"/>
          <p:cNvSpPr/>
          <p:nvPr>
            <p:custDataLst>
              <p:tags r:id="rId151"/>
            </p:custDataLst>
          </p:nvPr>
        </p:nvSpPr>
        <p:spPr>
          <a:xfrm>
            <a:off x="9204053" y="43307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45" name="OTLSHAPE_T_8d75aaf91f11405d8720698af5304071_Duration" hidden="1"/>
          <p:cNvSpPr txBox="1"/>
          <p:nvPr>
            <p:custDataLst>
              <p:tags r:id="rId152"/>
            </p:custDataLst>
          </p:nvPr>
        </p:nvSpPr>
        <p:spPr>
          <a:xfrm>
            <a:off x="0" y="43307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146" name="OTLSHAPE_T_8d75aaf91f11405d8720698af5304071_TextPercentage" hidden="1"/>
          <p:cNvSpPr txBox="1"/>
          <p:nvPr>
            <p:custDataLst>
              <p:tags r:id="rId153"/>
            </p:custDataLst>
          </p:nvPr>
        </p:nvSpPr>
        <p:spPr>
          <a:xfrm>
            <a:off x="0" y="4485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47" name="OTLSHAPE_T_8d75aaf91f11405d8720698af5304071_StartDate" hidden="1"/>
          <p:cNvSpPr txBox="1"/>
          <p:nvPr>
            <p:custDataLst>
              <p:tags r:id="rId154"/>
            </p:custDataLst>
          </p:nvPr>
        </p:nvSpPr>
        <p:spPr>
          <a:xfrm>
            <a:off x="0" y="448572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48" name="OTLSHAPE_T_8d75aaf91f11405d8720698af5304071_EndDate" hidden="1"/>
          <p:cNvSpPr txBox="1"/>
          <p:nvPr>
            <p:custDataLst>
              <p:tags r:id="rId155"/>
            </p:custDataLst>
          </p:nvPr>
        </p:nvSpPr>
        <p:spPr>
          <a:xfrm>
            <a:off x="0" y="448572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49" name="OTLSHAPE_T_8d75aaf91f11405d8720698af5304071_Title"/>
          <p:cNvSpPr txBox="1"/>
          <p:nvPr>
            <p:custDataLst>
              <p:tags r:id="rId156"/>
            </p:custDataLst>
          </p:nvPr>
        </p:nvSpPr>
        <p:spPr>
          <a:xfrm>
            <a:off x="8322715" y="438514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rgbClr val="737373"/>
                </a:solidFill>
                <a:latin typeface="Calibri" panose="020F0502020204030204" pitchFamily="34" charset="0"/>
              </a:rPr>
              <a:t>Sub-sub-task 1</a:t>
            </a:r>
          </a:p>
        </p:txBody>
      </p:sp>
      <p:sp>
        <p:nvSpPr>
          <p:cNvPr id="11150" name="OTLSHAPE_T_8d75aaf91f11405d8720698af5304071_JoinedDate"/>
          <p:cNvSpPr txBox="1"/>
          <p:nvPr>
            <p:custDataLst>
              <p:tags r:id="rId157"/>
            </p:custDataLst>
          </p:nvPr>
        </p:nvSpPr>
        <p:spPr>
          <a:xfrm>
            <a:off x="10540795" y="4408382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6/27 - 7/2</a:t>
            </a:r>
          </a:p>
        </p:txBody>
      </p:sp>
      <p:sp>
        <p:nvSpPr>
          <p:cNvPr id="11151" name="OTLSHAPE_T_dc59864a8fe6461f93f8543967c3a710_Shape"/>
          <p:cNvSpPr/>
          <p:nvPr>
            <p:custDataLst>
              <p:tags r:id="rId158"/>
            </p:custDataLst>
          </p:nvPr>
        </p:nvSpPr>
        <p:spPr>
          <a:xfrm>
            <a:off x="10490143" y="4737100"/>
            <a:ext cx="2159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52" name="OTLSHAPE_T_dc59864a8fe6461f93f8543967c3a710_ShapePercentage" hidden="1"/>
          <p:cNvSpPr/>
          <p:nvPr>
            <p:custDataLst>
              <p:tags r:id="rId159"/>
            </p:custDataLst>
          </p:nvPr>
        </p:nvSpPr>
        <p:spPr>
          <a:xfrm>
            <a:off x="10490143" y="4737100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153" name="OTLSHAPE_T_dc59864a8fe6461f93f8543967c3a710_Duration" hidden="1"/>
          <p:cNvSpPr txBox="1"/>
          <p:nvPr>
            <p:custDataLst>
              <p:tags r:id="rId160"/>
            </p:custDataLst>
          </p:nvPr>
        </p:nvSpPr>
        <p:spPr>
          <a:xfrm>
            <a:off x="0" y="47371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1154" name="OTLSHAPE_T_dc59864a8fe6461f93f8543967c3a710_TextPercentage" hidden="1"/>
          <p:cNvSpPr txBox="1"/>
          <p:nvPr>
            <p:custDataLst>
              <p:tags r:id="rId161"/>
            </p:custDataLst>
          </p:nvPr>
        </p:nvSpPr>
        <p:spPr>
          <a:xfrm>
            <a:off x="0" y="4892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55" name="OTLSHAPE_T_dc59864a8fe6461f93f8543967c3a710_StartDate" hidden="1"/>
          <p:cNvSpPr txBox="1"/>
          <p:nvPr>
            <p:custDataLst>
              <p:tags r:id="rId162"/>
            </p:custDataLst>
          </p:nvPr>
        </p:nvSpPr>
        <p:spPr>
          <a:xfrm>
            <a:off x="0" y="489212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56" name="OTLSHAPE_T_dc59864a8fe6461f93f8543967c3a710_EndDate" hidden="1"/>
          <p:cNvSpPr txBox="1"/>
          <p:nvPr>
            <p:custDataLst>
              <p:tags r:id="rId163"/>
            </p:custDataLst>
          </p:nvPr>
        </p:nvSpPr>
        <p:spPr>
          <a:xfrm>
            <a:off x="0" y="489212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1157" name="OTLSHAPE_T_dc59864a8fe6461f93f8543967c3a710_Title"/>
          <p:cNvSpPr txBox="1"/>
          <p:nvPr>
            <p:custDataLst>
              <p:tags r:id="rId164"/>
            </p:custDataLst>
          </p:nvPr>
        </p:nvSpPr>
        <p:spPr>
          <a:xfrm>
            <a:off x="9608806" y="475344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rgbClr val="737373"/>
                </a:solidFill>
                <a:latin typeface="Calibri" panose="020F0502020204030204" pitchFamily="34" charset="0"/>
              </a:rPr>
              <a:t>Sub-sub-task 2</a:t>
            </a:r>
          </a:p>
        </p:txBody>
      </p:sp>
      <p:sp>
        <p:nvSpPr>
          <p:cNvPr id="11158" name="OTLSHAPE_T_dc59864a8fe6461f93f8543967c3a710_JoinedDate"/>
          <p:cNvSpPr txBox="1"/>
          <p:nvPr>
            <p:custDataLst>
              <p:tags r:id="rId165"/>
            </p:custDataLst>
          </p:nvPr>
        </p:nvSpPr>
        <p:spPr>
          <a:xfrm>
            <a:off x="10755143" y="4776682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rgbClr val="BFBFBF"/>
                </a:solidFill>
                <a:latin typeface="Calibri" panose="020F0502020204030204" pitchFamily="34" charset="0"/>
              </a:rPr>
              <a:t>7/3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407D4-0074-4AC5-A84B-470B3304046C}"/>
              </a:ext>
            </a:extLst>
          </p:cNvPr>
          <p:cNvSpPr txBox="1"/>
          <p:nvPr/>
        </p:nvSpPr>
        <p:spPr>
          <a:xfrm>
            <a:off x="716167" y="426128"/>
            <a:ext cx="76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Astrobotany Fall 2019 Semester plan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B8B8FE9-9B63-4E6B-BA34-7DA687A18045}"/>
              </a:ext>
            </a:extLst>
          </p:cNvPr>
          <p:cNvSpPr txBox="1"/>
          <p:nvPr/>
        </p:nvSpPr>
        <p:spPr>
          <a:xfrm>
            <a:off x="944365" y="801492"/>
            <a:ext cx="76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&lt;Applying machine learning to find patterns from space data&gt;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89AA231-3470-449D-B0E3-DC24FDB7660A}"/>
              </a:ext>
            </a:extLst>
          </p:cNvPr>
          <p:cNvSpPr txBox="1"/>
          <p:nvPr/>
        </p:nvSpPr>
        <p:spPr>
          <a:xfrm>
            <a:off x="4388191" y="1147017"/>
            <a:ext cx="76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Alex </a:t>
            </a:r>
            <a:r>
              <a:rPr lang="en-US" altLang="ko-KR" dirty="0" err="1"/>
              <a:t>Seo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64682-D3A5-4E88-A20A-633F834A8049}"/>
              </a:ext>
            </a:extLst>
          </p:cNvPr>
          <p:cNvSpPr txBox="1"/>
          <p:nvPr/>
        </p:nvSpPr>
        <p:spPr>
          <a:xfrm>
            <a:off x="852256" y="443883"/>
            <a:ext cx="6791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 1 : Reviewing statistical methods to use</a:t>
            </a:r>
          </a:p>
          <a:p>
            <a:r>
              <a:rPr lang="en-US" altLang="ko-KR" dirty="0"/>
              <a:t>	  Reviewing papers that are related to analysis</a:t>
            </a:r>
          </a:p>
          <a:p>
            <a:r>
              <a:rPr lang="en-US" altLang="ko-KR" dirty="0"/>
              <a:t>	  Define Problem ~ Data exploration </a:t>
            </a:r>
          </a:p>
          <a:p>
            <a:endParaRPr lang="en-US" altLang="ko-KR" dirty="0"/>
          </a:p>
          <a:p>
            <a:r>
              <a:rPr lang="en-US" altLang="ko-KR" dirty="0"/>
              <a:t>	  Implementing models and get results</a:t>
            </a:r>
          </a:p>
          <a:p>
            <a:endParaRPr lang="en-US" altLang="ko-KR" dirty="0"/>
          </a:p>
          <a:p>
            <a:r>
              <a:rPr lang="en-US" altLang="ko-KR" dirty="0"/>
              <a:t>Section 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Section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92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EuMy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2OCwiRyI6ODQsIkIiOjEwNn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E2NSwiRyI6MTY1LCJCIjoxNjV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ZCB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C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jI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xNjUsIkciOjE2NSwiQiI6MTY1fX0sIk1heFdpZHRoIjoyMDAuMCwiTWF4SGVpZ2h0IjoiSW5maW5pdHkiLCJTbWFydEZvcmVncm91bmRJc0FjdGl2ZSI6ZmFsc2UsIkhvcml6b250YWxBbGlnbm1lbnQiOjI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yLCJGb250TmFtZSI6IkNhbGlicmkiLCJJc0JvbGQiOmZhbHNlLCJJc0l0YWxpYyI6ZmFsc2UsIklzVW5kZXJsaW5lZCI6ZmFsc2UsIlBhcmVudFN0eWxlIjpudWxsfSwiQXV0b1NpemUiOjAsIkZvcmVncm91bmQiOnsiJGlkIjoiMTIwIiwiQ29sb3IiOnsiJGlkIjoiMTIx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yMDE3LTA1LTE4VDAwOjAwOjAwIiwiRW5kRGF0ZSI6IjIwMTktMDctMDNUMjM6NTk6MDAiLCJGb3JtYXQiOiJ3IiwiVHlwZSI6MSwiQXV0b0RhdGVSYW5nZSI6dHJ1ZSwiV29ya2luZ0RheXMiOjMxLCJUb2RheU1hcmtlclRleHQiOiJUb2RheSIsIkF1dG9TY2FsZVR5cGUiOmZhbHNlfSwiTWlsZXN0b25lcyI6W3siJGlkIjoiMTI4IiwiRGF0ZSI6IjIwMTktMDUtMTlUMjM6NTk6MDBaIiwiU3R5bGUiOnsiJGlkIjoiMTI5IiwiU2hhcGUiOjEzLCJDb25uZWN0b3JNYXJnaW4iOnsiJHJlZiI6IjU0In0sIkNvbm5lY3RvclN0eWxlIjp7IiRpZCI6IjEzMCIsIkxpbmVDb2xvciI6eyIkaWQiOiIxMzEiLCIkdHlwZSI6Ik5MUkUuQ29tbW9uLkRvbS5Tb2xpZENvbG9yQnJ1c2gsIE5MUkUuQ29tbW9uIiwiQ29sb3IiOnsiJGlkIjoiMTMyIiwiQSI6MjU1LCJSIjoyNTUsIkciOjE5MiwiQiI6MH19LCJMaW5lV2VpZ2h0IjoxLjAsIkxpbmVUeXBlIjowLCJQYXJlbnRTdHlsZSI6eyIkcmVmIjoiNTUifX0sIklzQmVsb3dUaW1lYmFuZCI6dHJ1ZSwiSGlkZURhdGUiOmZhbHNlLCJTaGFwZVNpemUiOjEsIlNwYWNpbmciOjAuMCwiUGFkZGluZyI6eyIkaWQiOiIxMzMiLCJUb3AiOjAsIkxlZnQiOjAsIlJpZ2h0IjowLCJCb3R0b20iOjB9LCJTaGFwZVN0eWxlIjp7IiRpZCI6IjEzNCIsIk1hcmdpbiI6eyIkcmVmIjoiNjAifSwiUGFkZGluZyI6eyIkcmVmIjoiNjEifSwiQmFja2dyb3VuZCI6eyIkaWQiOiIxMzUiLCJDb2xvciI6eyIkaWQiOiIxMzYiLCJBIjoyNTUsIlIiOjI1NSwiRyI6MTkyLCJCIjowfX0sIklzVmlzaWJsZSI6dHJ1ZSwiV2lkdGgiOjE4LjAsIkhlaWdodCI6MjAuMCwiQm9yZGVyU3R5bGUiOnsiJGlkIjoiMTM3IiwiTGluZUNvbG9yIjp7IiRyZWYiOiI2NSJ9LCJMaW5lV2VpZ2h0IjowLjAsIkxpbmVUeXBlIjowLCJQYXJlbnRTdHlsZSI6eyIkcmVmIjoiNjQifX0sIlBhcmVudFN0eWxlIjp7IiRyZWYiOiI1OSJ9fSwiVGl0bGVTdHlsZSI6eyIkaWQiOiIxMzgiLCJGb250U2V0dGluZ3MiOnsiJGlkIjoiMTM5IiwiRm9udFNpemUiOjExLCJGb250TmFtZSI6IkNhbGlicmkiLCJJc0JvbGQiOnRydWUsIklzSXRhbGljIjpmYWxzZSwiSXNVbmRlcmxpbmVkIjpmYWxzZSwiUGFyZW50U3R5bGUiOnsiJHJlZiI6IjY4In19LCJBdXRvU2l6ZSI6MCwiRm9yZWdyb3VuZCI6eyIkcmVmIjoiNjki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0MCIsIkxpbmVDb2xvciI6bnVsbCwiTGluZVdlaWdodCI6MC4wLCJMaW5lVHlwZSI6MCwiUGFyZW50U3R5bGUiOm51bGx9LCJQYXJlbnRTdHlsZSI6eyIkcmVmIjoiNjcifX0sIkRhdGVTdHlsZSI6eyIkaWQiOiIxNDEiLCJGb250U2V0dGluZ3MiOnsiJGlkIjoiMTQy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DMiLCJMaW5lQ29sb3IiOm51bGwsIkxpbmVXZWlnaHQiOjAuMCwiTGluZVR5cGUiOjAsIlBhcmVudFN0eWxlIjpudWxsfSwiUGFyZW50U3R5bGUiOnsiJHJlZiI6Ijc0In19LCJEYXRlRm9ybWF0Ijp7IiRyZWYiOiI4MSJ9LCJJc1Zpc2libGUiOnRydWUsIlBhcmVudFN0eWxlIjp7IiRyZWYiOiI1MyJ9fSwiSW5kZXgiOjEsIlBlcmNlbnRhZ2VDb21wbGV0ZSI6bnVsbCwiUG9zaXRpb24iOnsiUmF0aW8iOjAuMTYyNjQxOTY0MDA1ODM1MjgsIklzQ3VzdG9tIjp0cnVlfSwiRGF0ZUZvcm1hdCI6eyIkcmVmIjoiODEifSwiSWQiOiJjZTQ5YjQ2MS1kYWRhLTRiNGItYTgwMS02Zjk3YzVkNjkxMjAiLCJJbXBvcnRJZCI6bnVsbCwiVGl0bGUiOiJNaWxlc3RvbmUgMSIsIk5vdGUiOm51bGwsIkh5cGVybGluayI6bnVsbCwiSXNDaGFuZ2VkIjpmYWxzZSwiSXNOZXciOnRydWV9LHsiJGlkIjoiMTQ0IiwiRGF0ZSI6IjIwMTktMDUtMjNUMjM6NTk6MDBaIiwiU3R5bGUiOnsiJGlkIjoiMTQ1IiwiU2hhcGUiOjEsIkNvbm5lY3Rvck1hcmdpbiI6eyIkcmVmIjoiNTQifSwiQ29ubmVjdG9yU3R5bGUiOnsiJGlkIjoiMTQ2IiwiTGluZUNvbG9yIjp7IiRpZCI6IjE0NyIsIiR0eXBlIjoiTkxSRS5Db21tb24uRG9tLlNvbGlkQ29sb3JCcnVzaCwgTkxSRS5Db21tb24iLCJDb2xvciI6eyIkaWQiOiIxNDgiLCJBIjoyNTUsIlIiOjkxLCJHIjoxNTUsIkIiOjIxM319LCJMaW5lV2VpZ2h0IjoxLjAsIkxpbmVUeXBlIjowLCJQYXJlbnRTdHlsZSI6eyIkcmVmIjoiNTUifX0sIklzQmVsb3dUaW1lYmFuZCI6dHJ1ZSwiSGlkZURhdGUiOmZhbHNlLCJTaGFwZVNpemUiOjEsIlNwYWNpbmciOjAuMCwiUGFkZGluZyI6eyIkaWQiOiIxNDkiLCJUb3AiOjAsIkxlZnQiOjAsIlJpZ2h0IjowLCJCb3R0b20iOjB9LCJTaGFwZVN0eWxlIjp7IiRpZCI6IjE1MCIsIk1hcmdpbiI6eyIkcmVmIjoiNjAifSwiUGFkZGluZyI6eyIkcmVmIjoiNjEifSwiQmFja2dyb3VuZCI6eyIkaWQiOiIxNTEiLCJDb2xvciI6eyIkaWQiOiIxNTIiLCJBIjoyNTUsIlIiOjkxLCJHIjoxNTUsIkIiOjIxM319LCJJc1Zpc2libGUiOnRydWUsIldpZHRoIjoxOC4wLCJIZWlnaHQiOjIwLjAsIkJvcmRlclN0eWxlIjp7IiRpZCI6IjE1MyIsIkxpbmVDb2xvciI6eyIkcmVmIjoiNjUifSwiTGluZVdlaWdodCI6MC4wLCJMaW5lVHlwZSI6MCwiUGFyZW50U3R5bGUiOnsiJHJlZiI6IjY0In19LCJQYXJlbnRTdHlsZSI6eyIkcmVmIjoiNTkifX0sIlRpdGxlU3R5bGUiOnsiJGlkIjoiMTU0IiwiRm9udFNldHRpbmdzIjp7IiRpZCI6IjE1NSIsIkZvbnRTaXplIjoxMSwiRm9udE5hbWUiOiJDYWxpYnJpIiwiSXNCb2xkIjp0cnVlLCJJc0l0YWxpYyI6ZmFsc2UsIklzVW5kZXJsaW5lZCI6ZmFsc2UsIlBhcmVudFN0eWxlIjp7IiRyZWYiOiI2OCJ9fSwiQXV0b1NpemUiOjAsIkZvcmVncm91bmQiOnsiJHJlZiI6IjY5In0sIk1heFdpZHRoIjo1Ni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TYiLCJMaW5lQ29sb3IiOm51bGwsIkxpbmVXZWlnaHQiOjAuMCwiTGluZVR5cGUiOjAsIlBhcmVudFN0eWxlIjpudWxsfSwiUGFyZW50U3R5bGUiOnsiJHJlZiI6IjY3In19LCJEYXRlU3R5bGUiOnsiJGlkIjoiMTU3IiwiRm9udFNldHRpbmdzIjp7IiRpZCI6IjE1O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U5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sIklzQ3VzdG9tIjpmYWxzZX0sIkRhdGVGb3JtYXQiOnsiJHJlZiI6IjgxIn0sIklkIjoiZmY3ZGVjYjYtZTBkYi00ODUxLWFjNzctY2M4OTAyNDQwMDA3IiwiSW1wb3J0SWQiOm51bGwsIlRpdGxlIjoiTWlsZXN0b25lIDIiLCJOb3RlIjpudWxsLCJIeXBlcmxpbmsiOm51bGwsIklzQ2hhbmdlZCI6ZmFsc2UsIklzTmV3Ijp0cnVlfSx7IiRpZCI6IjE2MCIsIkRhdGUiOiIyMDE5LTA2LTAzVDIzOjU5OjAwWiIsIlN0eWxlIjp7IiRpZCI6IjE2MSIsIlNoYXBlIjoxLCJDb25uZWN0b3JNYXJnaW4iOnsiJHJlZiI6IjU0In0sIkNvbm5lY3RvclN0eWxlIjp7IiRpZCI6IjE2MiIsIkxpbmVDb2xvciI6eyIkaWQiOiIxNjMiLCIkdHlwZSI6Ik5MUkUuQ29tbW9uLkRvbS5Tb2xpZENvbG9yQnJ1c2gsIE5MUkUuQ29tbW9uIiwiQ29sb3IiOnsiJGlkIjoiMTY0IiwiQSI6MjU1LCJSIjoyMzcsIkciOjEyNSwiQiI6NDl9fSwiTGluZVdlaWdodCI6MS4wLCJMaW5lVHlwZSI6MCwiUGFyZW50U3R5bGUiOnsiJHJlZiI6IjU1In19LCJJc0JlbG93VGltZWJhbmQiOnRydWUsIkhpZGVEYXRlIjpmYWxzZSwiU2hhcGVTaXplIjoxLCJTcGFjaW5nIjowLjAsIlBhZGRpbmciOnsiJGlkIjoiMTY1IiwiVG9wIjowLCJMZWZ0IjowLCJSaWdodCI6MCwiQm90dG9tIjowfSwiU2hhcGVTdHlsZSI6eyIkaWQiOiIxNjYiLCJNYXJnaW4iOnsiJHJlZiI6IjYwIn0sIlBhZGRpbmciOnsiJHJlZiI6IjYxIn0sIkJhY2tncm91bmQiOnsiJGlkIjoiMTY3IiwiQ29sb3IiOnsiJGlkIjoiMTY4IiwiQSI6MjU1LCJSIjoyMzcsIkciOjEyNSwiQiI6NDl9fSwiSXNWaXNpYmxlIjp0cnVlLCJXaWR0aCI6MTguMCwiSGVpZ2h0IjoyMC4wLCJCb3JkZXJTdHlsZSI6eyIkaWQiOiIxNjkiLCJMaW5lQ29sb3IiOnsiJHJlZiI6IjY1In0sIkxpbmVXZWlnaHQiOjAuMCwiTGluZVR5cGUiOjAsIlBhcmVudFN0eWxlIjp7IiRyZWYiOiI2NCJ9fSwiUGFyZW50U3R5bGUiOnsiJHJlZiI6IjU5In19LCJUaXRsZVN0eWxlIjp7IiRpZCI6IjE3MCIsIkZvbnRTZXR0aW5ncyI6eyIkaWQiOiIxNzEiLCJGb250U2l6ZSI6MTEsIkZvbnROYW1lIjoiQ2FsaWJyaSIsIklzQm9sZCI6dHJ1ZSwiSXNJdGFsaWMiOmZhbHNlLCJJc1VuZGVybGluZWQiOmZhbHNlLCJQYXJlbnRTdHlsZSI6eyIkcmVmIjoiNjgifX0sIkF1dG9TaXplIjowLCJGb3JlZ3JvdW5kIjp7IiRyZWYiOiI2OSJ9LCJNYXhXaWR0aCI6NTY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yIiwiTGluZUNvbG9yIjpudWxsLCJMaW5lV2VpZ2h0IjowLjAsIkxpbmVUeXBlIjowLCJQYXJlbnRTdHlsZSI6bnVsbH0sIlBhcmVudFN0eWxlIjp7IiRyZWYiOiI2NyJ9fSwiRGF0ZVN0eWxlIjp7IiRpZCI6IjE3MyIsIkZvbnRTZXR0aW5ncyI6eyIkaWQiOiIxNzQ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NSIsIkxpbmVDb2xvciI6bnVsbCwiTGluZVdlaWdodCI6MC4wLCJMaW5lVHlwZSI6MCwiUGFyZW50U3R5bGUiOm51bGx9LCJQYXJlbnRTdHlsZSI6eyIkcmVmIjoiNzQifX0sIkRhdGVGb3JtYXQiOnsiJHJlZiI6IjgxIn0sIklzVmlzaWJsZSI6dHJ1ZSwiUGFyZW50U3R5bGUiOnsiJHJlZiI6IjUzIn19LCJJbmRleCI6MywiUGVyY2VudGFnZUNvbXBsZXRlIjpudWxsLCJQb3NpdGlvbiI6eyJSYXRpbyI6MC4xMjA1NDY0Njg4NTI0Nzg4LCJJc0N1c3RvbSI6dHJ1ZX0sIkRhdGVGb3JtYXQiOnsiJHJlZiI6IjgxIn0sIklkIjoiOTQzOGI4NWUtZTFmNS00MDYxLTk4MDctMzNiZDQ3NDg5MDk0IiwiSW1wb3J0SWQiOm51bGwsIlRpdGxlIjoiTWlsZXN0b25lIDMiLCJOb3RlIjpudWxsLCJIeXBlcmxpbmsiOm51bGwsIklzQ2hhbmdlZCI6ZmFsc2UsIklzTmV3Ijp0cnVlfSx7IiRpZCI6IjE3NiIsIkRhdGUiOiIyMDE5LTA2LTE4VDIzOjU5OjAwWiIsIlN0eWxlIjp7IiRpZCI6IjE3NyIsIlNoYXBlIjoxLCJDb25uZWN0b3JNYXJnaW4iOnsiJHJlZiI6IjU0In0sIkNvbm5lY3RvclN0eWxlIjp7IiRpZCI6IjE3OCIsIkxpbmVDb2xvciI6eyIkaWQiOiIxNzkiLCIkdHlwZSI6Ik5MUkUuQ29tbW9uLkRvbS5Tb2xpZENvbG9yQnJ1c2gsIE5MUkUuQ29tbW9uIiwiQ29sb3IiOnsiJGlkIjoiMTgwIiwiQSI6MjU1LCJSIjoxNzgsIkciOjE0LCJCIjoxOH19LCJMaW5lV2VpZ2h0IjoxLjAsIkxpbmVUeXBlIjowLCJQYXJlbnRTdHlsZSI6eyIkcmVmIjoiNTUifX0sIklzQmVsb3dUaW1lYmFuZCI6dHJ1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E3OCwiRyI6MTQsIkIiOjE4fX0sIklzVmlzaWJsZSI6dHJ1ZSwiV2lkdGgiOjE4LjAsIkhlaWdodCI6MjAuMCwiQm9yZGVyU3R5bGUiOnsiJGlkIjoiMTg1IiwiTGluZUNvbG9yIjp7IiRyZWYiOiI2NSJ9LCJMaW5lV2VpZ2h0IjowLjAsIkxpbmVUeXBlIjowLCJQYXJlbnRTdHlsZSI6eyIkcmVmIjoiNjQifX0sIlBhcmVudFN0eWxlIjp7IiRyZWYiOiI1OSJ9fSwiVGl0bGVTdHlsZSI6eyIkaWQiOiIxODYiLCJGb250U2V0dGluZ3MiOnsiJGlkIjoiMTg3IiwiRm9udFNpemUiOjExLCJGb250TmFtZSI6IkNhbGlicmkiLCJJc0JvbGQiOnRydWUsIklzSXRhbGljIjpmYWxzZSwiSXNVbmRlcmxpbmVkIjpmYWxzZSwiUGFyZW50U3R5bGUiOnsiJHJlZiI6IjY4In19LCJBdXRvU2l6ZSI6MCwiRm9yZWdyb3VuZCI6eyIkcmVmIjoiNjki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4OCIsIkxpbmVDb2xvciI6bnVsbCwiTGluZVdlaWdodCI6MC4wLCJMaW5lVHlwZSI6MCwiUGFyZW50U3R5bGUiOm51bGx9LCJQYXJlbnRTdHlsZSI6eyIkcmVmIjoiNjcifX0sIkRhdGVTdHlsZSI6eyIkaWQiOiIxODkiLCJGb250U2V0dGluZ3MiOnsiJGlkIjoiMTkw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EiLCJMaW5lQ29sb3IiOm51bGwsIkxpbmVXZWlnaHQiOjAuMCwiTGluZVR5cGUiOjAsIlBhcmVudFN0eWxlIjpudWxsfSwiUGFyZW50U3R5bGUiOnsiJHJlZiI6Ijc0In19LCJEYXRlRm9ybWF0Ijp7IiRyZWYiOiI4MSJ9LCJJc1Zpc2libGUiOnRydWUsIlBhcmVudFN0eWxlIjp7IiRyZWYiOiI1MyJ9fSwiSW5kZXgiOjQsIlBlcmNlbnRhZ2VDb21wbGV0ZSI6bnVsbCwiUG9zaXRpb24iOnsiUmF0aW8iOjAuMCwiSXNDdXN0b20iOmZhbHNlfSwiRGF0ZUZvcm1hdCI6eyIkcmVmIjoiODEifSwiSWQiOiJkNjU1ZjA4OS00NzdiLTQzNmYtYWNjNS0zMDQ4MGVhZTg0ZTUiLCJJbXBvcnRJZCI6bnVsbCwiVGl0bGUiOiJNaWxlc3RvbmUgNCIsIk5vdGUiOm51bGwsIkh5cGVybGluayI6bnVsbCwiSXNDaGFuZ2VkIjpmYWxzZSwiSXNOZXciOnRydWV9LHsiJGlkIjoiMTkyIiwiRGF0ZSI6IjIwMTktMDctMDNUMjM6NTk6MDBaIiwiU3R5bGUiOnsiJGlkIjoiMTkzIiwiU2hhcGUiOjE0LCJDb25uZWN0b3JNYXJnaW4iOnsiJHJlZiI6IjU0In0sIkNvbm5lY3RvclN0eWxlIjp7IiRpZCI6IjE5NCIsIkxpbmVDb2xvciI6eyIkaWQiOiIxOTUiLCIkdHlwZSI6Ik5MUkUuQ29tbW9uLkRvbS5Tb2xpZENvbG9yQnJ1c2gsIE5MUkUuQ29tbW9uIiwiQ29sb3IiOnsiJGlkIjoiMTk2IiwiQSI6MjU1LCJSIjoxMTIsIkciOjE3MywiQiI6NzF9fSwiTGluZVdlaWdodCI6MS4wLCJMaW5lVHlwZSI6MCwiUGFyZW50U3R5bGUiOnsiJHJlZiI6IjU1In19LCJJc0JlbG93VGltZWJhbmQiOnRydWUsIkhpZGVEYXRlIjpmYWxzZSwiU2hhcGVTaXplIjoxLCJTcGFjaW5nIjowLjAsIlBhZGRpbmciOnsiJGlkIjoiMTk3IiwiVG9wIjowLCJMZWZ0IjowLCJSaWdodCI6MCwiQm90dG9tIjowfSwiU2hhcGVTdHlsZSI6eyIkaWQiOiIxOTgiLCJNYXJnaW4iOnsiJHJlZiI6IjYwIn0sIlBhZGRpbmciOnsiJHJlZiI6IjYxIn0sIkJhY2tncm91bmQiOnsiJGlkIjoiMTk5IiwiQ29sb3IiOnsiJGlkIjoiMjAwIiwiQSI6MjU1LCJSIjoxMTIsIkciOjE3MywiQiI6NzF9fSwiSXNWaXNpYmxlIjp0cnVlLCJXaWR0aCI6MTguMCwiSGVpZ2h0IjoyMC4wLCJCb3JkZXJTdHlsZSI6eyIkaWQiOiIyMDEiLCJMaW5lQ29sb3IiOnsiJHJlZiI6IjY1In0sIkxpbmVXZWlnaHQiOjAuMCwiTGluZVR5cGUiOjAsIlBhcmVudFN0eWxlIjp7IiRyZWYiOiI2NCJ9fSwiUGFyZW50U3R5bGUiOnsiJHJlZiI6IjU5In19LCJUaXRsZVN0eWxlIjp7IiRpZCI6IjIwMiIsIkZvbnRTZXR0aW5ncyI6eyIkaWQiOiIyMDMiLCJGb250U2l6ZSI6MTEsIkZvbnROYW1lIjoiQ2FsaWJyaSIsIklzQm9sZCI6dHJ1ZSwiSXNJdGFsaWMiOmZhbHNlLCJJc1VuZGVybGluZWQiOmZhbHNlLCJQYXJlbnRTdHlsZSI6eyIkcmVmIjoiNjgifX0sIkF1dG9TaXplIjowLCJGb3JlZ3JvdW5kIjp7IiRyZWYiOiI2OSJ9LCJNYXhXaWR0aCI6NTY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A0IiwiTGluZUNvbG9yIjpudWxsLCJMaW5lV2VpZ2h0IjowLjAsIkxpbmVUeXBlIjowLCJQYXJlbnRTdHlsZSI6bnVsbH0sIlBhcmVudFN0eWxlIjp7IiRyZWYiOiI2NyJ9fSwiRGF0ZVN0eWxlIjp7IiRpZCI6IjIwNSIsIkZvbnRTZXR0aW5ncyI6eyIkaWQiOiIyM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yIsIkxpbmVDb2xvciI6bnVsbCwiTGluZVdlaWdodCI6MC4wLCJMaW5lVHlwZSI6MCwiUGFyZW50U3R5bGUiOm51bGx9LCJQYXJlbnRTdHlsZSI6eyIkcmVmIjoiNzQifX0sIkRhdGVGb3JtYXQiOnsiJHJlZiI6IjgxIn0sIklzVmlzaWJsZSI6dHJ1ZSwiUGFyZW50U3R5bGUiOnsiJHJlZiI6IjUzIn19LCJJbmRleCI6NSwiUGVyY2VudGFnZUNvbXBsZXRlIjpudWxsLCJQb3NpdGlvbiI6eyJSYXRpbyI6MC4xMjA1NDY0Njg4NTI0Nzg4LCJJc0N1c3RvbSI6dHJ1ZX0sIkRhdGVGb3JtYXQiOnsiJHJlZiI6IjgxIn0sIklkIjoiMDBiNzk0OTgtMmY0MS00ODdhLWEyMjgtNTg2NGUzMGMwNDQ1IiwiSW1wb3J0SWQiOm51bGwsIlRpdGxlIjoiTWlsZXN0b25lIDUiLCJOb3RlIjpudWxsLCJIeXBlcmxpbmsiOm51bGwsIklzQ2hhbmdlZCI6ZmFsc2UsIklzTmV3Ijp0cnVlfV0sIlRhc2tzIjpbeyIkaWQiOiIyMDgiLCJHcm91cE5hbWUiOm51bGwsIlN0YXJ0RGF0ZSI6IjIwMTktMDUtMTlUMDA6MDA6MDBaIiwiRW5kRGF0ZSI6IjIwMTktMDYtMDJUMjM6NTk6MDBaIiwiUGVyY2VudGFnZUNvbXBsZXRlIjoxMDAuMCwiU3R5bGUiOnsiJGlkIjoiMjA5IiwiU2hhcGUiOjYsIlNoYXBlVGhpY2tuZXNzIjoyLCJEdXJhdGlvbkZvcm1hdCI6MCwiSW5jbHVkZU5vbldvcmtpbmdEYXlzSW5EdXJhdGlvbiI6ZmFsc2UsIlBlcmNlbnRhZ2VDb21wbGV0ZVN0eWxlIjp7IiRpZCI6IjIxMCIsIkZvbnRTZXR0aW5ncyI6eyIkaWQiOiIyMTEiLCJGb250U2l6ZSI6MTAsIkZvbnROYW1lIjoiQ2FsaWJyaSIsIklzQm9sZCI6ZmFsc2UsIklzSXRhbGljIjpmYWxzZSwiSXNVbmRlcmxpbmVkIjpmYWxzZSwiUGFyZW50U3R5bGUiOnsiJHJlZiI6Ijg0In19LCJBdXRvU2l6ZSI6MCwiRm9yZWdyb3VuZCI6eyIkaWQiOiIyMTIiLCJDb2xvciI6eyIkaWQiOiIyM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E0IiwiTGluZUNvbG9yIjpudWxsLCJMaW5lV2VpZ2h0IjowLjAsIkxpbmVUeXBlIjowLCJQYXJlbnRTdHlsZSI6bnVsbH0sIlBhcmVudFN0eWxlIjp7IiRyZWYiOiI4MyJ9fSwiRHVyYXRpb25TdHlsZSI6eyIkaWQiOiIyMTUiLCJGb250U2V0dGluZ3MiOnsiJGlkIjoiMjE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TciLCJMaW5lQ29sb3IiOm51bGwsIkxpbmVXZWlnaHQiOjAuMCwiTGluZVR5cGUiOjAsIlBhcmVudFN0eWxlIjpudWxsfSwiUGFyZW50U3R5bGUiOnsiJHJlZiI6IjkwIn19LCJIb3Jpem9udGFsQ29ubmVjdG9yU3R5bGUiOnsiJGlkIjoiMjE4IiwiTGluZUNvbG9yIjp7IiRyZWYiOiI5OCJ9LCJMaW5lV2VpZ2h0IjowLjAsIkxpbmVUeXBlIjowLCJQYXJlbnRTdHlsZSI6eyIkcmVmIjoiOTcifX0sIlZlcnRpY2FsQ29ubmVjdG9yU3R5bGUiOnsiJGlkIjoiMjE5IiwiTGluZUNvbG9yIjp7IiRpZCI6IjIyMCIsIiR0eXBlIjoiTkxSRS5Db21tb24uRG9tLlNvbGlkQ29sb3JCcnVzaCwgTkxSRS5Db21tb24iLCJDb2xvciI6eyIkaWQiOiIyMjEiLCJBIjoyNTUsIlIiOjExMiwiRyI6MTczLCJCIjo3MX19LCJMaW5lV2VpZ2h0IjoxLjAsIkxpbmVUeXBlIjowLCJQYXJlbnRTdHlsZSI6eyIkcmVmIjoiMTAw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jIyIiwiTWFyZ2luIjp7IiRyZWYiOiIxMDQifSwiUGFkZGluZyI6eyIkaWQiOiIyMjMiLCJUb3AiOjMsIkxlZnQiOjAsIlJpZ2h0IjowLCJCb3R0b20iOjR9LCJCYWNrZ3JvdW5kIjp7IiRpZCI6IjIyNCIsIkNvbG9yIjp7IiRpZCI6IjIyNSIsIkEiOjI1NSwiUiI6MTUwLCJHIjoyMTQsIkIiOjY2fX0sIklzVmlzaWJsZSI6dHJ1ZSwiV2lkdGgiOjAuMCwiSGVpZ2h0IjoyMi4wLCJCb3JkZXJTdHlsZSI6eyIkaWQiOiIyMjYiLCJMaW5lQ29sb3IiOnsiJGlkIjoiMjI3IiwiJHR5cGUiOiJOTFJFLkNvbW1vbi5Eb20uU29saWRDb2xvckJydXNoLCBOTFJFLkNvbW1vbiIsIkNvbG9yIjp7IiRpZCI6IjIyOCIsIkEiOjI1NSwiUiI6MjU1LCJHIjowLCJCIjowfX0sIkxpbmVXZWlnaHQiOjAuMCwiTGluZVR5cGUiOjAsIlBhcmVudFN0eWxlIjpudWxsfSwiUGFyZW50U3R5bGUiOnsiJHJlZiI6IjEwMyJ9fSwiVGl0bGVTdHlsZSI6eyIkaWQiOiIyMjkiLCJGb250U2V0dGluZ3MiOnsiJGlkIjoiMjMwIiwiRm9udFNpemUiOjExLCJGb250TmFtZSI6IkNhbGlicmkiLCJJc0JvbGQiOnRydWUsIklzSXRhbGljIjpmYWxzZSwiSXNVbmRlcmxpbmVkIjpmYWxzZSwiUGFyZW50U3R5bGUiOnsiJHJlZiI6IjExMiJ9fSwiQXV0b1NpemUiOjAsIkZvcmVncm91bmQiOnsiJGlkIjoiMjMxIiwiQ29sb3IiOnsiJGlkIjoiMjMyIiwiQSI6MjU1LCJSIjowLCJHIjowLCJCIjowfX0sIk1heFdpZHRoIjo1MC4yNS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zMiLCJMaW5lQ29sb3IiOm51bGwsIkxpbmVXZWlnaHQiOjAuMCwiTGluZVR5cGUiOjAsIlBhcmVudFN0eWxlIjpudWxsfSwiUGFyZW50U3R5bGUiOnsiJHJlZiI6IjExMSJ9fSwiRGF0ZVN0eWxlIjp7IiRpZCI6IjIzNCIsIkZvbnRTZXR0aW5ncyI6eyIkaWQiOiIyMzUiLCJGb250U2l6ZSI6MTAsIkZvbnROYW1lIjoiQ2FsaWJyaSIsIklzQm9sZCI6dHJ1ZSwiSXNJdGFsaWMiOmZhbHNlLCJJc1VuZGVybGluZWQiOmZhbHNlLCJQYXJlbnRTdHlsZSI6eyIkcmVmIjoiMTE5In19LCJBdXRvU2l6ZSI6MCwiRm9yZWdyb3VuZCI6eyIkaWQiOiIyMzYiLCJDb2xvciI6eyIkaWQiOiIyMzciLCJBIjoyNTUsIlIiOjExMiwiRyI6MTczLCJCIjo3MX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M4IiwiTGluZUNvbG9yIjpudWxsLCJMaW5lV2VpZ2h0IjowLjAsIkxpbmVUeXBlIjowLCJQYXJlbnRTdHlsZSI6bnVsbH0sIlBhcmVudFN0eWxlIjp7IiRyZWYiOiIxMTgifX0sIkRhdGVGb3JtYXQiOnsiJGlkIjoiMjM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YsIlNtYXJ0RHVyYXRpb25BY3RpdmF0ZWQiOmZhbHNlLCJEYXRlRm9ybWF0Ijp7IiRyZWYiOiIyMzkifSwiSWQiOiIyNTA4ZWZhMi04ZmYzLTQ5ZGEtOGJjNi04MzdiMGMxMmYzZjIiLCJJbXBvcnRJZCI6bnVsbCwiVGl0bGUiOiJTRUNUSU9OIDEiLCJOb3RlIjpudWxsLCJIeXBlcmxpbmsiOm51bGwsIklzQ2hhbmdlZCI6ZmFsc2UsIklzTmV3Ijp0cnVlfSx7IiRpZCI6IjI0MCIsIkdyb3VwTmFtZSI6IjVmY2NiZTg2LWVkODktNGQ1OC1hMzgzLWI4ZDkyYjE0YzQ3YiIsIlN0YXJ0RGF0ZSI6IjIwMTktMDUtMTlUMDA6MDA6MDBaIiwiRW5kRGF0ZSI6IjIwMTktMDUtMjNUMjM6NTk6MDBaIiwiUGVyY2VudGFnZUNvbXBsZXRlIjpudWxsLCJTdHlsZSI6eyIkaWQiOiIyNDEiLCJTaGFwZSI6NCwiU2hhcGVUaGlja25lc3MiOjEsIkR1cmF0aW9uRm9ybWF0IjowLCJJbmNsdWRlTm9uV29ya2luZ0RheXNJbkR1cmF0aW9uIjpmYWxzZSwiUGVyY2VudGFnZUNvbXBsZXRlU3R5bGUiOnsiJGlkIjoiMjQyIiwiRm9udFNldHRpbmdzIjp7IiRpZCI6IjI0My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0IiwiTGluZUNvbG9yIjpudWxsLCJMaW5lV2VpZ2h0IjowLjAsIkxpbmVUeXBlIjowLCJQYXJlbnRTdHlsZSI6bnVsbH0sIlBhcmVudFN0eWxlIjp7IiRyZWYiOiI4MyJ9fSwiRHVyYXRpb25TdHlsZSI6eyIkaWQiOiIyNDUiLCJGb250U2V0dGluZ3MiOnsiJGlkIjoiMjQ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DciLCJMaW5lQ29sb3IiOm51bGwsIkxpbmVXZWlnaHQiOjAuMCwiTGluZVR5cGUiOjAsIlBhcmVudFN0eWxlIjpudWxsfSwiUGFyZW50U3R5bGUiOnsiJHJlZiI6IjkwIn19LCJIb3Jpem9udGFsQ29ubmVjdG9yU3R5bGUiOnsiJGlkIjoiMjQ4IiwiTGluZUNvbG9yIjp7IiRyZWYiOiI5OCJ9LCJMaW5lV2VpZ2h0IjowLjAsIkxpbmVUeXBlIjowLCJQYXJlbnRTdHlsZSI6eyIkcmVmIjoiOTcifX0sIlZlcnRpY2FsQ29ubmVjdG9yU3R5bGUiOnsiJGlkIjoiMjQ5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yNTAiLCJNYXJnaW4iOnsiJHJlZiI6IjEwNCJ9LCJQYWRkaW5nIjp7IiRpZCI6IjI1MSIsIlRvcCI6MCwiTGVmdCI6MCwiUmlnaHQiOjIsIkJvdHRvbSI6MH0sIkJhY2tncm91bmQiOnsiJGlkIjoiMjUyIiwiQ29sb3IiOnsiJGlkIjoiMjUzIiwiQSI6MTc4LCJSIjo5MSwiRyI6MTU1LCJCIjoyMTN9fSwiSXNWaXNpYmxlIjp0cnVlLCJXaWR0aCI6MC4wLCJIZWlnaHQiOjE2LjAsIkJvcmRlclN0eWxlIjp7IiRpZCI6IjI1NCIsIkxpbmVDb2xvciI6eyIkaWQiOiIyNTUiLCIkdHlwZSI6Ik5MUkUuQ29tbW9uLkRvbS5Tb2xpZENvbG9yQnJ1c2gsIE5MUkUuQ29tbW9uIiwiQ29sb3IiOnsiJGlkIjoiMjU2IiwiQSI6MjU1LCJSIjoyNTUsIkciOjAsIkIiOjB9fSwiTGluZVdlaWdodCI6MC4wLCJMaW5lVHlwZSI6MCwiUGFyZW50U3R5bGUiOm51bGx9LCJQYXJlbnRTdHlsZSI6eyIkcmVmIjoiMTAzIn19LCJUaXRsZVN0eWxlIjp7IiRpZCI6IjI1NyIsIkZvbnRTZXR0aW5ncyI6eyIkaWQiOiIyNTgiLCJGb250U2l6ZSI6MTEsIkZvbnROYW1lIjoiQ2FsaWJyaSIsIklzQm9sZCI6ZmFsc2UsIklzSXRhbGljIjpmYWxzZSwiSXNVbmRlcmxpbmVkIjpmYWxzZSwiUGFyZW50U3R5bGUiOnsiJHJlZiI6IjExMiJ9fSwiQXV0b1NpemUiOjAsIkZvcmVncm91bmQiOnsiJGlkIjoiMjU5IiwiQ29sb3IiOnsiJGlkIjoiMjYwIiwiQSI6MjU1LCJSIjoyNTUsIkciOjI1NSwiQiI6MjU1fX0sIk1heFdpZHRoIjo0MC41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SIsIkxpbmVDb2xvciI6bnVsbCwiTGluZVdlaWdodCI6MC4wLCJMaW5lVHlwZSI6MCwiUGFyZW50U3R5bGUiOm51bGx9LCJQYXJlbnRTdHlsZSI6eyIkcmVmIjoiMTExIn19LCJEYXRlU3R5bGUiOnsiJGlkIjoiMjYyIiwiRm9udFNldHRpbmdzIjp7IiRpZCI6IjI2MyIsIkZvbnRTaXplIjo4LCJGb250TmFtZSI6IkNhbGlicmkiLCJJc0JvbGQiOmZhbHNlLCJJc0l0YWxpYyI6ZmFsc2UsIklzVW5kZXJsaW5lZCI6ZmFsc2UsIlBhcmVudFN0eWxlIjp7IiRyZWYiOiIxMTkifX0sIkF1dG9TaXplIjowLCJGb3JlZ3JvdW5kIjp7IiRpZCI6IjI2NCIsIkNvbG9yIjp7IiRpZCI6IjI2NS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2IiwiTGluZUNvbG9yIjpudWxsLCJMaW5lV2VpZ2h0IjowLjAsIkxpbmVUeXBlIjowLCJQYXJlbnRTdHlsZSI6bnVsbH0sIlBhcmVudFN0eWxlIjp7IiRyZWYiOiIxMTgifX0sIkRhdGVGb3JtYXQiOnsiJHJlZiI6IjEyNSJ9LCJJc1Zpc2libGUiOnRydWUsIlBhcmVudFN0eWxlIjp7IiRyZWYiOiI4MiJ9fSwiSW5kZXgiOjcsIlNtYXJ0RHVyYXRpb25BY3RpdmF0ZWQiOmZhbHNlLCJEYXRlRm9ybWF0Ijp7IiRyZWYiOiIxMjUifSwiSWQiOiI5MTE2Mjc4ZS01YzI5LTQ2YTAtODVkYi01Nzc2ZGEzMjJmM2YiLCJJbXBvcnRJZCI6bnVsbCwiVGl0bGUiOiJTdWItdGFzayIsIk5vdGUiOm51bGwsIkh5cGVybGluayI6bnVsbCwiSXNDaGFuZ2VkIjpmYWxzZSwiSXNOZXciOnRydWV9LHsiJGlkIjoiMjY3IiwiR3JvdXBOYW1lIjoiNWZjY2JlODYtZWQ4OS00ZDU4LWEzODMtYjhkOTJiMTRjNDdiIiwiU3RhcnREYXRlIjoiMjAxOS0wNS0yNFQwMDowMDowMFoiLCJFbmREYXRlIjoiMjAxOS0wNS0yOFQyMzo1OTowMFoiLCJQZXJjZW50YWdlQ29tcGxldGUiOm51bGwsIlN0eWxlIjp7IiRpZCI6IjI2OCIsIlNoYXBlIjo0LCJTaGFwZVRoaWNrbmVzcyI6MSwiRHVyYXRpb25Gb3JtYXQiOjAsIkluY2x1ZGVOb25Xb3JraW5nRGF5c0luRHVyYXRpb24iOmZhbHNlLCJQZXJjZW50YWdlQ29tcGxldGVTdHlsZSI6eyIkaWQiOiIyNjkiLCJGb250U2V0dGluZ3MiOnsiJGlkIjoiMjcw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zEiLCJMaW5lQ29sb3IiOm51bGwsIkxpbmVXZWlnaHQiOjAuMCwiTGluZVR5cGUiOjAsIlBhcmVudFN0eWxlIjpudWxsfSwiUGFyZW50U3R5bGUiOnsiJHJlZiI6IjgzIn19LCJEdXJhdGlvblN0eWxlIjp7IiRpZCI6IjI3MiIsIkZvbnRTZXR0aW5ncyI6eyIkaWQiOiIyNzM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3NCIsIkxpbmVDb2xvciI6bnVsbCwiTGluZVdlaWdodCI6MC4wLCJMaW5lVHlwZSI6MCwiUGFyZW50U3R5bGUiOm51bGx9LCJQYXJlbnRTdHlsZSI6eyIkcmVmIjoiOTAifX0sIkhvcml6b250YWxDb25uZWN0b3JTdHlsZSI6eyIkaWQiOiIyNzUiLCJMaW5lQ29sb3IiOnsiJHJlZiI6Ijk4In0sIkxpbmVXZWlnaHQiOjAuMCwiTGluZVR5cGUiOjAsIlBhcmVudFN0eWxlIjp7IiRyZWYiOiI5NyJ9fSwiVmVydGljYWxDb25uZWN0b3JTdHlsZSI6eyIkaWQiOiIyNzYiLCJMaW5lQ29sb3IiOnsiJHJlZiI6IjEwMSJ9LCJMaW5lV2VpZ2h0IjowLjAsIkxpbmVUeXBlIjowLCJQYXJlbnRTdHlsZSI6eyIkcmVmIjoiMTAw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I3NyIsIk1hcmdpbiI6eyIkcmVmIjoiMTA0In0sIlBhZGRpbmciOnsiJGlkIjoiMjc4IiwiVG9wIjowLCJMZWZ0IjowLCJSaWdodCI6MiwiQm90dG9tIjowfSwiQmFja2dyb3VuZCI6eyIkaWQiOiIyNzkiLCJDb2xvciI6eyIkaWQiOiIyODAiLCJBIjoxNzgsIlIiOjE5NywiRyI6OTAsIkIiOjE3fX0sIklzVmlzaWJsZSI6dHJ1ZSwiV2lkdGgiOjAuMCwiSGVpZ2h0IjoxNi4wLCJCb3JkZXJTdHlsZSI6eyIkaWQiOiIyODEiLCJMaW5lQ29sb3IiOnsiJGlkIjoiMjgyIiwiJHR5cGUiOiJOTFJFLkNvbW1vbi5Eb20uU29saWRDb2xvckJydXNoLCBOTFJFLkNvbW1vbiIsIkNvbG9yIjp7IiRpZCI6IjI4MyIsIkEiOjI1NSwiUiI6MjU1LCJHIjowLCJCIjowfX0sIkxpbmVXZWlnaHQiOjAuMCwiTGluZVR5cGUiOjAsIlBhcmVudFN0eWxlIjpudWxsfSwiUGFyZW50U3R5bGUiOnsiJHJlZiI6IjEwMyJ9fSwiVGl0bGVTdHlsZSI6eyIkaWQiOiIyODQiLCJGb250U2V0dGluZ3MiOnsiJGlkIjoiMjg1IiwiRm9udFNpemUiOjExLCJGb250TmFtZSI6IkNhbGlicmkiLCJJc0JvbGQiOmZhbHNlLCJJc0l0YWxpYyI6ZmFsc2UsIklzVW5kZXJsaW5lZCI6ZmFsc2UsIlBhcmVudFN0eWxlIjp7IiRyZWYiOiIxMTIifX0sIkF1dG9TaXplIjowLCJGb3JlZ3JvdW5kIjp7IiRpZCI6IjI4NiIsIkNvbG9yIjp7IiRpZCI6IjI4NyIsIkEiOjI1NSwiUiI6MjU1LCJHIjoyNTUsIkIiOjI1NX19LCJNYXhXaWR0aCI6NDguNjI1MDM4MTQ2OTcyNjU2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4OCIsIkxpbmVDb2xvciI6bnVsbCwiTGluZVdlaWdodCI6MC4wLCJMaW5lVHlwZSI6MCwiUGFyZW50U3R5bGUiOm51bGx9LCJQYXJlbnRTdHlsZSI6eyIkcmVmIjoiMTExIn19LCJEYXRlU3R5bGUiOnsiJGlkIjoiMjg5IiwiRm9udFNldHRpbmdzIjp7IiRpZCI6IjI5MCIsIkZvbnRTaXplIjo4LCJGb250TmFtZSI6IkNhbGlicmkiLCJJc0JvbGQiOmZhbHNlLCJJc0l0YWxpYyI6ZmFsc2UsIklzVW5kZXJsaW5lZCI6ZmFsc2UsIlBhcmVudFN0eWxlIjp7IiRyZWYiOiIxMTkifX0sIkF1dG9TaXplIjowLCJGb3JlZ3JvdW5kIjp7IiRpZCI6IjI5MSIsIkNvbG9yIjp7IiRpZCI6IjI5Mi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kzIiwiTGluZUNvbG9yIjpudWxsLCJMaW5lV2VpZ2h0IjowLjAsIkxpbmVUeXBlIjowLCJQYXJlbnRTdHlsZSI6bnVsbH0sIlBhcmVudFN0eWxlIjp7IiRyZWYiOiIxMTgifX0sIkRhdGVGb3JtYXQiOnsiJHJlZiI6IjEyNSJ9LCJJc1Zpc2libGUiOnRydWUsIlBhcmVudFN0eWxlIjp7IiRyZWYiOiI4MiJ9fSwiSW5kZXgiOjgsIlNtYXJ0RHVyYXRpb25BY3RpdmF0ZWQiOmZhbHNlLCJEYXRlRm9ybWF0Ijp7IiRyZWYiOiIxMjUifSwiSWQiOiI4NTc0ZjI3YS0wYzYzLTRiMDgtYjk3Yy0yMGUxZWI4YjFhMTEiLCJJbXBvcnRJZCI6bnVsbCwiVGl0bGUiOiJTdWItdGFzayAyIiwiTm90ZSI6bnVsbCwiSHlwZXJsaW5rIjpudWxsLCJJc0NoYW5nZWQiOmZhbHNlLCJJc05ldyI6dHJ1ZX0seyIkaWQiOiIyOTQiLCJHcm91cE5hbWUiOiI1ZmNjYmU4Ni1lZDg5LTRkNTgtYTM4My1iOGQ5MmIxNGM0N2IiLCJTdGFydERhdGUiOiIyMDE5LTA1LTI5VDAwOjAwOjAwWiIsIkVuZERhdGUiOiIyMDE5LTA2LTAyVDIzOjU5OjAwWiIsIlBlcmNlbnRhZ2VDb21wbGV0ZSI6bnVsbCwiU3R5bGUiOnsiJGlkIjoiMjk1IiwiU2hhcGUiOjQsIlNoYXBlVGhpY2tuZXNzIjoxLCJEdXJhdGlvbkZvcm1hdCI6MCwiSW5jbHVkZU5vbldvcmtpbmdEYXlzSW5EdXJhdGlvbiI6ZmFsc2UsIlBlcmNlbnRhZ2VDb21wbGV0ZVN0eWxlIjp7IiRpZCI6IjI5NiIsIkZvbnRTZXR0aW5ncyI6eyIkaWQiOiIyOTc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5OCIsIkxpbmVDb2xvciI6bnVsbCwiTGluZVdlaWdodCI6MC4wLCJMaW5lVHlwZSI6MCwiUGFyZW50U3R5bGUiOm51bGx9LCJQYXJlbnRTdHlsZSI6eyIkcmVmIjoiODMifX0sIkR1cmF0aW9uU3R5bGUiOnsiJGlkIjoiMjk5IiwiRm9udFNldHRpbmdzIjp7IiRpZCI6IjMwMC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AxIiwiTGluZUNvbG9yIjpudWxsLCJMaW5lV2VpZ2h0IjowLjAsIkxpbmVUeXBlIjowLCJQYXJlbnRTdHlsZSI6bnVsbH0sIlBhcmVudFN0eWxlIjp7IiRyZWYiOiI5MCJ9fSwiSG9yaXpvbnRhbENvbm5lY3RvclN0eWxlIjp7IiRpZCI6IjMwMiIsIkxpbmVDb2xvciI6eyIkcmVmIjoiOTgifSwiTGluZVdlaWdodCI6MC4wLCJMaW5lVHlwZSI6MCwiUGFyZW50U3R5bGUiOnsiJHJlZiI6Ijk3In19LCJWZXJ0aWNhbENvbm5lY3RvclN0eWxlIjp7IiRpZCI6IjMwMy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A0IiwiTWFyZ2luIjp7IiRyZWYiOiIxMDQifSwiUGFkZGluZyI6eyIkaWQiOiIzMDUiLCJUb3AiOjAsIkxlZnQiOjAsIlJpZ2h0IjoyLCJCb3R0b20iOjB9LCJCYWNrZ3JvdW5kIjp7IiRpZCI6IjMwNiIsIkNvbG9yIjp7IiRpZCI6IjMwNyIsIkEiOjI1NSwiUiI6MTI0LCJHIjoxMjQsIkIiOjEyNH19LCJJc1Zpc2libGUiOnRydWUsIldpZHRoIjowLjAsIkhlaWdodCI6MTYuMCwiQm9yZGVyU3R5bGUiOnsiJGlkIjoiMzA4IiwiTGluZUNvbG9yIjp7IiRpZCI6IjMwOSIsIiR0eXBlIjoiTkxSRS5Db21tb24uRG9tLlNvbGlkQ29sb3JCcnVzaCwgTkxSRS5Db21tb24iLCJDb2xvciI6eyIkaWQiOiIzMTAiLCJBIjoyNTUsIlIiOjI1NSwiRyI6MCwiQiI6MH19LCJMaW5lV2VpZ2h0IjowLjAsIkxpbmVUeXBlIjowLCJQYXJlbnRTdHlsZSI6bnVsbH0sIlBhcmVudFN0eWxlIjp7IiRyZWYiOiIxMDMifX0sIlRpdGxlU3R5bGUiOnsiJGlkIjoiMzExIiwiRm9udFNldHRpbmdzIjp7IiRpZCI6IjMxMiIsIkZvbnRTaXplIjoxMSwiRm9udE5hbWUiOiJDYWxpYnJpIiwiSXNCb2xkIjpmYWxzZSwiSXNJdGFsaWMiOmZhbHNlLCJJc1VuZGVybGluZWQiOmZhbHNlLCJQYXJlbnRTdHlsZSI6eyIkcmVmIjoiMTEyIn19LCJBdXRvU2l6ZSI6MCwiRm9yZWdyb3VuZCI6eyIkaWQiOiIzMTMiLCJDb2xvciI6eyIkaWQiOiIzMTQiLCJBIjoyNTUsIlIiOjI1NSwiRyI6MjU1LCJCIjoyNTV9fSwiTWF4V2lkdGgiOjQ4LjYyNTAzODE0Njk3MjY1Ni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TUiLCJMaW5lQ29sb3IiOm51bGwsIkxpbmVXZWlnaHQiOjAuMCwiTGluZVR5cGUiOjAsIlBhcmVudFN0eWxlIjpudWxsfSwiUGFyZW50U3R5bGUiOnsiJHJlZiI6IjExMSJ9fSwiRGF0ZVN0eWxlIjp7IiRpZCI6IjMxNiIsIkZvbnRTZXR0aW5ncyI6eyIkaWQiOiIzMTciLCJGb250U2l6ZSI6OCwiRm9udE5hbWUiOiJDYWxpYnJpIiwiSXNCb2xkIjpmYWxzZSwiSXNJdGFsaWMiOmZhbHNlLCJJc1VuZGVybGluZWQiOmZhbHNlLCJQYXJlbnRTdHlsZSI6eyIkcmVmIjoiMTE5In19LCJBdXRvU2l6ZSI6MCwiRm9yZWdyb3VuZCI6eyIkaWQiOiIzMTgiLCJDb2xvciI6eyIkaWQiOiIzMTk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MCIsIkxpbmVDb2xvciI6bnVsbCwiTGluZVdlaWdodCI6MC4wLCJMaW5lVHlwZSI6MCwiUGFyZW50U3R5bGUiOm51bGx9LCJQYXJlbnRTdHlsZSI6eyIkcmVmIjoiMTE4In19LCJEYXRlRm9ybWF0Ijp7IiRyZWYiOiIxMjUifSwiSXNWaXNpYmxlIjp0cnVlLCJQYXJlbnRTdHlsZSI6eyIkcmVmIjoiODIifX0sIkluZGV4Ijo5LCJTbWFydER1cmF0aW9uQWN0aXZhdGVkIjpmYWxzZSwiRGF0ZUZvcm1hdCI6eyIkcmVmIjoiMTI1In0sIklkIjoiODU0NWEyNjItMjcwNy00MTBlLWE2YmYtMGJiMjQxMmU0ODkxIiwiSW1wb3J0SWQiOm51bGwsIlRpdGxlIjoiU3ViLXRhc2sgMyIsIk5vdGUiOm51bGwsIkh5cGVybGluayI6bnVsbCwiSXNDaGFuZ2VkIjpmYWxzZSwiSXNOZXciOnRydWV9LHsiJGlkIjoiMzIxIiwiR3JvdXBOYW1lIjpudWxsLCJTdGFydERhdGUiOiIyMDE5LTA2LTAzVDAwOjAwOjAwWiIsIkVuZERhdGUiOiIyMDE5LTA2LTE3VDIzOjU5OjAwWiIsIlBlcmNlbnRhZ2VDb21wbGV0ZSI6NjUuMCwiU3R5bGUiOnsiJGlkIjoiMzIyIiwiU2hhcGUiOjYsIlNoYXBlVGhpY2tuZXNzIjoyLCJEdXJhdGlvbkZvcm1hdCI6MCwiSW5jbHVkZU5vbldvcmtpbmdEYXlzSW5EdXJhdGlvbiI6ZmFsc2UsIlBlcmNlbnRhZ2VDb21wbGV0ZVN0eWxlIjp7IiRpZCI6IjMyMyIsIkZvbnRTZXR0aW5ncyI6eyIkaWQiOiIzMjQ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yNSIsIkxpbmVDb2xvciI6bnVsbCwiTGluZVdlaWdodCI6MC4wLCJMaW5lVHlwZSI6MCwiUGFyZW50U3R5bGUiOm51bGx9LCJQYXJlbnRTdHlsZSI6eyIkcmVmIjoiODMifX0sIkR1cmF0aW9uU3R5bGUiOnsiJGlkIjoiMzI2IiwiRm9udFNldHRpbmdzIjp7IiRpZCI6IjMy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I4IiwiTGluZUNvbG9yIjpudWxsLCJMaW5lV2VpZ2h0IjowLjAsIkxpbmVUeXBlIjowLCJQYXJlbnRTdHlsZSI6bnVsbH0sIlBhcmVudFN0eWxlIjp7IiRyZWYiOiI5MCJ9fSwiSG9yaXpvbnRhbENvbm5lY3RvclN0eWxlIjp7IiRpZCI6IjMyOSIsIkxpbmVDb2xvciI6eyIkcmVmIjoiOTgifSwiTGluZVdlaWdodCI6MC4wLCJMaW5lVHlwZSI6MCwiUGFyZW50U3R5bGUiOnsiJHJlZiI6Ijk3In19LCJWZXJ0aWNhbENvbm5lY3RvclN0eWxlIjp7IiRpZCI6IjMzMCIsIkxpbmVDb2xvciI6eyIkaWQiOiIzMzEiLCIkdHlwZSI6Ik5MUkUuQ29tbW9uLkRvbS5Tb2xpZENvbG9yQnJ1c2gsIE5MUkUuQ29tbW9uIiwiQ29sb3IiOnsiJGlkIjoiMzMyIiwiQSI6MjU1LCJSIjoyMzcsIkciOjEyNSwiQiI6NDl9fSwiTGluZVdlaWdodCI6MS4wLCJMaW5lVHlwZSI6MCwiUGFyZW50U3R5bGUiOnsiJHJlZiI6IjEwMCJ9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MzMyIsIk1hcmdpbiI6eyIkcmVmIjoiMTA0In0sIlBhZGRpbmciOnsiJGlkIjoiMzM0IiwiVG9wIjozLCJMZWZ0IjowLCJSaWdodCI6MCwiQm90dG9tIjo0fSwiQmFja2dyb3VuZCI6eyIkaWQiOiIzMzUiLCJDb2xvciI6eyIkaWQiOiIzMzYiLCJBIjoyNTUsIlIiOjIzNywiRyI6MTI1LCJCIjo0OX19LCJJc1Zpc2libGUiOnRydWUsIldpZHRoIjowLjAsIkhlaWdodCI6MjIuMCwiQm9yZGVyU3R5bGUiOnsiJGlkIjoiMzM3IiwiTGluZUNvbG9yIjp7IiRpZCI6IjMzOCIsIiR0eXBlIjoiTkxSRS5Db21tb24uRG9tLlNvbGlkQ29sb3JCcnVzaCwgTkxSRS5Db21tb24iLCJDb2xvciI6eyIkaWQiOiIzMzkiLCJBIjoyNTUsIlIiOjI1NSwiRyI6MCwiQiI6MH19LCJMaW5lV2VpZ2h0IjowLjAsIkxpbmVUeXBlIjowLCJQYXJlbnRTdHlsZSI6bnVsbH0sIlBhcmVudFN0eWxlIjp7IiRyZWYiOiIxMDMifX0sIlRpdGxlU3R5bGUiOnsiJGlkIjoiMzQwIiwiRm9udFNldHRpbmdzIjp7IiRpZCI6IjM0MSIsIkZvbnRTaXplIjoxMSwiRm9udE5hbWUiOiJDYWxpYnJpIiwiSXNCb2xkIjp0cnVlLCJJc0l0YWxpYyI6ZmFsc2UsIklzVW5kZXJsaW5lZCI6ZmFsc2UsIlBhcmVudFN0eWxlIjp7IiRyZWYiOiIxMTIifX0sIkF1dG9TaXplIjowLCJGb3JlZ3JvdW5kIjp7IiRpZCI6IjM0MiIsIkNvbG9yIjp7IiRpZCI6IjM0My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Q0IiwiTGluZUNvbG9yIjpudWxsLCJMaW5lV2VpZ2h0IjowLjAsIkxpbmVUeXBlIjowLCJQYXJlbnRTdHlsZSI6bnVsbH0sIlBhcmVudFN0eWxlIjp7IiRyZWYiOiIxMTEifX0sIkRhdGVTdHlsZSI6eyIkaWQiOiIzNDUiLCJGb250U2V0dGluZ3MiOnsiJGlkIjoiMzQ2IiwiRm9udFNpemUiOjEwLCJGb250TmFtZSI6IkNhbGlicmkiLCJJc0JvbGQiOnRydWUsIklzSXRhbGljIjpmYWxzZSwiSXNVbmRlcmxpbmVkIjpmYWxzZSwiUGFyZW50U3R5bGUiOnsiJHJlZiI6IjExOSJ9fSwiQXV0b1NpemUiOjAsIkZvcmVncm91bmQiOnsiJGlkIjoiMzQ3IiwiQ29sb3IiOnsiJGlkIjoiMzQ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0OSIsIkxpbmVDb2xvciI6bnVsbCwiTGluZVdlaWdodCI6MC4wLCJMaW5lVHlwZSI6MCwiUGFyZW50U3R5bGUiOm51bGx9LCJQYXJlbnRTdHlsZSI6eyIkcmVmIjoiMTE4In19LCJEYXRlRm9ybWF0Ijp7IiRpZCI6IjM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eyIkcmVmIjoiODIifX0sIkluZGV4IjoxMCwiU21hcnREdXJhdGlvbkFjdGl2YXRlZCI6ZmFsc2UsIkRhdGVGb3JtYXQiOnsiJHJlZiI6IjM1MCJ9LCJJZCI6IjgzNDYzNmUzLTJjZmYtNDgwZC04YTg1LTJhZTE5MWZjNjg0MiIsIkltcG9ydElkIjpudWxsLCJUaXRsZSI6IlNFQ1RJT04gMiIsIk5vdGUiOm51bGwsIkh5cGVybGluayI6bnVsbCwiSXNDaGFuZ2VkIjpmYWxzZSwiSXNOZXciOnRydWV9LHsiJGlkIjoiMzUxIiwiR3JvdXBOYW1lIjoiM2YwODU1NmUtMjg0MC00NzM2LTkxZjQtZmM4MGZmZjY5NTNiIiwiU3RhcnREYXRlIjoiMjAxOS0wNi0wM1QwMDowMDowMFoiLCJFbmREYXRlIjoiMjAxOS0wNi0wNFQyMzo1OTowMFoiLCJQZXJjZW50YWdlQ29tcGxldGUiOm51bGwsIlN0eWxlIjp7IiRpZCI6IjM1MiIsIlNoYXBlIjo0LCJTaGFwZVRoaWNrbmVzcyI6MSwiRHVyYXRpb25Gb3JtYXQiOjAsIkluY2x1ZGVOb25Xb3JraW5nRGF5c0luRHVyYXRpb24iOmZhbHNlLCJQZXJjZW50YWdlQ29tcGxldGVTdHlsZSI6eyIkaWQiOiIzNTMiLCJGb250U2V0dGluZ3MiOnsiJGlkIjoiMzU0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TUiLCJMaW5lQ29sb3IiOm51bGwsIkxpbmVXZWlnaHQiOjAuMCwiTGluZVR5cGUiOjAsIlBhcmVudFN0eWxlIjpudWxsfSwiUGFyZW50U3R5bGUiOnsiJHJlZiI6IjgzIn19LCJEdXJhdGlvblN0eWxlIjp7IiRpZCI6IjM1NiIsIkZvbnRTZXR0aW5ncyI6eyIkaWQiOiIzNTc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1OCIsIkxpbmVDb2xvciI6bnVsbCwiTGluZVdlaWdodCI6MC4wLCJMaW5lVHlwZSI6MCwiUGFyZW50U3R5bGUiOm51bGx9LCJQYXJlbnRTdHlsZSI6eyIkcmVmIjoiOTAifX0sIkhvcml6b250YWxDb25uZWN0b3JTdHlsZSI6eyIkaWQiOiIzNTkiLCJMaW5lQ29sb3IiOnsiJHJlZiI6Ijk4In0sIkxpbmVXZWlnaHQiOjAuMCwiTGluZVR5cGUiOjAsIlBhcmVudFN0eWxlIjp7IiRyZWYiOiI5NyJ9fSwiVmVydGljYWxDb25uZWN0b3JTdHlsZSI6eyIkaWQiOiIzNjAiLCJMaW5lQ29sb3IiOnsiJHJlZiI6IjEwMSJ9LCJMaW5lV2VpZ2h0IjowLjAsIkxpbmVUeXBlIjowLCJQYXJlbnRTdHlsZSI6eyIkcmVmIjoiMTAwIn19LCJNYXJnaW4iOm51bGwsIlN0YXJ0RGF0ZVBvc2l0aW9uIjo2LCJFbmREYXRlUG9zaXRpb24iOjYsIkRhdGVJc1Zpc2libGUiOmZhbHNlLCJUaXRsZVBvc2l0aW9uIjozLCJEdXJhdGlvblBvc2l0aW9uIjo2LCJQZXJjZW50YWdlQ29tcGxldGVkUG9zaXRpb24iOjIsIlNwYWNpbmciOjEwLCJJc0JlbG93VGltZWJhbmQiOmZhbHNlLCJQZXJjZW50YWdlQ29tcGxldGVTaGFwZU9wYWNpdHkiOjM1LCJTaGFwZVN0eWxlIjp7IiRpZCI6IjM2MSIsIk1hcmdpbiI6eyIkcmVmIjoiMTA0In0sIlBhZGRpbmciOnsiJGlkIjoiMzYyIiwiVG9wIjowLCJMZWZ0IjowLCJSaWdodCI6MiwiQm90dG9tIjowfSwiQmFja2dyb3VuZCI6eyIkaWQiOiIzNjMiLCJDb2xvciI6eyIkaWQiOiIzNjQiLCJBIjoyNTUsIlIiOjExMiwiRyI6MTczLCJCIjo3MX19LCJJc1Zpc2libGUiOnRydWUsIldpZHRoIjowLjAsIkhlaWdodCI6MTY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MifX0sIlRpdGxlU3R5bGUiOnsiJGlkIjoiMzY4IiwiRm9udFNldHRpbmdzIjp7IiRpZCI6IjM2OSIsIkZvbnRTaXplIjoxMSwiRm9udE5hbWUiOiJDYWxpYnJpIiwiSXNCb2xkIjpmYWxzZSwiSXNJdGFsaWMiOmZhbHNlLCJJc1VuZGVybGluZWQiOmZhbHNlLCJQYXJlbnRTdHlsZSI6eyIkcmVmIjoiMTEyIn19LCJBdXRvU2l6ZSI6MCwiRm9yZWdyb3VuZCI6eyIkaWQiOiIzNzAiLCJDb2xvciI6eyIkaWQiOiIzNzEiLCJBIjoyNTUsIlIiOjExNSwiRyI6MTE1LCJCIjoxMTV9fSwiTWF4V2lkdGgiOjQ4LjYyNTAzODE0Njk3MjY1Ni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IiLCJMaW5lQ29sb3IiOm51bGwsIkxpbmVXZWlnaHQiOjAuMCwiTGluZVR5cGUiOjAsIlBhcmVudFN0eWxlIjpudWxsfSwiUGFyZW50U3R5bGUiOnsiJHJlZiI6IjExMSJ9fSwiRGF0ZVN0eWxlIjp7IiRpZCI6IjM3MyIsIkZvbnRTZXR0aW5ncyI6eyIkaWQiOiIzNzQiLCJGb250U2l6ZSI6OCwiRm9udE5hbWUiOiJDYWxpYnJpIiwiSXNCb2xkIjpmYWxzZSwiSXNJdGFsaWMiOmZhbHNlLCJJc1VuZGVybGluZWQiOmZhbHNlLCJQYXJlbnRTdHlsZSI6eyIkcmVmIjoiMTE5In19LCJBdXRvU2l6ZSI6MCwiRm9yZWdyb3VuZCI6eyIkaWQiOiIzNzUiLCJDb2xvciI6eyIkaWQiOiIzNzY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3NyIsIkxpbmVDb2xvciI6bnVsbCwiTGluZVdlaWdodCI6MC4wLCJMaW5lVHlwZSI6MCwiUGFyZW50U3R5bGUiOm51bGx9LCJQYXJlbnRTdHlsZSI6eyIkcmVmIjoiMTE4In19LCJEYXRlRm9ybWF0Ijp7IiRyZWYiOiIxMjUifSwiSXNWaXNpYmxlIjp0cnVlLCJQYXJlbnRTdHlsZSI6eyIkcmVmIjoiODIifX0sIkluZGV4IjoxMSwiU21hcnREdXJhdGlvbkFjdGl2YXRlZCI6ZmFsc2UsIkRhdGVGb3JtYXQiOnsiJHJlZiI6IjEyNSJ9LCJJZCI6ImY0ZmNkNWNkLTRkMWUtNGYxMy05NTE1LTYzM2M2OTQ1YjQwOSIsIkltcG9ydElkIjpudWxsLCJUaXRsZSI6IlN1Yi10YXNrIDEiLCJOb3RlIjpudWxsLCJIeXBlcmxpbmsiOm51bGwsIklzQ2hhbmdlZCI6ZmFsc2UsIklzTmV3Ijp0cnVlfSx7IiRpZCI6IjM3OCIsIkdyb3VwTmFtZSI6IjNmMDg1NTZlLTI4NDAtNDczNi05MWY0LWZjODBmZmY2OTUzYiIsIlN0YXJ0RGF0ZSI6IjIwMTktMDYtMDVUMDA6MDA6MDBaIiwiRW5kRGF0ZSI6IjIwMTktMDYtMDlUMjM6NTk6MDBaIiwiUGVyY2VudGFnZUNvbXBsZXRlIjpudWxsLCJTdHlsZSI6eyIkaWQiOiIzNzkiLCJTaGFwZSI6NCwiU2hhcGVUaGlja25lc3MiOjEsIkR1cmF0aW9uRm9ybWF0IjowLCJJbmNsdWRlTm9uV29ya2luZ0RheXNJbkR1cmF0aW9uIjpmYWxzZSwiUGVyY2VudGFnZUNvbXBsZXRlU3R5bGUiOnsiJGlkIjoiMzgwIiwiRm9udFNldHRpbmdzIjp7IiRpZCI6IjM4MS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gyIiwiTGluZUNvbG9yIjpudWxsLCJMaW5lV2VpZ2h0IjowLjAsIkxpbmVUeXBlIjowLCJQYXJlbnRTdHlsZSI6bnVsbH0sIlBhcmVudFN0eWxlIjp7IiRyZWYiOiI4MyJ9fSwiRHVyYXRpb25TdHlsZSI6eyIkaWQiOiIzODMiLCJGb250U2V0dGluZ3MiOnsiJGlkIjoiMzg0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ODUiLCJMaW5lQ29sb3IiOm51bGwsIkxpbmVXZWlnaHQiOjAuMCwiTGluZVR5cGUiOjAsIlBhcmVudFN0eWxlIjpudWxsfSwiUGFyZW50U3R5bGUiOnsiJHJlZiI6IjkwIn19LCJIb3Jpem9udGFsQ29ubmVjdG9yU3R5bGUiOnsiJGlkIjoiMzg2IiwiTGluZUNvbG9yIjp7IiRyZWYiOiI5OCJ9LCJMaW5lV2VpZ2h0IjowLjAsIkxpbmVUeXBlIjowLCJQYXJlbnRTdHlsZSI6eyIkcmVmIjoiOTcifX0sIlZlcnRpY2FsQ29ubmVjdG9yU3R5bGUiOnsiJGlkIjoiMzg3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zODgiLCJNYXJnaW4iOnsiJHJlZiI6IjEwNCJ9LCJQYWRkaW5nIjp7IiRpZCI6IjM4OSIsIlRvcCI6MCwiTGVmdCI6MCwiUmlnaHQiOjIsIkJvdHRvbSI6MH0sIkJhY2tncm91bmQiOnsiJGlkIjoiMzkwIiwiQ29sb3IiOnsiJGlkIjoiMzkxIiwiQSI6MjU1LCJSIjo2OCwiRyI6ODQsIkIiOjEwNn19LCJJc1Zpc2libGUiOnRydWUsIldpZHRoIjowLjAsIkhlaWdodCI6MTYuMCwiQm9yZGVyU3R5bGUiOnsiJGlkIjoiMzkyIiwiTGluZUNvbG9yIjp7IiRpZCI6IjM5MyIsIiR0eXBlIjoiTkxSRS5Db21tb24uRG9tLlNvbGlkQ29sb3JCcnVzaCwgTkxSRS5Db21tb24iLCJDb2xvciI6eyIkaWQiOiIzOTQiLCJBIjoyNTUsIlIiOjI1NSwiRyI6MCwiQiI6MH19LCJMaW5lV2VpZ2h0IjowLjAsIkxpbmVUeXBlIjowLCJQYXJlbnRTdHlsZSI6bnVsbH0sIlBhcmVudFN0eWxlIjp7IiRyZWYiOiIxMDMifX0sIlRpdGxlU3R5bGUiOnsiJGlkIjoiMzk1IiwiRm9udFNldHRpbmdzIjp7IiRpZCI6IjM5NiIsIkZvbnRTaXplIjoxMSwiRm9udE5hbWUiOiJDYWxpYnJpIiwiSXNCb2xkIjpmYWxzZSwiSXNJdGFsaWMiOmZhbHNlLCJJc1VuZGVybGluZWQiOmZhbHNlLCJQYXJlbnRTdHlsZSI6eyIkcmVmIjoiMTEyIn19LCJBdXRvU2l6ZSI6MCwiRm9yZWdyb3VuZCI6eyIkaWQiOiIzOTciLCJDb2xvciI6eyIkaWQiOiIzOTgiLCJBIjoyNTUsIlIiOjI1NSwiRyI6MjU1LCJCIjoyNTV9fSwiTWF4V2lkdGgiOjQ4LjYyNTAzODE0Njk3MjY1Ni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OTkiLCJMaW5lQ29sb3IiOm51bGwsIkxpbmVXZWlnaHQiOjAuMCwiTGluZVR5cGUiOjAsIlBhcmVudFN0eWxlIjpudWxsfSwiUGFyZW50U3R5bGUiOnsiJHJlZiI6IjExMSJ9fSwiRGF0ZVN0eWxlIjp7IiRpZCI6IjQwMCIsIkZvbnRTZXR0aW5ncyI6eyIkaWQiOiI0MDEiLCJGb250U2l6ZSI6OCwiRm9udE5hbWUiOiJDYWxpYnJpIiwiSXNCb2xkIjpmYWxzZSwiSXNJdGFsaWMiOmZhbHNlLCJJc1VuZGVybGluZWQiOmZhbHNlLCJQYXJlbnRTdHlsZSI6eyIkcmVmIjoiMTE5In19LCJBdXRvU2l6ZSI6MCwiRm9yZWdyb3VuZCI6eyIkaWQiOiI0MDIiLCJDb2xvciI6eyIkaWQiOiI0MDM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wNCIsIkxpbmVDb2xvciI6bnVsbCwiTGluZVdlaWdodCI6MC4wLCJMaW5lVHlwZSI6MCwiUGFyZW50U3R5bGUiOm51bGx9LCJQYXJlbnRTdHlsZSI6eyIkcmVmIjoiMTE4In19LCJEYXRlRm9ybWF0Ijp7IiRyZWYiOiIxMjUifSwiSXNWaXNpYmxlIjp0cnVlLCJQYXJlbnRTdHlsZSI6eyIkcmVmIjoiODIifX0sIkluZGV4IjoxMiwiU21hcnREdXJhdGlvbkFjdGl2YXRlZCI6ZmFsc2UsIkRhdGVGb3JtYXQiOnsiJHJlZiI6IjEyNSJ9LCJJZCI6IjYxYmQ0NDIxLWYxNTktNDEzZC1iYTcyLTgxYTUxODVlMzhiOCIsIkltcG9ydElkIjpudWxsLCJUaXRsZSI6IlN1Yi10YXNrIDIiLCJOb3RlIjpudWxsLCJIeXBlcmxpbmsiOm51bGwsIklzQ2hhbmdlZCI6ZmFsc2UsIklzTmV3Ijp0cnVlfSx7IiRpZCI6IjQwNSIsIkdyb3VwTmFtZSI6IjNmMDg1NTZlLTI4NDAtNDczNi05MWY0LWZjODBmZmY2OTUzYiIsIlN0YXJ0RGF0ZSI6IjIwMTktMDYtMTBUMDA6MDA6MDBaIiwiRW5kRGF0ZSI6IjIwMTktMDYtMTZUMjM6NTk6MDBaIiwiUGVyY2VudGFnZUNvbXBsZXRlIjpudWxsLCJTdHlsZSI6eyIkaWQiOiI0MDYiLCJTaGFwZSI6NCwiU2hhcGVUaGlja25lc3MiOjE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A5IiwiTGluZUNvbG9yIjpudWxsLCJMaW5lV2VpZ2h0IjowLjAsIkxpbmVUeXBlIjowLCJQYXJlbnRTdHlsZSI6bnVsbH0sIlBhcmVudFN0eWxlIjp7IiRyZWYiOiI4MyJ9fSwiRHVyYXRpb25TdHlsZSI6eyIkaWQiOiI0MTAiLCJGb250U2V0dGluZ3MiOnsiJGlkIjoiNDEx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TIiLCJMaW5lQ29sb3IiOm51bGwsIkxpbmVXZWlnaHQiOjAuMCwiTGluZVR5cGUiOjAsIlBhcmVudFN0eWxlIjpudWxsfSwiUGFyZW50U3R5bGUiOnsiJHJlZiI6IjkwIn19LCJIb3Jpem9udGFsQ29ubmVjdG9yU3R5bGUiOnsiJGlkIjoiNDEzIiwiTGluZUNvbG9yIjp7IiRyZWYiOiI5OCJ9LCJMaW5lV2VpZ2h0IjowLjAsIkxpbmVUeXBlIjowLCJQYXJlbnRTdHlsZSI6eyIkcmVmIjoiOTcifX0sIlZlcnRpY2FsQ29ubmVjdG9yU3R5bGUiOnsiJGlkIjoiNDE0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0MTUiLCJNYXJnaW4iOnsiJHJlZiI6IjEwNCJ9LCJQYWRkaW5nIjp7IiRpZCI6IjQxNiIsIlRvcCI6MCwiTGVmdCI6MCwiUmlnaHQiOjIsIkJvdHRvbSI6MH0sIkJhY2tncm91bmQiOnsiJGlkIjoiNDE3IiwiQ29sb3IiOnsiJGlkIjoiNDE4IiwiQSI6MjU1LCJSIjo5MSwiRyI6MTU1LCJCIjoyMTN9fSwiSXNWaXNpYmxlIjp0cnVlLCJXaWR0aCI6MC4wLCJIZWlnaHQiOjE2LjAsIkJvcmRlclN0eWxlIjp7IiRpZCI6IjQxOSIsIkxpbmVDb2xvciI6eyIkaWQiOiI0MjAiLCIkdHlwZSI6Ik5MUkUuQ29tbW9uLkRvbS5Tb2xpZENvbG9yQnJ1c2gsIE5MUkUuQ29tbW9uIiwiQ29sb3IiOnsiJGlkIjoiNDIxIiwiQSI6MjU1LCJSIjoyNTUsIkciOjAsIkIiOjB9fSwiTGluZVdlaWdodCI6MC4wLCJMaW5lVHlwZSI6MCwiUGFyZW50U3R5bGUiOm51bGx9LCJQYXJlbnRTdHlsZSI6eyIkcmVmIjoiMTAzIn19LCJUaXRsZVN0eWxlIjp7IiRpZCI6IjQyMiIsIkZvbnRTZXR0aW5ncyI6eyIkaWQiOiI0MjMiLCJGb250U2l6ZSI6MTEsIkZvbnROYW1lIjoiQ2FsaWJyaSIsIklzQm9sZCI6ZmFsc2UsIklzSXRhbGljIjpmYWxzZSwiSXNVbmRlcmxpbmVkIjpmYWxzZSwiUGFyZW50U3R5bGUiOnsiJHJlZiI6IjExMiJ9fSwiQXV0b1NpemUiOjAsIkZvcmVncm91bmQiOnsiJGlkIjoiNDI0IiwiQ29sb3IiOnsiJGlkIjoiNDI1IiwiQSI6MjU1LCJSIjoyNTUsIkciOjI1NSwiQiI6MjU1fX0sIk1heFdpZHRoIjo0OC42MjUwMzgxNDY5NzI2NTY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I2IiwiTGluZUNvbG9yIjpudWxsLCJMaW5lV2VpZ2h0IjowLjAsIkxpbmVUeXBlIjowLCJQYXJlbnRTdHlsZSI6bnVsbH0sIlBhcmVudFN0eWxlIjp7IiRyZWYiOiIxMTEifX0sIkRhdGVTdHlsZSI6eyIkaWQiOiI0MjciLCJGb250U2V0dGluZ3MiOnsiJGlkIjoiNDI4IiwiRm9udFNpemUiOjgsIkZvbnROYW1lIjoiQ2FsaWJyaSIsIklzQm9sZCI6ZmFsc2UsIklzSXRhbGljIjpmYWxzZSwiSXNVbmRlcmxpbmVkIjpmYWxzZSwiUGFyZW50U3R5bGUiOnsiJHJlZiI6IjExOSJ9fSwiQXV0b1NpemUiOjAsIkZvcmVncm91bmQiOnsiJGlkIjoiNDI5IiwiQ29sb3IiOnsiJGlkIjoiNDMw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zEiLCJMaW5lQ29sb3IiOm51bGwsIkxpbmVXZWlnaHQiOjAuMCwiTGluZVR5cGUiOjAsIlBhcmVudFN0eWxlIjpudWxsfSwiUGFyZW50U3R5bGUiOnsiJHJlZiI6IjExOCJ9fSwiRGF0ZUZvcm1hdCI6eyIkcmVmIjoiMTI1In0sIklzVmlzaWJsZSI6dHJ1ZSwiUGFyZW50U3R5bGUiOnsiJHJlZiI6IjgyIn19LCJJbmRleCI6MTMsIlNtYXJ0RHVyYXRpb25BY3RpdmF0ZWQiOmZhbHNlLCJEYXRlRm9ybWF0Ijp7IiRyZWYiOiIxMjUifSwiSWQiOiIyZmRhZDQwZC1mZDE0LTQ2N2ItOTNkMC1hNzU5Mjk2ZjI1MWEiLCJJbXBvcnRJZCI6bnVsbCwiVGl0bGUiOiJTdWItdGFzayAzIiwiTm90ZSI6bnVsbCwiSHlwZXJsaW5rIjpudWxsLCJJc0NoYW5nZWQiOmZhbHNlLCJJc05ldyI6dHJ1ZX0seyIkaWQiOiI0MzIiLCJHcm91cE5hbWUiOiIzZjA4NTU2ZS0yODQwLTQ3MzYtOTFmNC1mYzgwZmZmNjk1M2IiLCJTdGFydERhdGUiOiIyMDE5LTA2LTE3VDAwOjAwOjAwWiIsIkVuZERhdGUiOiIyMDE5LTA2LTE3VDIzOjU5OjAwWiIsIlBlcmNlbnRhZ2VDb21wbGV0ZSI6bnVsbCwiU3R5bGUiOnsiJGlkIjoiNDMzIiwiU2hhcGUiOjQsIlNoYXBlVGhpY2tuZXNzIjoxLCJEdXJhdGlvbkZvcm1hdCI6MCwiSW5jbHVkZU5vbldvcmtpbmdEYXlzSW5EdXJhdGlvbiI6ZmFsc2UsIlBlcmNlbnRhZ2VDb21wbGV0ZVN0eWxlIjp7IiRpZCI6IjQzNCIsIkZvbnRTZXR0aW5ncyI6eyIkaWQiOiI0MzU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zNiIsIkxpbmVDb2xvciI6bnVsbCwiTGluZVdlaWdodCI6MC4wLCJMaW5lVHlwZSI6MCwiUGFyZW50U3R5bGUiOm51bGx9LCJQYXJlbnRTdHlsZSI6eyIkcmVmIjoiODMifX0sIkR1cmF0aW9uU3R5bGUiOnsiJGlkIjoiNDM3IiwiRm9udFNldHRpbmdzIjp7IiRpZCI6IjQzOC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M5IiwiTGluZUNvbG9yIjpudWxsLCJMaW5lV2VpZ2h0IjowLjAsIkxpbmVUeXBlIjowLCJQYXJlbnRTdHlsZSI6bnVsbH0sIlBhcmVudFN0eWxlIjp7IiRyZWYiOiI5MCJ9fSwiSG9yaXpvbnRhbENvbm5lY3RvclN0eWxlIjp7IiRpZCI6IjQ0MCIsIkxpbmVDb2xvciI6eyIkcmVmIjoiOTgifSwiTGluZVdlaWdodCI6MC4wLCJMaW5lVHlwZSI6MCwiUGFyZW50U3R5bGUiOnsiJHJlZiI6Ijk3In19LCJWZXJ0aWNhbENvbm5lY3RvclN0eWxlIjp7IiRpZCI6IjQ0MSIsIkxpbmVDb2xvciI6eyIkcmVmIjoiMTAxIn0sIkxpbmVXZWlnaHQiOjAuMCwiTGluZVR5cGUiOjAsIlBhcmVudFN0eWxlIjp7IiRyZWYiOiIxMDA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DQyIiwiTWFyZ2luIjp7IiRyZWYiOiIxMDQifSwiUGFkZGluZyI6eyIkaWQiOiI0NDMiLCJUb3AiOjAsIkxlZnQiOjAsIlJpZ2h0IjoyLCJCb3R0b20iOjB9LCJCYWNrZ3JvdW5kIjp7IiRpZCI6IjQ0NCIsIkNvbG9yIjp7IiRpZCI6IjQ0NSIsIkEiOjI1NSwiUiI6MTk3LCJHIjo5MCwiQiI6MTd9fSwiSXNWaXNpYmxlIjp0cnVlLCJXaWR0aCI6MC4wLCJIZWlnaHQiOjE2LjAsIkJvcmRlclN0eWxlIjp7IiRpZCI6IjQ0NiIsIkxpbmVDb2xvciI6eyIkaWQiOiI0NDciLCIkdHlwZSI6Ik5MUkUuQ29tbW9uLkRvbS5Tb2xpZENvbG9yQnJ1c2gsIE5MUkUuQ29tbW9uIiwiQ29sb3IiOnsiJGlkIjoiNDQ4IiwiQSI6MjU1LCJSIjoyNTUsIkciOjAsIkIiOjB9fSwiTGluZVdlaWdodCI6MC4wLCJMaW5lVHlwZSI6MCwiUGFyZW50U3R5bGUiOm51bGx9LCJQYXJlbnRTdHlsZSI6eyIkcmVmIjoiMTAzIn19LCJUaXRsZVN0eWxlIjp7IiRpZCI6IjQ0OSIsIkZvbnRTZXR0aW5ncyI6eyIkaWQiOiI0NTAiLCJGb250U2l6ZSI6MTEsIkZvbnROYW1lIjoiQ2FsaWJyaSIsIklzQm9sZCI6ZmFsc2UsIklzSXRhbGljIjpmYWxzZSwiSXNVbmRlcmxpbmVkIjpmYWxzZSwiUGFyZW50U3R5bGUiOnsiJHJlZiI6IjExMiJ9fSwiQXV0b1NpemUiOjAsIkZvcmVncm91bmQiOnsiJGlkIjoiNDUxIiwiQ29sb3IiOnsiJGlkIjoiNDUyIiwiQSI6MjU1LCJSIjoxMTUsIkciOjExNSwiQiI6MTE1fX0sIk1heFdpZHRoIjoxMTcuMjU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UzIiwiTGluZUNvbG9yIjpudWxsLCJMaW5lV2VpZ2h0IjowLjAsIkxpbmVUeXBlIjowLCJQYXJlbnRTdHlsZSI6bnVsbH0sIlBhcmVudFN0eWxlIjp7IiRyZWYiOiIxMTEifX0sIkRhdGVTdHlsZSI6eyIkaWQiOiI0NTQiLCJGb250U2V0dGluZ3MiOnsiJGlkIjoiNDU1IiwiRm9udFNpemUiOjgsIkZvbnROYW1lIjoiQ2FsaWJyaSIsIklzQm9sZCI6ZmFsc2UsIklzSXRhbGljIjpmYWxzZSwiSXNVbmRlcmxpbmVkIjpmYWxzZSwiUGFyZW50U3R5bGUiOnsiJHJlZiI6IjExOSJ9fSwiQXV0b1NpemUiOjAsIkZvcmVncm91bmQiOnsiJGlkIjoiNDU2IiwiQ29sb3IiOnsiJGlkIjoiNDU3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NTgiLCJMaW5lQ29sb3IiOm51bGwsIkxpbmVXZWlnaHQiOjAuMCwiTGluZVR5cGUiOjAsIlBhcmVudFN0eWxlIjpudWxsfSwiUGFyZW50U3R5bGUiOnsiJHJlZiI6IjExOCJ9fSwiRGF0ZUZvcm1hdCI6eyIkcmVmIjoiMTI1In0sIklzVmlzaWJsZSI6dHJ1ZSwiUGFyZW50U3R5bGUiOnsiJHJlZiI6IjgyIn19LCJJbmRleCI6MTQsIlNtYXJ0RHVyYXRpb25BY3RpdmF0ZWQiOmZhbHNlLCJEYXRlRm9ybWF0Ijp7IiRyZWYiOiIxMjUifSwiSWQiOiJhYzc3YmMxYi02MTU0LTQ2ODMtOWUwZS1iYTYzYzhkMTZhNzEiLCJJbXBvcnRJZCI6bnVsbCwiVGl0bGUiOiJTdWItdGFzayA0IC0gemVybyBkdXJhdGlvbiIsIk5vdGUiOm51bGwsIkh5cGVybGluayI6bnVsbCwiSXNDaGFuZ2VkIjpmYWxzZSwiSXNOZXciOnRydWV9LHsiJGlkIjoiNDU5IiwiR3JvdXBOYW1lIjpudWxsLCJTdGFydERhdGUiOiIyMDE5LTA2LTE4VDAwOjAwOjAwWiIsIkVuZERhdGUiOiIyMDE5LTA3LTAzVDIzOjU5OjAwWiIsIlBlcmNlbnRhZ2VDb21wbGV0ZSI6MTUuMCwiU3R5bGUiOnsiJGlkIjoiNDYwIiwiU2hhcGUiOjYsIlNoYXBlVGhpY2tuZXNzIjoyLCJEdXJhdGlvbkZvcm1hdCI6MCwiSW5jbHVkZU5vbldvcmtpbmdEYXlzSW5EdXJhdGlvbiI6ZmFsc2UsIlBlcmNlbnRhZ2VDb21wbGV0ZVN0eWxlIjp7IiRpZCI6IjQ2MSIsIkZvbnRTZXR0aW5ncyI6eyIkaWQiOiI0NjI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2MyIsIkxpbmVDb2xvciI6bnVsbCwiTGluZVdlaWdodCI6MC4wLCJMaW5lVHlwZSI6MCwiUGFyZW50U3R5bGUiOm51bGx9LCJQYXJlbnRTdHlsZSI6eyIkcmVmIjoiODMifX0sIkR1cmF0aW9uU3R5bGUiOnsiJGlkIjoiNDY0IiwiRm9udFNldHRpbmdzIjp7IiRpZCI6IjQ2N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Y2IiwiTGluZUNvbG9yIjpudWxsLCJMaW5lV2VpZ2h0IjowLjAsIkxpbmVUeXBlIjowLCJQYXJlbnRTdHlsZSI6bnVsbH0sIlBhcmVudFN0eWxlIjp7IiRyZWYiOiI5MCJ9fSwiSG9yaXpvbnRhbENvbm5lY3RvclN0eWxlIjp7IiRpZCI6IjQ2NyIsIkxpbmVDb2xvciI6eyIkcmVmIjoiOTgifSwiTGluZVdlaWdodCI6MC4wLCJMaW5lVHlwZSI6MCwiUGFyZW50U3R5bGUiOnsiJHJlZiI6Ijk3In19LCJWZXJ0aWNhbENvbm5lY3RvclN0eWxlIjp7IiRpZCI6IjQ2OCIsIkxpbmVDb2xvciI6eyIkaWQiOiI0NjkiLCIkdHlwZSI6Ik5MUkUuQ29tbW9uLkRvbS5Tb2xpZENvbG9yQnJ1c2gsIE5MUkUuQ29tbW9uIiwiQ29sb3IiOnsiJGlkIjoiNDcwIiwiQSI6MjU1LCJSIjoxNzgsIkciOjE0LCJCIjoxOH19LCJMaW5lV2VpZ2h0IjoxLjAsIkxpbmVUeXBlIjowLCJQYXJlbnRTdHlsZSI6eyIkcmVmIjoiMTAw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DcxIiwiTWFyZ2luIjp7IiRyZWYiOiIxMDQifSwiUGFkZGluZyI6eyIkaWQiOiI0NzIiLCJUb3AiOjMsIkxlZnQiOjAsIlJpZ2h0IjowLCJCb3R0b20iOjR9LCJCYWNrZ3JvdW5kIjp7IiRpZCI6IjQ3MyIsIkNvbG9yIjp7IiRpZCI6IjQ3NCIsIkEiOjI1NSwiUiI6MjEzLCJHIjoxNywiQiI6MjJ9fSwiSXNWaXNpYmxlIjp0cnVlLCJXaWR0aCI6MC4wLCJIZWlnaHQiOjIyLjAsIkJvcmRlclN0eWxlIjp7IiRpZCI6IjQ3NSIsIkxpbmVDb2xvciI6eyIkaWQiOiI0NzYiLCIkdHlwZSI6Ik5MUkUuQ29tbW9uLkRvbS5Tb2xpZENvbG9yQnJ1c2gsIE5MUkUuQ29tbW9uIiwiQ29sb3IiOnsiJGlkIjoiNDc3IiwiQSI6MjU1LCJSIjoyNTUsIkciOjAsIkIiOjB9fSwiTGluZVdlaWdodCI6MC4wLCJMaW5lVHlwZSI6MCwiUGFyZW50U3R5bGUiOm51bGx9LCJQYXJlbnRTdHlsZSI6eyIkcmVmIjoiMTAzIn19LCJUaXRsZVN0eWxlIjp7IiRpZCI6IjQ3OCIsIkZvbnRTZXR0aW5ncyI6eyIkaWQiOiI0NzkiLCJGb250U2l6ZSI6MTEsIkZvbnROYW1lIjoiQ2FsaWJyaSIsIklzQm9sZCI6dHJ1ZSwiSXNJdGFsaWMiOmZhbHNlLCJJc1VuZGVybGluZWQiOmZhbHNlLCJQYXJlbnRTdHlsZSI6eyIkcmVmIjoiMTEyIn19LCJBdXRvU2l6ZSI6MCwiRm9yZWdyb3VuZCI6eyIkaWQiOiI0ODAiLCJDb2xvciI6eyIkaWQiOiI0ODEiLCJBIjoyNTUsIlIiOjAsIkciOjAsIkIiOjB9fSwiTWF4V2lkdGgiOjUwLjI1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4MiIsIkxpbmVDb2xvciI6bnVsbCwiTGluZVdlaWdodCI6MC4wLCJMaW5lVHlwZSI6MCwiUGFyZW50U3R5bGUiOm51bGx9LCJQYXJlbnRTdHlsZSI6eyIkcmVmIjoiMTExIn19LCJEYXRlU3R5bGUiOnsiJGlkIjoiNDgzIiwiRm9udFNldHRpbmdzIjp7IiRpZCI6IjQ4NCIsIkZvbnRTaXplIjoxMCwiRm9udE5hbWUiOiJDYWxpYnJpIiwiSXNCb2xkIjp0cnVlLCJJc0l0YWxpYyI6ZmFsc2UsIklzVW5kZXJsaW5lZCI6ZmFsc2UsIlBhcmVudFN0eWxlIjp7IiRyZWYiOiIxMTkifX0sIkF1dG9TaXplIjowLCJGb3JlZ3JvdW5kIjp7IiRpZCI6IjQ4NSIsIkNvbG9yIjp7IiRpZCI6IjQ4NiIsIkEiOjI1NSwiUiI6MTc4LCJHIjoxNCwiQiI6MTh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NyIsIkxpbmVDb2xvciI6bnVsbCwiTGluZVdlaWdodCI6MC4wLCJMaW5lVHlwZSI6MCwiUGFyZW50U3R5bGUiOm51bGx9LCJQYXJlbnRTdHlsZSI6eyIkcmVmIjoiMTE4In19LCJEYXRlRm9ybWF0Ijp7IiRpZCI6IjQ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eyIkcmVmIjoiODIifX0sIkluZGV4IjoxNSwiU21hcnREdXJhdGlvbkFjdGl2YXRlZCI6ZmFsc2UsIkRhdGVGb3JtYXQiOnsiJHJlZiI6IjQ4OCJ9LCJJZCI6ImExZmUyZGYxLWFmYjctNGEyNC1iNDhkLWI5NWI2YjMzOGJmOSIsIkltcG9ydElkIjpudWxsLCJUaXRsZSI6IlNFQ1RJT04gMyIsIk5vdGUiOm51bGwsIkh5cGVybGluayI6bnVsbCwiSXNDaGFuZ2VkIjpmYWxzZSwiSXNOZXciOnRydWV9LHsiJGlkIjoiNDg5IiwiR3JvdXBOYW1lIjoiMDFjMTY5MzctNDIwOS00NTI3LThkYzUtZjk1MmVjZjA2MmVhIiwiU3RhcnREYXRlIjoiMjAxOS0wNi0xOFQwMDowMDowMFoiLCJFbmREYXRlIjoiMjAxOS0wNi0yM1QyMzo1OTowMFoiLCJQZXJjZW50YWdlQ29tcGxldGUiOm51bGwsIlN0eWxlIjp7IiRpZCI6IjQ5MCIsIlNoYXBlIjo0LCJTaGFwZVRoaWNrbmVzcyI6MSwiRHVyYXRpb25Gb3JtYXQiOjAsIkluY2x1ZGVOb25Xb3JraW5nRGF5c0luRHVyYXRpb24iOmZhbHNlLCJQZXJjZW50YWdlQ29tcGxldGVTdHlsZSI6eyIkaWQiOiI0OTEiLCJGb250U2V0dGluZ3MiOnsiJGlkIjoiNDky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TMiLCJMaW5lQ29sb3IiOm51bGwsIkxpbmVXZWlnaHQiOjAuMCwiTGluZVR5cGUiOjAsIlBhcmVudFN0eWxlIjpudWxsfSwiUGFyZW50U3R5bGUiOnsiJHJlZiI6IjgzIn19LCJEdXJhdGlvblN0eWxlIjp7IiRpZCI6IjQ5NCIsIkZvbnRTZXR0aW5ncyI6eyIkaWQiOiI0OTU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iIsIkxpbmVDb2xvciI6bnVsbCwiTGluZVdlaWdodCI6MC4wLCJMaW5lVHlwZSI6MCwiUGFyZW50U3R5bGUiOm51bGx9LCJQYXJlbnRTdHlsZSI6eyIkcmVmIjoiOTAifX0sIkhvcml6b250YWxDb25uZWN0b3JTdHlsZSI6eyIkaWQiOiI0OTciLCJMaW5lQ29sb3IiOnsiJHJlZiI6Ijk4In0sIkxpbmVXZWlnaHQiOjAuMCwiTGluZVR5cGUiOjAsIlBhcmVudFN0eWxlIjp7IiRyZWYiOiI5NyJ9fSwiVmVydGljYWxDb25uZWN0b3JTdHlsZSI6eyIkaWQiOiI0OTgiLCJMaW5lQ29sb3IiOnsiJHJlZiI6IjEwMSJ9LCJMaW5lV2VpZ2h0IjowLjAsIkxpbmVUeXBlIjowLCJQYXJlbnRTdHlsZSI6eyIkcmVmIjoiMTAw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Q5OSIsIk1hcmdpbiI6eyIkcmVmIjoiMTA0In0sIlBhZGRpbmciOnsiJGlkIjoiNTAwIiwiVG9wIjowLCJMZWZ0IjowLCJSaWdodCI6MiwiQm90dG9tIjowfSwiQmFja2dyb3VuZCI6eyIkaWQiOiI1MDEiLCJDb2xvciI6eyIkaWQiOiI1MDIiLCJBIjoyNTUsIlIiOjY4LCJHIjoxMTQsIkIiOjE5Nn19LCJJc1Zpc2libGUiOnRydWUsIldpZHRoIjowLjAsIkhlaWdodCI6MTY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7IiRyZWYiOiIxMDMifX0sIlRpdGxlU3R5bGUiOnsiJGlkIjoiNTA2IiwiRm9udFNldHRpbmdzIjp7IiRpZCI6IjUwNyIsIkZvbnRTaXplIjoxMSwiRm9udE5hbWUiOiJDYWxpYnJpIiwiSXNCb2xkIjpmYWxzZSwiSXNJdGFsaWMiOmZhbHNlLCJJc1VuZGVybGluZWQiOmZhbHNlLCJQYXJlbnRTdHlsZSI6eyIkcmVmIjoiMTEyIn19LCJBdXRvU2l6ZSI6MCwiRm9yZWdyb3VuZCI6eyIkaWQiOiI1MDgiLCJDb2xvciI6eyIkaWQiOiI1MDkiLCJBIjoyNTUsIlIiOjI1NSwiRyI6MjU1LCJCIjoyNTV9fSwiTWF4V2lkdGgiOjQ4LjYyNTAzODE0Njk3MjY1Ni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AiLCJMaW5lQ29sb3IiOm51bGwsIkxpbmVXZWlnaHQiOjAuMCwiTGluZVR5cGUiOjAsIlBhcmVudFN0eWxlIjpudWxsfSwiUGFyZW50U3R5bGUiOnsiJHJlZiI6IjExMSJ9fSwiRGF0ZVN0eWxlIjp7IiRpZCI6IjUxMSIsIkZvbnRTZXR0aW5ncyI6eyIkaWQiOiI1MTIiLCJGb250U2l6ZSI6OCwiRm9udE5hbWUiOiJDYWxpYnJpIiwiSXNCb2xkIjpmYWxzZSwiSXNJdGFsaWMiOmZhbHNlLCJJc1VuZGVybGluZWQiOmZhbHNlLCJQYXJlbnRTdHlsZSI6eyIkcmVmIjoiMTE5In19LCJBdXRvU2l6ZSI6MCwiRm9yZWdyb3VuZCI6eyIkaWQiOiI1MTMiLCJDb2xvciI6eyIkaWQiOiI1MTQ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xNSIsIkxpbmVDb2xvciI6bnVsbCwiTGluZVdlaWdodCI6MC4wLCJMaW5lVHlwZSI6MCwiUGFyZW50U3R5bGUiOm51bGx9LCJQYXJlbnRTdHlsZSI6eyIkcmVmIjoiMTE4In19LCJEYXRlRm9ybWF0Ijp7IiRyZWYiOiIxMjUifSwiSXNWaXNpYmxlIjp0cnVlLCJQYXJlbnRTdHlsZSI6eyIkcmVmIjoiODIifX0sIkluZGV4IjoxNiwiU21hcnREdXJhdGlvbkFjdGl2YXRlZCI6ZmFsc2UsIkRhdGVGb3JtYXQiOnsiJHJlZiI6IjEyNSJ9LCJJZCI6ImIyNTI4ZTI1LWZiNWYtNDAxOS1hMDJiLTAyOWQ3YjIzYjg2MiIsIkltcG9ydElkIjpudWxsLCJUaXRsZSI6IlN1Yi10YXNrIDEiLCJOb3RlIjpudWxsLCJIeXBlcmxpbmsiOm51bGwsIklzQ2hhbmdlZCI6ZmFsc2UsIklzTmV3Ijp0cnVlfSx7IiRpZCI6IjUxNiIsIkdyb3VwTmFtZSI6IjAxYzE2OTM3LTQyMDktNDUyNy04ZGM1LWY5NTJlY2YwNjJlYSIsIlN0YXJ0RGF0ZSI6IjIwMTktMDYtMjRUMDA6MDA6MDBaIiwiRW5kRGF0ZSI6IjIwMTktMDYtMjlUMjM6NTk6MDBaIiwiUGVyY2VudGFnZUNvbXBsZXRlIjpudWxsLCJTdHlsZSI6eyIkaWQiOiI1MTciLCJTaGFwZSI6NCwiU2hhcGVUaGlja25lc3MiOjEsIkR1cmF0aW9uRm9ybWF0IjowLCJJbmNsdWRlTm9uV29ya2luZ0RheXNJbkR1cmF0aW9uIjpmYWxzZSwiUGVyY2VudGFnZUNvbXBsZXRlU3R5bGUiOnsiJGlkIjoiNTE4IiwiRm9udFNldHRpbmdzIjp7IiRpZCI6IjUxOS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wIiwiTGluZUNvbG9yIjpudWxsLCJMaW5lV2VpZ2h0IjowLjAsIkxpbmVUeXBlIjowLCJQYXJlbnRTdHlsZSI6bnVsbH0sIlBhcmVudFN0eWxlIjp7IiRyZWYiOiI4MyJ9fSwiRHVyYXRpb25TdHlsZSI6eyIkaWQiOiI1MjEiLCJGb250U2V0dGluZ3MiOnsiJGlkIjoiNTIy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MiLCJMaW5lQ29sb3IiOm51bGwsIkxpbmVXZWlnaHQiOjAuMCwiTGluZVR5cGUiOjAsIlBhcmVudFN0eWxlIjpudWxsfSwiUGFyZW50U3R5bGUiOnsiJHJlZiI6IjkwIn19LCJIb3Jpem9udGFsQ29ubmVjdG9yU3R5bGUiOnsiJGlkIjoiNTI0IiwiTGluZUNvbG9yIjp7IiRyZWYiOiI5OCJ9LCJMaW5lV2VpZ2h0IjowLjAsIkxpbmVUeXBlIjowLCJQYXJlbnRTdHlsZSI6eyIkcmVmIjoiOTcifX0sIlZlcnRpY2FsQ29ubmVjdG9yU3R5bGUiOnsiJGlkIjoiNTI1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1MjYiLCJNYXJnaW4iOnsiJHJlZiI6IjEwNCJ9LCJQYWRkaW5nIjp7IiRpZCI6IjUyNyIsIlRvcCI6MCwiTGVmdCI6MCwiUmlnaHQiOjIsIkJvdHRvbSI6MH0sIkJhY2tncm91bmQiOnsiJGlkIjoiNTI4IiwiQ29sb3IiOnsiJGlkIjoiNTI5IiwiQSI6MjU1LCJSIjo4NCwiRyI6MTMwLCJCIjo1M319LCJJc1Zpc2libGUiOnRydWUsIldpZHRoIjowLjAsIkhlaWdodCI6MTYuMCwiQm9yZGVyU3R5bGUiOnsiJGlkIjoiNTMwIiwiTGluZUNvbG9yIjp7IiRpZCI6IjUzMSIsIiR0eXBlIjoiTkxSRS5Db21tb24uRG9tLlNvbGlkQ29sb3JCcnVzaCwgTkxSRS5Db21tb24iLCJDb2xvciI6eyIkaWQiOiI1MzIiLCJBIjoyNTUsIlIiOjI1NSwiRyI6MCwiQiI6MH19LCJMaW5lV2VpZ2h0IjowLjAsIkxpbmVUeXBlIjowLCJQYXJlbnRTdHlsZSI6bnVsbH0sIlBhcmVudFN0eWxlIjp7IiRyZWYiOiIxMDMifX0sIlRpdGxlU3R5bGUiOnsiJGlkIjoiNTMzIiwiRm9udFNldHRpbmdzIjp7IiRpZCI6IjUzNCIsIkZvbnRTaXplIjoxMSwiRm9udE5hbWUiOiJDYWxpYnJpIiwiSXNCb2xkIjpmYWxzZSwiSXNJdGFsaWMiOmZhbHNlLCJJc1VuZGVybGluZWQiOmZhbHNlLCJQYXJlbnRTdHlsZSI6eyIkcmVmIjoiMTEyIn19LCJBdXRvU2l6ZSI6MCwiRm9yZWdyb3VuZCI6eyIkaWQiOiI1MzUiLCJDb2xvciI6eyIkaWQiOiI1MzYiLCJBIjoyNTUsIlIiOjI1NSwiRyI6MjU1LCJCIjoyNTV9fSwiTWF4V2lkdGgiOjQ4LjYyNTAzODE0Njk3MjY1Ni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zciLCJMaW5lQ29sb3IiOm51bGwsIkxpbmVXZWlnaHQiOjAuMCwiTGluZVR5cGUiOjAsIlBhcmVudFN0eWxlIjpudWxsfSwiUGFyZW50U3R5bGUiOnsiJHJlZiI6IjExMSJ9fSwiRGF0ZVN0eWxlIjp7IiRpZCI6IjUzOCIsIkZvbnRTZXR0aW5ncyI6eyIkaWQiOiI1MzkiLCJGb250U2l6ZSI6OCwiRm9udE5hbWUiOiJDYWxpYnJpIiwiSXNCb2xkIjpmYWxzZSwiSXNJdGFsaWMiOmZhbHNlLCJJc1VuZGVybGluZWQiOmZhbHNlLCJQYXJlbnRTdHlsZSI6eyIkcmVmIjoiMTE5In19LCJBdXRvU2l6ZSI6MCwiRm9yZWdyb3VuZCI6eyIkaWQiOiI1NDAiLCJDb2xvciI6eyIkaWQiOiI1NDE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0MiIsIkxpbmVDb2xvciI6bnVsbCwiTGluZVdlaWdodCI6MC4wLCJMaW5lVHlwZSI6MCwiUGFyZW50U3R5bGUiOm51bGx9LCJQYXJlbnRTdHlsZSI6eyIkcmVmIjoiMTE4In19LCJEYXRlRm9ybWF0Ijp7IiRyZWYiOiIxMjUifSwiSXNWaXNpYmxlIjp0cnVlLCJQYXJlbnRTdHlsZSI6eyIkcmVmIjoiODIifX0sIkluZGV4IjoxNywiU21hcnREdXJhdGlvbkFjdGl2YXRlZCI6ZmFsc2UsIkRhdGVGb3JtYXQiOnsiJHJlZiI6IjEyNSJ9LCJJZCI6ImFjMWVmNDE0LTAyM2ItNDk4YS1iNDM4LTI4NTA2NmQ3ODllZiIsIkltcG9ydElkIjpudWxsLCJUaXRsZSI6IlN1Yi10YXNrIDIiLCJOb3RlIjpudWxsLCJIeXBlcmxpbmsiOm51bGwsIklzQ2hhbmdlZCI6ZmFsc2UsIklzTmV3Ijp0cnVlfSx7IiRpZCI6IjU0MyIsIkdyb3VwTmFtZSI6IjAxYzE2OTM3LTQyMDktNDUyNy04ZGM1LWY5NTJlY2YwNjJlYSIsIlN0YXJ0RGF0ZSI6IjIwMTktMDYtMzBUMDA6MDA6MDBaIiwiRW5kRGF0ZSI6IjIwMTktMDctMDNUMjM6NTk6MDBaIiwiUGVyY2VudGFnZUNvbXBsZXRlIjpudWxsLCJTdHlsZSI6eyIkaWQiOiI1NDQiLCJTaGFwZSI6NCwiU2hhcGVUaGlja25lc3MiOjEsIkR1cmF0aW9uRm9ybWF0IjowLCJJbmNsdWRlTm9uV29ya2luZ0RheXNJbkR1cmF0aW9uIjpmYWxzZSwiUGVyY2VudGFnZUNvbXBsZXRlU3R5bGUiOnsiJGlkIjoiNTQ1IiwiRm9udFNldHRpbmdzIjp7IiRpZCI6IjU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Q3IiwiTGluZUNvbG9yIjpudWxsLCJMaW5lV2VpZ2h0IjowLjAsIkxpbmVUeXBlIjowLCJQYXJlbnRTdHlsZSI6bnVsbH0sIlBhcmVudFN0eWxlIjp7IiRyZWYiOiI4MyJ9fSwiRHVyYXRpb25TdHlsZSI6eyIkaWQiOiI1NDgiLCJGb250U2V0dGluZ3MiOnsiJGlkIjoiNTQ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TAiLCJMaW5lQ29sb3IiOm51bGwsIkxpbmVXZWlnaHQiOjAuMCwiTGluZVR5cGUiOjAsIlBhcmVudFN0eWxlIjpudWxsfSwiUGFyZW50U3R5bGUiOnsiJHJlZiI6IjkwIn19LCJIb3Jpem9udGFsQ29ubmVjdG9yU3R5bGUiOnsiJGlkIjoiNTUxIiwiTGluZUNvbG9yIjp7IiRyZWYiOiI5OCJ9LCJMaW5lV2VpZ2h0IjowLjAsIkxpbmVUeXBlIjowLCJQYXJlbnRTdHlsZSI6eyIkcmVmIjoiOTcifX0sIlZlcnRpY2FsQ29ubmVjdG9yU3R5bGUiOnsiJGlkIjoiNTUyIiwiTGluZUNvbG9yIjp7IiRyZWYiOiIxMDEifSwiTGluZVdlaWdodCI6MC4wLCJMaW5lVHlwZSI6MCwiUGFyZW50U3R5bGUiOnsiJHJlZiI6IjEwMCJ9fSwiTWFyZ2luIjpudWxsLCJTdGFydERhdGVQb3NpdGlvbiI6NiwiRW5kRGF0ZVBvc2l0aW9uIjo2LCJEYXRlSXNWaXNpYmxlIjpmYWxzZSwiVGl0bGVQb3NpdGlvbiI6NCwiRHVyYXRpb25Qb3NpdGlvbiI6NiwiUGVyY2VudGFnZUNvbXBsZXRlZFBvc2l0aW9uIjoyLCJTcGFjaW5nIjoxMCwiSXNCZWxvd1RpbWViYW5kIjpmYWxzZSwiUGVyY2VudGFnZUNvbXBsZXRlU2hhcGVPcGFjaXR5IjozNSwiU2hhcGVTdHlsZSI6eyIkaWQiOiI1NTMiLCJNYXJnaW4iOnsiJHJlZiI6IjEwNCJ9LCJQYWRkaW5nIjp7IiRpZCI6IjU1NCIsIlRvcCI6MCwiTGVmdCI6MCwiUmlnaHQiOjIsIkJvdHRvbSI6MH0sIkJhY2tncm91bmQiOnsiJGlkIjoiNTU1IiwiQ29sb3IiOnsiJGlkIjoiNTU2IiwiQSI6MjU1LCJSIjo2OCwiRyI6ODQsIkIiOjEwNn19LCJJc1Zpc2libGUiOnRydWUsIldpZHRoIjowLjAsIkhlaWdodCI6MTYuMCwiQm9yZGVyU3R5bGUiOnsiJGlkIjoiNTU3IiwiTGluZUNvbG9yIjp7IiRpZCI6IjU1OCIsIiR0eXBlIjoiTkxSRS5Db21tb24uRG9tLlNvbGlkQ29sb3JCcnVzaCwgTkxSRS5Db21tb24iLCJDb2xvciI6eyIkaWQiOiI1NTkiLCJBIjoyNTUsIlIiOjI1NSwiRyI6MCwiQiI6MH19LCJMaW5lV2VpZ2h0IjowLjAsIkxpbmVUeXBlIjowLCJQYXJlbnRTdHlsZSI6bnVsbH0sIlBhcmVudFN0eWxlIjp7IiRyZWYiOiIxMDMifX0sIlRpdGxlU3R5bGUiOnsiJGlkIjoiNTYwIiwiRm9udFNldHRpbmdzIjp7IiRpZCI6IjU2MSIsIkZvbnRTaXplIjoxMSwiRm9udE5hbWUiOiJDYWxpYnJpIiwiSXNCb2xkIjpmYWxzZSwiSXNJdGFsaWMiOmZhbHNlLCJJc1VuZGVybGluZWQiOmZhbHNlLCJQYXJlbnRTdHlsZSI6eyIkcmVmIjoiMTEyIn19LCJBdXRvU2l6ZSI6MCwiRm9yZWdyb3VuZCI6eyIkaWQiOiI1NjIiLCJDb2xvciI6eyIkaWQiOiI1NjMiLCJBIjoyNTUsIlIiOjExNSwiRyI6MTE1LCJCIjoxMTV9fSwiTWF4V2lkdGgiOjY2Ljc1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2NCIsIkxpbmVDb2xvciI6bnVsbCwiTGluZVdlaWdodCI6MC4wLCJMaW5lVHlwZSI6MCwiUGFyZW50U3R5bGUiOm51bGx9LCJQYXJlbnRTdHlsZSI6eyIkcmVmIjoiMTExIn19LCJEYXRlU3R5bGUiOnsiJGlkIjoiNTY1IiwiRm9udFNldHRpbmdzIjp7IiRpZCI6IjU2NiIsIkZvbnRTaXplIjo4LCJGb250TmFtZSI6IkNhbGlicmkiLCJJc0JvbGQiOmZhbHNlLCJJc0l0YWxpYyI6ZmFsc2UsIklzVW5kZXJsaW5lZCI6ZmFsc2UsIlBhcmVudFN0eWxlIjp7IiRyZWYiOiIxMTkifX0sIkF1dG9TaXplIjowLCJGb3JlZ3JvdW5kIjp7IiRpZCI6IjU2NyIsIkNvbG9yIjp7IiRpZCI6IjU2O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Y5IiwiTGluZUNvbG9yIjpudWxsLCJMaW5lV2VpZ2h0IjowLjAsIkxpbmVUeXBlIjowLCJQYXJlbnRTdHlsZSI6bnVsbH0sIlBhcmVudFN0eWxlIjp7IiRyZWYiOiIxMTgifX0sIkRhdGVGb3JtYXQiOnsiJHJlZiI6IjEyNSJ9LCJJc1Zpc2libGUiOnRydWUsIlBhcmVudFN0eWxlIjp7IiRyZWYiOiI4MiJ9fSwiSW5kZXgiOjE4LCJTbWFydER1cmF0aW9uQWN0aXZhdGVkIjpmYWxzZSwiRGF0ZUZvcm1hdCI6eyIkcmVmIjoiMTI1In0sIklkIjoiN2I2ZmJhMjEtNDRjZi00NjNlLThiOWQtYWYwMjZjNzQ1YTZkIiwiSW1wb3J0SWQiOm51bGwsIlRpdGxlIjoiU3ViLXNlY3Rpb25zIDEiLCJOb3RlIjpudWxsLCJIeXBlcmxpbmsiOm51bGwsIklzQ2hhbmdlZCI6ZmFsc2UsIklzTmV3Ijp0cnVlfSx7IiRpZCI6IjU3MCIsIkdyb3VwTmFtZSI6bnVsbCwiU3RhcnREYXRlIjoiMjAxOS0wNi0yN1QwMDowMDowMFoiLCJFbmREYXRlIjoiMjAxOS0wNy0wMlQyMzo1OTowMFoiLCJQZXJjZW50YWdlQ29tcGxldGUiOm51bGwsIlN0eWxlIjp7IiRpZCI6IjU3MSIsIlNoYXBlIjo2LCJTaGFwZVRoaWNrbmVzcyI6MiwiRHVyYXRpb25Gb3JtYXQiOjAsIkluY2x1ZGVOb25Xb3JraW5nRGF5c0luRHVyYXRpb24iOmZhbHNlLCJQZXJjZW50YWdlQ29tcGxldGVTdHlsZSI6eyIkaWQiOiI1NzIiLCJGb250U2V0dGluZ3MiOnsiJGlkIjoiNTc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1NzQiLCJMaW5lQ29sb3IiOm51bGwsIkxpbmVXZWlnaHQiOjAuMCwiTGluZVR5cGUiOjAsIlBhcmVudFN0eWxlIjpudWxsfSwiUGFyZW50U3R5bGUiOnsiJHJlZiI6IjgzIn19LCJEdXJhdGlvblN0eWxlIjp7IiRpZCI6IjU3NSIsIkZvbnRTZXR0aW5ncyI6eyIkaWQiOiI1NzY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U3NyIsIkxpbmVDb2xvciI6bnVsbCwiTGluZVdlaWdodCI6MC4wLCJMaW5lVHlwZSI6MCwiUGFyZW50U3R5bGUiOm51bGx9LCJQYXJlbnRTdHlsZSI6eyIkcmVmIjoiOTAifX0sIkhvcml6b250YWxDb25uZWN0b3JTdHlsZSI6eyIkaWQiOiI1NzgiLCJMaW5lQ29sb3IiOnsiJHJlZiI6Ijk4In0sIkxpbmVXZWlnaHQiOjAuMCwiTGluZVR5cGUiOjAsIlBhcmVudFN0eWxlIjp7IiRyZWYiOiI5NyJ9fSwiVmVydGljYWxDb25uZWN0b3JTdHlsZSI6eyIkaWQiOiI1NzkiLCJMaW5lQ29sb3IiOnsiJHJlZiI6IjEwMSJ9LCJMaW5lV2VpZ2h0IjowLjAsIkxpbmVUeXBlIjowLCJQYXJlbnRTdHlsZSI6eyIkcmVmIjoiMTAw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TgwIiwiTWFyZ2luIjp7IiRyZWYiOiIxMDQifSwiUGFkZGluZyI6eyIkaWQiOiI1ODEiLCJUb3AiOjAsIkxlZnQiOjAsIlJpZ2h0IjoyLCJCb3R0b20iOjB9LCJCYWNrZ3JvdW5kIjp7IiRpZCI6IjU4MiIsIkNvbG9yIjp7IiRpZCI6IjU4MyIsIkEiOjI1NSwiUiI6OTEsIkciOjE1NSwiQiI6MjEzfX0sIklzVmlzaWJsZSI6dHJ1ZSwiV2lkdGgiOjAuMCwiSGVpZ2h0IjoyMi4wLCJCb3JkZXJTdHlsZSI6eyIkaWQiOiI1ODQiLCJMaW5lQ29sb3IiOnsiJGlkIjoiNTg1IiwiJHR5cGUiOiJOTFJFLkNvbW1vbi5Eb20uU29saWRDb2xvckJydXNoLCBOTFJFLkNvbW1vbiIsIkNvbG9yIjp7IiRpZCI6IjU4NiIsIkEiOjI1NSwiUiI6MjU1LCJHIjowLCJCIjowfX0sIkxpbmVXZWlnaHQiOjAuMCwiTGluZVR5cGUiOjAsIlBhcmVudFN0eWxlIjpudWxsfSwiUGFyZW50U3R5bGUiOnsiJHJlZiI6IjEwMyJ9fSwiVGl0bGVTdHlsZSI6eyIkaWQiOiI1ODciLCJGb250U2V0dGluZ3MiOnsiJGlkIjoiNTg4IiwiRm9udFNpemUiOjExLCJGb250TmFtZSI6IkNhbGlicmkiLCJJc0JvbGQiOmZhbHNlLCJJc0l0YWxpYyI6ZmFsc2UsIklzVW5kZXJsaW5lZCI6ZmFsc2UsIlBhcmVudFN0eWxlIjp7IiRyZWYiOiIxMTIifX0sIkF1dG9TaXplIjowLCJGb3JlZ3JvdW5kIjp7IiRpZCI6IjU4OSIsIkNvbG9yIjp7IiRpZCI6IjU5MCIsIkEiOjI1NSwiUiI6MTE1LCJHIjoxMTUsIkIiOjExNX19LCJNYXhXaWR0aCI6NjcuNzU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kxIiwiTGluZUNvbG9yIjpudWxsLCJMaW5lV2VpZ2h0IjowLjAsIkxpbmVUeXBlIjowLCJQYXJlbnRTdHlsZSI6bnVsbH0sIlBhcmVudFN0eWxlIjp7IiRyZWYiOiIxMTEifX0sIkRhdGVTdHlsZSI6eyIkaWQiOiI1OTIiLCJGb250U2V0dGluZ3MiOnsiJGlkIjoiNTkzIiwiRm9udFNpemUiOjgsIkZvbnROYW1lIjoiQ2FsaWJyaSIsIklzQm9sZCI6ZmFsc2UsIklzSXRhbGljIjpmYWxzZSwiSXNVbmRlcmxpbmVkIjpmYWxzZSwiUGFyZW50U3R5bGUiOnsiJHJlZiI6IjExOSJ9fSwiQXV0b1NpemUiOjAsIkZvcmVncm91bmQiOnsiJGlkIjoiNTk0IiwiQ29sb3IiOnsiJGlkIjoiNTk1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OTYiLCJMaW5lQ29sb3IiOm51bGwsIkxpbmVXZWlnaHQiOjAuMCwiTGluZVR5cGUiOjAsIlBhcmVudFN0eWxlIjpudWxsfSwiUGFyZW50U3R5bGUiOnsiJHJlZiI6IjExOCJ9fSwiRGF0ZUZvcm1hdCI6eyIkcmVmIjoiMTI1In0sIklzVmlzaWJsZSI6dHJ1ZSwiUGFyZW50U3R5bGUiOnsiJHJlZiI6IjgyIn19LCJJbmRleCI6MTksIlNtYXJ0RHVyYXRpb25BY3RpdmF0ZWQiOmZhbHNlLCJEYXRlRm9ybWF0Ijp7IiRyZWYiOiIxMjUifSwiSWQiOiI4ZDc1YWFmOS0xZjExLTQwNWQtODcyMC02OThhZjUzMDQwNzEiLCJJbXBvcnRJZCI6bnVsbCwiVGl0bGUiOiJTdWItc3ViLXRhc2sgMSIsIk5vdGUiOm51bGwsIkh5cGVybGluayI6bnVsbCwiSXNDaGFuZ2VkIjpmYWxzZSwiSXNOZXciOnRydWV9LHsiJGlkIjoiNTk3IiwiR3JvdXBOYW1lIjpudWxsLCJTdGFydERhdGUiOiIyMDE5LTA3LTAzVDAwOjAwOjAwWiIsIkVuZERhdGUiOiIyMDE5LTA3LTAzVDIzOjU5OjAwWiIsIlBlcmNlbnRhZ2VDb21wbGV0ZSI6bnVsbCwiU3R5bGUiOnsiJGlkIjoiNTk4IiwiU2hhcGUiOjQsIlNoYXBlVGhpY2tuZXNzIjoxLCJEdXJhdGlvbkZvcm1hdCI6MCwiSW5jbHVkZU5vbldvcmtpbmdEYXlzSW5EdXJhdGlvbiI6ZmFsc2UsIlBlcmNlbnRhZ2VDb21wbGV0ZVN0eWxlIjp7IiRpZCI6IjU5OSIsIkZvbnRTZXR0aW5ncyI6eyIkaWQiOiI2MDA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wMSIsIkxpbmVDb2xvciI6bnVsbCwiTGluZVdlaWdodCI6MC4wLCJMaW5lVHlwZSI6MCwiUGFyZW50U3R5bGUiOm51bGx9LCJQYXJlbnRTdHlsZSI6eyIkcmVmIjoiODMifX0sIkR1cmF0aW9uU3R5bGUiOnsiJGlkIjoiNjAyIiwiRm9udFNldHRpbmdzIjp7IiRpZCI6IjYwM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A0IiwiTGluZUNvbG9yIjpudWxsLCJMaW5lV2VpZ2h0IjowLjAsIkxpbmVUeXBlIjowLCJQYXJlbnRTdHlsZSI6bnVsbH0sIlBhcmVudFN0eWxlIjp7IiRyZWYiOiI5MCJ9fSwiSG9yaXpvbnRhbENvbm5lY3RvclN0eWxlIjp7IiRpZCI6IjYwNSIsIkxpbmVDb2xvciI6eyIkcmVmIjoiOTgifSwiTGluZVdlaWdodCI6MC4wLCJMaW5lVHlwZSI6MCwiUGFyZW50U3R5bGUiOnsiJHJlZiI6Ijk3In19LCJWZXJ0aWNhbENvbm5lY3RvclN0eWxlIjp7IiRpZCI6IjYwNi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2MDciLCJNYXJnaW4iOnsiJHJlZiI6IjEwNCJ9LCJQYWRkaW5nIjp7IiRpZCI6IjYwOCIsIlRvcCI6MCwiTGVmdCI6MCwiUmlnaHQiOjIsIkJvdHRvbSI6MH0sIkJhY2tncm91bmQiOnsiJGlkIjoiNjA5IiwiQ29sb3IiOnsiJGlkIjoiNjEwIiwiQSI6MjU1LCJSIjoxOTcsIkciOjkwLCJCIjoxN319LCJJc1Zpc2libGUiOnRydWUsIldpZHRoIjowLjAsIkhlaWdodCI6MTYuMCwiQm9yZGVyU3R5bGUiOnsiJGlkIjoiNjExIiwiTGluZUNvbG9yIjp7IiRpZCI6IjYxMiIsIiR0eXBlIjoiTkxSRS5Db21tb24uRG9tLlNvbGlkQ29sb3JCcnVzaCwgTkxSRS5Db21tb24iLCJDb2xvciI6eyIkaWQiOiI2MTMiLCJBIjoyNTUsIlIiOjI1NSwiRyI6MCwiQiI6MH19LCJMaW5lV2VpZ2h0IjowLjAsIkxpbmVUeXBlIjowLCJQYXJlbnRTdHlsZSI6bnVsbH0sIlBhcmVudFN0eWxlIjp7IiRyZWYiOiIxMDMifX0sIlRpdGxlU3R5bGUiOnsiJGlkIjoiNjE0IiwiRm9udFNldHRpbmdzIjp7IiRpZCI6IjYxNSIsIkZvbnRTaXplIjoxMSwiRm9udE5hbWUiOiJDYWxpYnJpIiwiSXNCb2xkIjpmYWxzZSwiSXNJdGFsaWMiOmZhbHNlLCJJc1VuZGVybGluZWQiOmZhbHNlLCJQYXJlbnRTdHlsZSI6eyIkcmVmIjoiMTEyIn19LCJBdXRvU2l6ZSI6MCwiRm9yZWdyb3VuZCI6eyIkaWQiOiI2MTYiLCJDb2xvciI6eyIkaWQiOiI2MTciLCJBIjoyNTUsIlIiOjExNSwiRyI6MTE1LCJCIjoxMTV9fSwiTWF4V2lkdGgiOjY3Ljc1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xOCIsIkxpbmVDb2xvciI6bnVsbCwiTGluZVdlaWdodCI6MC4wLCJMaW5lVHlwZSI6MCwiUGFyZW50U3R5bGUiOm51bGx9LCJQYXJlbnRTdHlsZSI6eyIkcmVmIjoiMTExIn19LCJEYXRlU3R5bGUiOnsiJGlkIjoiNjE5IiwiRm9udFNldHRpbmdzIjp7IiRpZCI6IjYyMCIsIkZvbnRTaXplIjo4LCJGb250TmFtZSI6IkNhbGlicmkiLCJJc0JvbGQiOmZhbHNlLCJJc0l0YWxpYyI6ZmFsc2UsIklzVW5kZXJsaW5lZCI6ZmFsc2UsIlBhcmVudFN0eWxlIjp7IiRyZWYiOiIxMTkifX0sIkF1dG9TaXplIjowLCJGb3JlZ3JvdW5kIjp7IiRpZCI6IjYyMSIsIkNvbG9yIjp7IiRpZCI6IjYyMi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IzIiwiTGluZUNvbG9yIjpudWxsLCJMaW5lV2VpZ2h0IjowLjAsIkxpbmVUeXBlIjowLCJQYXJlbnRTdHlsZSI6bnVsbH0sIlBhcmVudFN0eWxlIjp7IiRyZWYiOiIxMTgifX0sIkRhdGVGb3JtYXQiOnsiJHJlZiI6IjEyNSJ9LCJJc1Zpc2libGUiOnRydWUsIlBhcmVudFN0eWxlIjp7IiRyZWYiOiI4MiJ9fSwiSW5kZXgiOjIwLCJTbWFydER1cmF0aW9uQWN0aXZhdGVkIjpmYWxzZSwiRGF0ZUZvcm1hdCI6eyIkcmVmIjoiMTI1In0sIklkIjoiZGM1OTg2NGEtOGZlNi00NjFmLTkzZjgtNTQzOTY3YzNhNzEwIiwiSW1wb3J0SWQiOm51bGwsIlRpdGxlIjoiU3ViLXN1Yi10YXNrIDIiLCJOb3RlIjpudWxsLCJIeXBlcmxpbmsiOm51bGwsIklzQ2hhbmdlZCI6ZmFsc2UsIklzTmV3Ijp0cnVlfV0sIk1zUHJvamVjdEl0ZW1zVHJlZSI6eyIkaWQiOiI2MjQiLCJSb290Ijp7IkltcG9ydElkIjpudWxsLCJJc0ltcG9ydGVkIjpmYWxzZSwiQ2hpbGRyZW4iOltdfX0sIk1ldGFkYXRhIjp7IiRpZCI6IjYyNSIsIlJlY2VudENvbG9yc0NvbGxlY3Rpb24iOiJbXSJ9LCJTZXR0aW5ncyI6eyIkaWQiOiI2MjY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UNvbmZpZ3VyYXRpb24iOnsiJGlkIjoiNjI3IiwiVXNlVGltZSI6ZmFsc2UsIldvcmtEYXlTdGFydCI6IjAwOjAwOjAwIiwiV29ya0RheUVuZCI6IjIzOjU5OjAwIn0sIkxhc3RVc2VkVGVtcGxhdGVJZCI6ImNjMjZmODYzLTI3Y2UtNDgwZS1hNTg5LWIzZjEyZjJkNmViMC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Custom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2014-09-16T20:04:06Z</dcterms:created>
  <dcterms:modified xsi:type="dcterms:W3CDTF">2019-09-09T15:00:23Z</dcterms:modified>
</cp:coreProperties>
</file>