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Oct 29, 2020</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2247 identifiers, 2247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endParaRPr lang="en-US" sz="20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870830" y="1665465"/>
            <a:ext cx="10450035" cy="5120640"/>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2664976" y="1665465"/>
            <a:ext cx="6861743"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2958012" y="1665465"/>
            <a:ext cx="6275671"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hits_PPIColorByCluster.png"/>
          <p:cNvPicPr>
            <a:picLocks noChangeAspect="1"/>
          </p:cNvPicPr>
          <p:nvPr/>
        </p:nvPicPr>
        <p:blipFill>
          <a:blip r:embed="rId3"/>
          <a:stretch>
            <a:fillRect/>
          </a:stretch>
        </p:blipFill>
        <p:spPr>
          <a:xfrm>
            <a:off x="4560083" y="1665465"/>
            <a:ext cx="3071528"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hits_MCODE_ALL_PPIColorByCluster.png"/>
          <p:cNvPicPr>
            <a:picLocks noChangeAspect="1"/>
          </p:cNvPicPr>
          <p:nvPr/>
        </p:nvPicPr>
        <p:blipFill>
          <a:blip r:embed="rId3"/>
          <a:stretch>
            <a:fillRect/>
          </a:stretch>
        </p:blipFill>
        <p:spPr>
          <a:xfrm>
            <a:off x="3071376" y="1665465"/>
            <a:ext cx="6048943"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hits</a:t>
                      </a:r>
                    </a:p>
                  </a:txBody>
                  <a:tcPr/>
                </a:tc>
                <a:tc>
                  <a:txBody>
                    <a:bodyPr/>
                    <a:lstStyle/>
                    <a:p>
                      <a:r>
                        <a:t>GO:0071490|cellular response to far red light|-5.0;GO:0071495|cellular response to endogenous stimulus|-4.8;GO:0071230|cellular response to amino acid stimulus|-4.6</a:t>
                      </a:r>
                    </a:p>
                  </a:txBody>
                  <a:tcPr/>
                </a:tc>
              </a:tr>
              <a:tr h="1280160">
                <a:tc>
                  <a:txBody>
                    <a:bodyPr/>
                    <a:lstStyle/>
                    <a:p>
                      <a:r>
                        <a:t>hits_MCODE_ALL</a:t>
                      </a:r>
                    </a:p>
                  </a:txBody>
                  <a:tcPr/>
                </a:tc>
                <a:tc>
                  <a:txBody>
                    <a:bodyPr/>
                    <a:lstStyle/>
                    <a:p>
                      <a:r>
                        <a:t>GO:0071230|cellular response to amino acid stimulus|-11.9;GO:0043200|response to amino acid|-11.1;GO:0071417|cellular response to organonitrogen compound|-10.6</a:t>
                      </a:r>
                    </a:p>
                  </a:txBody>
                  <a:tcPr/>
                </a:tc>
              </a:tr>
              <a:tr h="1280160">
                <a:tc>
                  <a:txBody>
                    <a:bodyPr/>
                    <a:lstStyle/>
                    <a:p>
                      <a:r>
                        <a:t>hits_SUB3_MCODE_1</a:t>
                      </a:r>
                    </a:p>
                  </a:txBody>
                  <a:tcPr/>
                </a:tc>
                <a:tc>
                  <a:txBody>
                    <a:bodyPr/>
                    <a:lstStyle/>
                    <a:p>
                      <a:r>
                        <a:t>GO:0071230|cellular response to amino acid stimulus|-11.9;GO:0043200|response to amino acid|-11.1;GO:0071417|cellular response to organonitrogen compound|-10.6</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