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2983 identifiers, 2983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52858"/>
            <a:ext cx="10911535" cy="4345854"/>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156934" y="1665465"/>
            <a:ext cx="5877827"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156934" y="1665465"/>
            <a:ext cx="5877827"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160100" y="1665465"/>
            <a:ext cx="3871494"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2940900" y="1665465"/>
            <a:ext cx="6309894"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hits</a:t>
                      </a:r>
                    </a:p>
                  </a:txBody>
                  <a:tcPr/>
                </a:tc>
                <a:tc>
                  <a:txBody>
                    <a:bodyPr/>
                    <a:lstStyle/>
                    <a:p>
                      <a:r>
                        <a:t>GO:0071495|cellular response to endogenous stimulus|-7.0;GO:0009416|response to light stimulus|-6.5;ko04075|Plant hormone signal transduction|-6.1</a:t>
                      </a:r>
                    </a:p>
                  </a:txBody>
                  <a:tcPr/>
                </a:tc>
              </a:tr>
              <a:tr h="640080">
                <a:tc>
                  <a:txBody>
                    <a:bodyPr/>
                    <a:lstStyle/>
                    <a:p>
                      <a:r>
                        <a:t>hits_MCODE_ALL</a:t>
                      </a:r>
                    </a:p>
                  </a:txBody>
                  <a:tcPr/>
                </a:tc>
                <a:tc>
                  <a:txBody>
                    <a:bodyPr/>
                    <a:lstStyle/>
                    <a:p>
                      <a:r>
                        <a:t>ath04075|Plant hormone signal transduction|-9.4;ko04075|Plant hormone signal transduction|-9.4;GO:0015994|chlorophyll metabolic process|-8.3</a:t>
                      </a:r>
                    </a:p>
                  </a:txBody>
                  <a:tcPr/>
                </a:tc>
              </a:tr>
              <a:tr h="640080">
                <a:tc>
                  <a:txBody>
                    <a:bodyPr/>
                    <a:lstStyle/>
                    <a:p>
                      <a:r>
                        <a:t>hits_SUB1_MCODE_2</a:t>
                      </a:r>
                    </a:p>
                  </a:txBody>
                  <a:tcPr/>
                </a:tc>
                <a:tc>
                  <a:txBody>
                    <a:bodyPr/>
                    <a:lstStyle/>
                    <a:p>
                      <a:r>
                        <a:t>ko04075|Plant hormone signal transduction|-6.7;ath04075|Plant hormone signal transduction|-6.7;GO:0009733|response to auxin|-6.3</a:t>
                      </a:r>
                    </a:p>
                  </a:txBody>
                  <a:tcPr/>
                </a:tc>
              </a:tr>
              <a:tr h="640080">
                <a:tc>
                  <a:txBody>
                    <a:bodyPr/>
                    <a:lstStyle/>
                    <a:p>
                      <a:r>
                        <a:t>hits_SUB2_MCODE_3</a:t>
                      </a:r>
                    </a:p>
                  </a:txBody>
                  <a:tcPr/>
                </a:tc>
                <a:tc>
                  <a:txBody>
                    <a:bodyPr/>
                    <a:lstStyle/>
                    <a:p>
                      <a:r>
                        <a:t>GO:0015994|chlorophyll metabolic process|-11.8;GO:0015996|chlorophyll catabolic process|-11.5;GO:0006778|porphyrin-containing compound metabolic process|-11.5</a:t>
                      </a:r>
                    </a:p>
                  </a:txBody>
                  <a:tcPr/>
                </a:tc>
              </a:tr>
              <a:tr h="640080">
                <a:tc>
                  <a:txBody>
                    <a:bodyPr/>
                    <a:lstStyle/>
                    <a:p>
                      <a:r>
                        <a:t>hits_SUB3_MCODE_5</a:t>
                      </a:r>
                    </a:p>
                  </a:txBody>
                  <a:tcPr/>
                </a:tc>
                <a:tc>
                  <a:txBody>
                    <a:bodyPr/>
                    <a:lstStyle/>
                    <a:p>
                      <a:r>
                        <a:t>GO:0009611|response to wounding|-7.7;GO:2000022|regulation of jasmonic acid mediated signaling pathway|-7.4;GO:0009867|jasmonic acid mediated signaling pathway|-6.1</a:t>
                      </a:r>
                    </a:p>
                  </a:txBody>
                  <a:tcPr/>
                </a:tc>
              </a:tr>
              <a:tr h="640080">
                <a:tc>
                  <a:txBody>
                    <a:bodyPr/>
                    <a:lstStyle/>
                    <a:p>
                      <a:r>
                        <a:t>hits_SUB1_MCODE_6</a:t>
                      </a:r>
                    </a:p>
                  </a:txBody>
                  <a:tcPr/>
                </a:tc>
                <a:tc>
                  <a:txBody>
                    <a:bodyPr/>
                    <a:lstStyle/>
                    <a:p>
                      <a:r>
                        <a:t>GO:0010017|red or far-red light signaling pathway|-7.7;GO:0071489|cellular response to red or far red light|-7.6;GO:0071482|cellular response to light stimulus|-6.8</a:t>
                      </a:r>
                    </a:p>
                  </a:txBody>
                  <a:tcPr/>
                </a:tc>
              </a:tr>
              <a:tr h="640080">
                <a:tc>
                  <a:txBody>
                    <a:bodyPr/>
                    <a:lstStyle/>
                    <a:p>
                      <a:r>
                        <a:t>hits_SUB1_MCODE_7</a:t>
                      </a:r>
                    </a:p>
                  </a:txBody>
                  <a:tcPr/>
                </a:tc>
                <a:tc>
                  <a:txBody>
                    <a:bodyPr/>
                    <a:lstStyle/>
                    <a:p>
                      <a:r>
                        <a:t>GO:0032870|cellular response to hormone stimulus|-4.2;GO:0071495|cellular response to endogenous stimulus|-4.2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