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Jan 11,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1103 identifiers, 1103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766267"/>
            <a:ext cx="10911535" cy="4919037"/>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013624" y="1665465"/>
            <a:ext cx="6164446"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445692" y="1665465"/>
            <a:ext cx="5300311"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WS_c1_which_mclass____6___1__PPIColorByCluster.png"/>
          <p:cNvPicPr>
            <a:picLocks noChangeAspect="1"/>
          </p:cNvPicPr>
          <p:nvPr/>
        </p:nvPicPr>
        <p:blipFill>
          <a:blip r:embed="rId3"/>
          <a:stretch>
            <a:fillRect/>
          </a:stretch>
        </p:blipFill>
        <p:spPr>
          <a:xfrm>
            <a:off x="3280993" y="1665465"/>
            <a:ext cx="5629709"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WS_c1_which_mclass____6___1__MCODE_ALL_PPIColorByCluster.png"/>
          <p:cNvPicPr>
            <a:picLocks noChangeAspect="1"/>
          </p:cNvPicPr>
          <p:nvPr/>
        </p:nvPicPr>
        <p:blipFill>
          <a:blip r:embed="rId3"/>
          <a:stretch>
            <a:fillRect/>
          </a:stretch>
        </p:blipFill>
        <p:spPr>
          <a:xfrm>
            <a:off x="1409414" y="1665465"/>
            <a:ext cx="9372867"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WS_c1_which_mclass____6___1_</a:t>
                      </a:r>
                    </a:p>
                  </a:txBody>
                  <a:tcPr/>
                </a:tc>
                <a:tc>
                  <a:txBody>
                    <a:bodyPr/>
                    <a:lstStyle/>
                    <a:p>
                      <a:r>
                        <a:t>GO:0046686|response to cadmium ion|-37.4;GO:0010038|response to metal ion|-30.7;ath03010|Ribosome|-29.7</a:t>
                      </a:r>
                    </a:p>
                  </a:txBody>
                  <a:tcPr/>
                </a:tc>
              </a:tr>
              <a:tr h="853440">
                <a:tc>
                  <a:txBody>
                    <a:bodyPr/>
                    <a:lstStyle/>
                    <a:p>
                      <a:r>
                        <a:t>WS_c1_which_mclass____6___1__MCODE_ALL</a:t>
                      </a:r>
                    </a:p>
                  </a:txBody>
                  <a:tcPr/>
                </a:tc>
                <a:tc>
                  <a:txBody>
                    <a:bodyPr/>
                    <a:lstStyle/>
                    <a:p>
                      <a:r>
                        <a:t>GO:0042044|fluid transport|-8.2;GO:0006833|water transport|-8.2;GO:0045038|protein import into chloroplast thylakoid membrane|-8.1</a:t>
                      </a:r>
                    </a:p>
                  </a:txBody>
                  <a:tcPr/>
                </a:tc>
              </a:tr>
              <a:tr h="853440">
                <a:tc>
                  <a:txBody>
                    <a:bodyPr/>
                    <a:lstStyle/>
                    <a:p>
                      <a:r>
                        <a:t>WS_c1_which_mclass____6___1__SUB1_MCODE_2</a:t>
                      </a:r>
                    </a:p>
                  </a:txBody>
                  <a:tcPr/>
                </a:tc>
                <a:tc>
                  <a:txBody>
                    <a:bodyPr/>
                    <a:lstStyle/>
                    <a:p>
                      <a:r>
                        <a:t>GO:0006833|water transport|-11.3;GO:0042044|fluid transport|-11.3</a:t>
                      </a:r>
                    </a:p>
                  </a:txBody>
                  <a:tcPr/>
                </a:tc>
              </a:tr>
              <a:tr h="853440">
                <a:tc>
                  <a:txBody>
                    <a:bodyPr/>
                    <a:lstStyle/>
                    <a:p>
                      <a:r>
                        <a:t>WS_c1_which_mclass____6___1__SUB1_MCODE_3</a:t>
                      </a:r>
                    </a:p>
                  </a:txBody>
                  <a:tcPr/>
                </a:tc>
                <a:tc>
                  <a:txBody>
                    <a:bodyPr/>
                    <a:lstStyle/>
                    <a:p>
                      <a:r>
                        <a:t>GO:0045038|protein import into chloroplast thylakoid membrane|-10.8;GO:0072596|establishment of protein localization to chloroplast|-7.8;GO:0045036|protein targeting to chloroplast|-7.8</a:t>
                      </a:r>
                    </a:p>
                  </a:txBody>
                  <a:tcPr/>
                </a:tc>
              </a:tr>
              <a:tr h="853440">
                <a:tc>
                  <a:txBody>
                    <a:bodyPr/>
                    <a:lstStyle/>
                    <a:p>
                      <a:r>
                        <a:t>WS_c1_which_mclass____6___1__SUB1_MCODE_4</a:t>
                      </a:r>
                    </a:p>
                  </a:txBody>
                  <a:tcPr/>
                </a:tc>
                <a:tc>
                  <a:txBody>
                    <a:bodyPr/>
                    <a:lstStyle/>
                    <a:p>
                      <a:r>
                        <a:t>GO:0009833|plant-type primary cell wall biogenesis|-8.6;GO:0030244|cellulose biosynthetic process|-7.5;GO:0030243|cellulose metabolic process|-7.4</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