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lQaeARFMu8qDyPv7mz53xVtMp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40" Type="http://schemas.openxmlformats.org/officeDocument/2006/relationships/image" Target="../media/image59.png"/><Relationship Id="rId20" Type="http://schemas.openxmlformats.org/officeDocument/2006/relationships/image" Target="../media/image15.png"/><Relationship Id="rId42" Type="http://schemas.openxmlformats.org/officeDocument/2006/relationships/image" Target="../media/image43.png"/><Relationship Id="rId41" Type="http://schemas.openxmlformats.org/officeDocument/2006/relationships/image" Target="../media/image31.png"/><Relationship Id="rId22" Type="http://schemas.openxmlformats.org/officeDocument/2006/relationships/image" Target="../media/image40.png"/><Relationship Id="rId44" Type="http://schemas.openxmlformats.org/officeDocument/2006/relationships/image" Target="../media/image32.png"/><Relationship Id="rId21" Type="http://schemas.openxmlformats.org/officeDocument/2006/relationships/image" Target="../media/image11.png"/><Relationship Id="rId43" Type="http://schemas.openxmlformats.org/officeDocument/2006/relationships/image" Target="../media/image37.png"/><Relationship Id="rId24" Type="http://schemas.openxmlformats.org/officeDocument/2006/relationships/image" Target="../media/image16.png"/><Relationship Id="rId23" Type="http://schemas.openxmlformats.org/officeDocument/2006/relationships/image" Target="../media/image21.png"/><Relationship Id="rId4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26" Type="http://schemas.openxmlformats.org/officeDocument/2006/relationships/image" Target="../media/image28.png"/><Relationship Id="rId25" Type="http://schemas.openxmlformats.org/officeDocument/2006/relationships/image" Target="../media/image38.png"/><Relationship Id="rId28" Type="http://schemas.openxmlformats.org/officeDocument/2006/relationships/image" Target="../media/image20.png"/><Relationship Id="rId27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29" Type="http://schemas.openxmlformats.org/officeDocument/2006/relationships/image" Target="../media/image36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Relationship Id="rId31" Type="http://schemas.openxmlformats.org/officeDocument/2006/relationships/image" Target="../media/image23.png"/><Relationship Id="rId30" Type="http://schemas.openxmlformats.org/officeDocument/2006/relationships/image" Target="../media/image29.png"/><Relationship Id="rId11" Type="http://schemas.openxmlformats.org/officeDocument/2006/relationships/image" Target="../media/image10.png"/><Relationship Id="rId33" Type="http://schemas.openxmlformats.org/officeDocument/2006/relationships/image" Target="../media/image44.png"/><Relationship Id="rId10" Type="http://schemas.openxmlformats.org/officeDocument/2006/relationships/image" Target="../media/image7.png"/><Relationship Id="rId32" Type="http://schemas.openxmlformats.org/officeDocument/2006/relationships/image" Target="../media/image24.png"/><Relationship Id="rId13" Type="http://schemas.openxmlformats.org/officeDocument/2006/relationships/image" Target="../media/image6.png"/><Relationship Id="rId35" Type="http://schemas.openxmlformats.org/officeDocument/2006/relationships/image" Target="../media/image30.png"/><Relationship Id="rId12" Type="http://schemas.openxmlformats.org/officeDocument/2006/relationships/image" Target="../media/image5.png"/><Relationship Id="rId34" Type="http://schemas.openxmlformats.org/officeDocument/2006/relationships/image" Target="../media/image27.png"/><Relationship Id="rId15" Type="http://schemas.openxmlformats.org/officeDocument/2006/relationships/image" Target="../media/image13.png"/><Relationship Id="rId37" Type="http://schemas.openxmlformats.org/officeDocument/2006/relationships/image" Target="../media/image42.png"/><Relationship Id="rId14" Type="http://schemas.openxmlformats.org/officeDocument/2006/relationships/image" Target="../media/image4.png"/><Relationship Id="rId36" Type="http://schemas.openxmlformats.org/officeDocument/2006/relationships/image" Target="../media/image85.png"/><Relationship Id="rId17" Type="http://schemas.openxmlformats.org/officeDocument/2006/relationships/image" Target="../media/image18.png"/><Relationship Id="rId39" Type="http://schemas.openxmlformats.org/officeDocument/2006/relationships/image" Target="../media/image39.png"/><Relationship Id="rId16" Type="http://schemas.openxmlformats.org/officeDocument/2006/relationships/image" Target="../media/image26.png"/><Relationship Id="rId38" Type="http://schemas.openxmlformats.org/officeDocument/2006/relationships/image" Target="../media/image34.png"/><Relationship Id="rId19" Type="http://schemas.openxmlformats.org/officeDocument/2006/relationships/image" Target="../media/image3.png"/><Relationship Id="rId1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40" Type="http://schemas.openxmlformats.org/officeDocument/2006/relationships/image" Target="../media/image59.png"/><Relationship Id="rId20" Type="http://schemas.openxmlformats.org/officeDocument/2006/relationships/image" Target="../media/image15.png"/><Relationship Id="rId42" Type="http://schemas.openxmlformats.org/officeDocument/2006/relationships/image" Target="../media/image43.png"/><Relationship Id="rId41" Type="http://schemas.openxmlformats.org/officeDocument/2006/relationships/image" Target="../media/image31.png"/><Relationship Id="rId22" Type="http://schemas.openxmlformats.org/officeDocument/2006/relationships/image" Target="../media/image40.png"/><Relationship Id="rId44" Type="http://schemas.openxmlformats.org/officeDocument/2006/relationships/image" Target="../media/image32.png"/><Relationship Id="rId21" Type="http://schemas.openxmlformats.org/officeDocument/2006/relationships/image" Target="../media/image11.png"/><Relationship Id="rId43" Type="http://schemas.openxmlformats.org/officeDocument/2006/relationships/image" Target="../media/image37.png"/><Relationship Id="rId24" Type="http://schemas.openxmlformats.org/officeDocument/2006/relationships/image" Target="../media/image16.png"/><Relationship Id="rId23" Type="http://schemas.openxmlformats.org/officeDocument/2006/relationships/image" Target="../media/image60.png"/><Relationship Id="rId4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26" Type="http://schemas.openxmlformats.org/officeDocument/2006/relationships/image" Target="../media/image28.png"/><Relationship Id="rId25" Type="http://schemas.openxmlformats.org/officeDocument/2006/relationships/image" Target="../media/image38.png"/><Relationship Id="rId28" Type="http://schemas.openxmlformats.org/officeDocument/2006/relationships/image" Target="../media/image20.png"/><Relationship Id="rId27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29" Type="http://schemas.openxmlformats.org/officeDocument/2006/relationships/image" Target="../media/image36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Relationship Id="rId31" Type="http://schemas.openxmlformats.org/officeDocument/2006/relationships/image" Target="../media/image23.png"/><Relationship Id="rId30" Type="http://schemas.openxmlformats.org/officeDocument/2006/relationships/image" Target="../media/image29.png"/><Relationship Id="rId11" Type="http://schemas.openxmlformats.org/officeDocument/2006/relationships/image" Target="../media/image10.png"/><Relationship Id="rId33" Type="http://schemas.openxmlformats.org/officeDocument/2006/relationships/image" Target="../media/image46.png"/><Relationship Id="rId10" Type="http://schemas.openxmlformats.org/officeDocument/2006/relationships/image" Target="../media/image7.png"/><Relationship Id="rId32" Type="http://schemas.openxmlformats.org/officeDocument/2006/relationships/image" Target="../media/image24.png"/><Relationship Id="rId13" Type="http://schemas.openxmlformats.org/officeDocument/2006/relationships/image" Target="../media/image41.png"/><Relationship Id="rId35" Type="http://schemas.openxmlformats.org/officeDocument/2006/relationships/image" Target="../media/image30.png"/><Relationship Id="rId12" Type="http://schemas.openxmlformats.org/officeDocument/2006/relationships/image" Target="../media/image5.png"/><Relationship Id="rId34" Type="http://schemas.openxmlformats.org/officeDocument/2006/relationships/image" Target="../media/image27.png"/><Relationship Id="rId15" Type="http://schemas.openxmlformats.org/officeDocument/2006/relationships/image" Target="../media/image13.png"/><Relationship Id="rId37" Type="http://schemas.openxmlformats.org/officeDocument/2006/relationships/image" Target="../media/image42.png"/><Relationship Id="rId14" Type="http://schemas.openxmlformats.org/officeDocument/2006/relationships/image" Target="../media/image4.png"/><Relationship Id="rId36" Type="http://schemas.openxmlformats.org/officeDocument/2006/relationships/image" Target="../media/image85.png"/><Relationship Id="rId17" Type="http://schemas.openxmlformats.org/officeDocument/2006/relationships/image" Target="../media/image18.png"/><Relationship Id="rId39" Type="http://schemas.openxmlformats.org/officeDocument/2006/relationships/image" Target="../media/image39.png"/><Relationship Id="rId16" Type="http://schemas.openxmlformats.org/officeDocument/2006/relationships/image" Target="../media/image26.png"/><Relationship Id="rId38" Type="http://schemas.openxmlformats.org/officeDocument/2006/relationships/image" Target="../media/image34.png"/><Relationship Id="rId19" Type="http://schemas.openxmlformats.org/officeDocument/2006/relationships/image" Target="../media/image3.png"/><Relationship Id="rId1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40" Type="http://schemas.openxmlformats.org/officeDocument/2006/relationships/image" Target="../media/image83.png"/><Relationship Id="rId20" Type="http://schemas.openxmlformats.org/officeDocument/2006/relationships/image" Target="../media/image82.png"/><Relationship Id="rId42" Type="http://schemas.openxmlformats.org/officeDocument/2006/relationships/image" Target="../media/image81.png"/><Relationship Id="rId41" Type="http://schemas.openxmlformats.org/officeDocument/2006/relationships/image" Target="../media/image80.png"/><Relationship Id="rId22" Type="http://schemas.openxmlformats.org/officeDocument/2006/relationships/image" Target="../media/image71.png"/><Relationship Id="rId44" Type="http://schemas.openxmlformats.org/officeDocument/2006/relationships/image" Target="../media/image32.png"/><Relationship Id="rId21" Type="http://schemas.openxmlformats.org/officeDocument/2006/relationships/image" Target="../media/image58.png"/><Relationship Id="rId43" Type="http://schemas.openxmlformats.org/officeDocument/2006/relationships/image" Target="../media/image37.png"/><Relationship Id="rId24" Type="http://schemas.openxmlformats.org/officeDocument/2006/relationships/image" Target="../media/image62.png"/><Relationship Id="rId23" Type="http://schemas.openxmlformats.org/officeDocument/2006/relationships/image" Target="../media/image21.png"/><Relationship Id="rId4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55.png"/><Relationship Id="rId9" Type="http://schemas.openxmlformats.org/officeDocument/2006/relationships/image" Target="../media/image56.png"/><Relationship Id="rId26" Type="http://schemas.openxmlformats.org/officeDocument/2006/relationships/image" Target="../media/image64.png"/><Relationship Id="rId25" Type="http://schemas.openxmlformats.org/officeDocument/2006/relationships/image" Target="../media/image65.png"/><Relationship Id="rId28" Type="http://schemas.openxmlformats.org/officeDocument/2006/relationships/image" Target="../media/image70.png"/><Relationship Id="rId27" Type="http://schemas.openxmlformats.org/officeDocument/2006/relationships/image" Target="../media/image61.png"/><Relationship Id="rId5" Type="http://schemas.openxmlformats.org/officeDocument/2006/relationships/image" Target="../media/image45.png"/><Relationship Id="rId6" Type="http://schemas.openxmlformats.org/officeDocument/2006/relationships/image" Target="../media/image51.png"/><Relationship Id="rId29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52.png"/><Relationship Id="rId31" Type="http://schemas.openxmlformats.org/officeDocument/2006/relationships/image" Target="../media/image78.png"/><Relationship Id="rId30" Type="http://schemas.openxmlformats.org/officeDocument/2006/relationships/image" Target="../media/image66.png"/><Relationship Id="rId11" Type="http://schemas.openxmlformats.org/officeDocument/2006/relationships/image" Target="../media/image49.png"/><Relationship Id="rId33" Type="http://schemas.openxmlformats.org/officeDocument/2006/relationships/image" Target="../media/image44.png"/><Relationship Id="rId10" Type="http://schemas.openxmlformats.org/officeDocument/2006/relationships/image" Target="../media/image47.png"/><Relationship Id="rId32" Type="http://schemas.openxmlformats.org/officeDocument/2006/relationships/image" Target="../media/image79.png"/><Relationship Id="rId13" Type="http://schemas.openxmlformats.org/officeDocument/2006/relationships/image" Target="../media/image6.png"/><Relationship Id="rId35" Type="http://schemas.openxmlformats.org/officeDocument/2006/relationships/image" Target="../media/image72.png"/><Relationship Id="rId12" Type="http://schemas.openxmlformats.org/officeDocument/2006/relationships/image" Target="../media/image48.png"/><Relationship Id="rId34" Type="http://schemas.openxmlformats.org/officeDocument/2006/relationships/image" Target="../media/image75.png"/><Relationship Id="rId15" Type="http://schemas.openxmlformats.org/officeDocument/2006/relationships/image" Target="../media/image63.png"/><Relationship Id="rId37" Type="http://schemas.openxmlformats.org/officeDocument/2006/relationships/image" Target="../media/image74.png"/><Relationship Id="rId14" Type="http://schemas.openxmlformats.org/officeDocument/2006/relationships/image" Target="../media/image50.png"/><Relationship Id="rId36" Type="http://schemas.openxmlformats.org/officeDocument/2006/relationships/image" Target="../media/image73.png"/><Relationship Id="rId17" Type="http://schemas.openxmlformats.org/officeDocument/2006/relationships/image" Target="../media/image57.png"/><Relationship Id="rId39" Type="http://schemas.openxmlformats.org/officeDocument/2006/relationships/image" Target="../media/image76.png"/><Relationship Id="rId16" Type="http://schemas.openxmlformats.org/officeDocument/2006/relationships/image" Target="../media/image54.png"/><Relationship Id="rId38" Type="http://schemas.openxmlformats.org/officeDocument/2006/relationships/image" Target="../media/image77.png"/><Relationship Id="rId19" Type="http://schemas.openxmlformats.org/officeDocument/2006/relationships/image" Target="../media/image67.png"/><Relationship Id="rId18" Type="http://schemas.openxmlformats.org/officeDocument/2006/relationships/image" Target="../media/image5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Homework #0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143000" y="3602037"/>
            <a:ext cx="6858000" cy="188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Deep Learning for Computer Vision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NTU, Fall 2021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110/9/28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110/10/8 (Fri.) 11:59 PM due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2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Problem 1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: Principle Component Analysis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628650" y="1585452"/>
            <a:ext cx="7886700" cy="4591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Perform PCA as taught in the lectures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454" y="2566098"/>
            <a:ext cx="5587092" cy="340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Problem 1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: Principle Component Analysis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628650" y="1585452"/>
            <a:ext cx="7886700" cy="4591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Perform PCA as taught in the lectures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Dataset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3"/>
          <p:cNvGrpSpPr/>
          <p:nvPr/>
        </p:nvGrpSpPr>
        <p:grpSpPr>
          <a:xfrm>
            <a:off x="777609" y="2592218"/>
            <a:ext cx="7941740" cy="3085641"/>
            <a:chOff x="777609" y="2390882"/>
            <a:chExt cx="7941740" cy="3085641"/>
          </a:xfrm>
        </p:grpSpPr>
        <p:pic>
          <p:nvPicPr>
            <p:cNvPr id="100" name="Google Shape;100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7667" y="28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7667" y="29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97667" y="31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47667" y="32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597667" y="34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47667" y="35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897667" y="37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47667" y="38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197667" y="40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347667" y="41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035759" y="28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185759" y="29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335759" y="31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485759" y="32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635759" y="34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785759" y="35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935759" y="37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3085759" y="38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3235759" y="40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3385759" y="41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3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3073851" y="28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3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3223851" y="29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3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3373851" y="31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3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3523851" y="32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3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3673851" y="34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3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3823851" y="35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3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3973851" y="37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3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4123851" y="38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3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4273851" y="40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3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4423851" y="41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3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5342198" y="28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3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5492198" y="29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3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5642198" y="31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3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5792198" y="32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3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5942198" y="34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3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6092198" y="35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3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6242198" y="37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3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6392198" y="38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3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6542198" y="40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3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6692198" y="41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3"/>
            <p:cNvSpPr/>
            <p:nvPr/>
          </p:nvSpPr>
          <p:spPr>
            <a:xfrm>
              <a:off x="4784142" y="3297692"/>
              <a:ext cx="795411" cy="769441"/>
            </a:xfrm>
            <a:prstGeom prst="rect">
              <a:avLst/>
            </a:prstGeom>
            <a:blipFill rotWithShape="1">
              <a:blip r:embed="rId4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42993" y="2641172"/>
              <a:ext cx="1676356" cy="2200218"/>
            </a:xfrm>
            <a:prstGeom prst="rect">
              <a:avLst/>
            </a:prstGeom>
            <a:blipFill rotWithShape="1">
              <a:blip r:embed="rId4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 rot="5400000">
              <a:off x="3727327" y="1650396"/>
              <a:ext cx="631198" cy="6530634"/>
            </a:xfrm>
            <a:prstGeom prst="rect">
              <a:avLst/>
            </a:prstGeom>
            <a:blipFill rotWithShape="1">
              <a:blip r:embed="rId4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3073851" y="5107191"/>
              <a:ext cx="19800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 persons in total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" name="Google Shape;144;p3"/>
            <p:cNvCxnSpPr/>
            <p:nvPr/>
          </p:nvCxnSpPr>
          <p:spPr>
            <a:xfrm flipH="1" rot="10800000">
              <a:off x="3732656" y="2743201"/>
              <a:ext cx="379345" cy="452956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45" name="Google Shape;145;p3"/>
            <p:cNvSpPr/>
            <p:nvPr/>
          </p:nvSpPr>
          <p:spPr>
            <a:xfrm>
              <a:off x="3604834" y="2390882"/>
              <a:ext cx="15458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person</a:t>
              </a:r>
              <a:r>
                <a:rPr baseline="-25000"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image</a:t>
              </a:r>
              <a:r>
                <a:rPr baseline="-25000"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aseline="-25000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 p14:dur="2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Problem 1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: Principle Component Analysis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 txBox="1"/>
          <p:nvPr>
            <p:ph idx="1" type="body"/>
          </p:nvPr>
        </p:nvSpPr>
        <p:spPr>
          <a:xfrm>
            <a:off x="628650" y="1585452"/>
            <a:ext cx="7886700" cy="4591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Perform PCA as taught in the lectures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Dataset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4"/>
          <p:cNvGrpSpPr/>
          <p:nvPr/>
        </p:nvGrpSpPr>
        <p:grpSpPr>
          <a:xfrm>
            <a:off x="777609" y="2842508"/>
            <a:ext cx="7941740" cy="2835351"/>
            <a:chOff x="777609" y="2641172"/>
            <a:chExt cx="7941740" cy="2835351"/>
          </a:xfrm>
        </p:grpSpPr>
        <p:pic>
          <p:nvPicPr>
            <p:cNvPr id="153" name="Google Shape;153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7667" y="28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7667" y="29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97667" y="31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47667" y="32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597667" y="34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47667" y="35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897667" y="37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47667" y="38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197667" y="40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347667" y="41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035759" y="28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185759" y="29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335759" y="31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485759" y="32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4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635759" y="34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4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785759" y="35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935759" y="37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4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3085759" y="38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4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3235759" y="40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3385759" y="41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4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3073851" y="28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4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3223851" y="29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4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3373851" y="31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4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3523851" y="32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4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3673851" y="34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4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3823851" y="35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4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3973851" y="37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4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4123851" y="38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4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4273851" y="40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4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4423851" y="41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4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5342198" y="28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4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5492198" y="29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4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5642198" y="31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4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5792198" y="32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4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5942198" y="34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4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6092198" y="35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4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6242198" y="37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4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6392198" y="38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4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6542198" y="401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4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6692198" y="4165713"/>
              <a:ext cx="438150" cy="53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4"/>
            <p:cNvSpPr/>
            <p:nvPr/>
          </p:nvSpPr>
          <p:spPr>
            <a:xfrm>
              <a:off x="4784142" y="3297692"/>
              <a:ext cx="795411" cy="769441"/>
            </a:xfrm>
            <a:prstGeom prst="rect">
              <a:avLst/>
            </a:prstGeom>
            <a:blipFill rotWithShape="1">
              <a:blip r:embed="rId4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7042993" y="2641172"/>
              <a:ext cx="1676356" cy="2200218"/>
            </a:xfrm>
            <a:prstGeom prst="rect">
              <a:avLst/>
            </a:prstGeom>
            <a:blipFill rotWithShape="1">
              <a:blip r:embed="rId4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5400000">
              <a:off x="3727327" y="1650396"/>
              <a:ext cx="631198" cy="6530634"/>
            </a:xfrm>
            <a:prstGeom prst="rect">
              <a:avLst/>
            </a:prstGeom>
            <a:blipFill rotWithShape="1">
              <a:blip r:embed="rId4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073851" y="5107191"/>
              <a:ext cx="19800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 persons in total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4"/>
          <p:cNvSpPr/>
          <p:nvPr/>
        </p:nvSpPr>
        <p:spPr>
          <a:xfrm>
            <a:off x="307227" y="4381117"/>
            <a:ext cx="15039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Set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2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Problem 1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: Principle Component Analysis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"/>
          <p:cNvSpPr txBox="1"/>
          <p:nvPr>
            <p:ph idx="1" type="body"/>
          </p:nvPr>
        </p:nvSpPr>
        <p:spPr>
          <a:xfrm>
            <a:off x="628650" y="1585452"/>
            <a:ext cx="7886700" cy="4591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Perform PCA as taught in the lectures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Dataset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667" y="301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7667" y="316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7667" y="331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7667" y="346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97667" y="361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47667" y="376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97667" y="391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47667" y="406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197667" y="421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347667" y="436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35759" y="301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185759" y="316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335759" y="331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485759" y="346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635759" y="361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785759" y="376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935759" y="391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085759" y="406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235759" y="421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385759" y="436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5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3073851" y="301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223851" y="316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5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3373851" y="331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3523851" y="346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3673851" y="361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3823851" y="376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5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3973851" y="391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5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4123851" y="406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4273851" y="421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5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4423851" y="436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5342198" y="301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5492198" y="316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5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5642198" y="331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5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5792198" y="346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5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5942198" y="361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5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6092198" y="376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5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6242198" y="391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5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6392198" y="406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5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6542198" y="4217049"/>
            <a:ext cx="438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5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6692198" y="4367049"/>
            <a:ext cx="43815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5"/>
          <p:cNvSpPr/>
          <p:nvPr/>
        </p:nvSpPr>
        <p:spPr>
          <a:xfrm>
            <a:off x="4784142" y="3499028"/>
            <a:ext cx="795411" cy="769441"/>
          </a:xfrm>
          <a:prstGeom prst="rect">
            <a:avLst/>
          </a:prstGeom>
          <a:blipFill rotWithShape="1">
            <a:blip r:embed="rId4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5" name="Google Shape;245;p5"/>
          <p:cNvSpPr/>
          <p:nvPr/>
        </p:nvSpPr>
        <p:spPr>
          <a:xfrm>
            <a:off x="7042993" y="2842508"/>
            <a:ext cx="1676356" cy="2200218"/>
          </a:xfrm>
          <a:prstGeom prst="rect">
            <a:avLst/>
          </a:prstGeom>
          <a:blipFill rotWithShape="1">
            <a:blip r:embed="rId4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6" name="Google Shape;246;p5"/>
          <p:cNvSpPr/>
          <p:nvPr/>
        </p:nvSpPr>
        <p:spPr>
          <a:xfrm rot="5400000">
            <a:off x="3727327" y="1851732"/>
            <a:ext cx="631198" cy="6530634"/>
          </a:xfrm>
          <a:prstGeom prst="rect">
            <a:avLst/>
          </a:prstGeom>
          <a:blipFill rotWithShape="1">
            <a:blip r:embed="rId4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7" name="Google Shape;247;p5"/>
          <p:cNvSpPr/>
          <p:nvPr/>
        </p:nvSpPr>
        <p:spPr>
          <a:xfrm>
            <a:off x="3073851" y="5308527"/>
            <a:ext cx="19800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 persons in total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3683540" y="2569879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Set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2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Problem 1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: Principle Component Analysis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 txBox="1"/>
          <p:nvPr>
            <p:ph idx="1" type="body"/>
          </p:nvPr>
        </p:nvSpPr>
        <p:spPr>
          <a:xfrm>
            <a:off x="628650" y="1585452"/>
            <a:ext cx="7886700" cy="45915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90" r="0" t="-22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ransition spd="slow" p14:dur="2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Remarks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"/>
          <p:cNvSpPr txBox="1"/>
          <p:nvPr>
            <p:ph idx="1" type="body"/>
          </p:nvPr>
        </p:nvSpPr>
        <p:spPr>
          <a:xfrm>
            <a:off x="628650" y="1585452"/>
            <a:ext cx="7886700" cy="4591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You are allowed to use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programming language you desire, including all related packages/functions.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your report, provide detailed explanations or discussions about your answer.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unsure about your answer, write down how you obtained it as detailed as possible.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Convert your report into a pdf file and upload it to NTU COOL before the deadline.</a:t>
            </a:r>
            <a:endParaRPr/>
          </a:p>
        </p:txBody>
      </p:sp>
    </p:spTree>
  </p:cSld>
  <p:clrMapOvr>
    <a:masterClrMapping/>
  </p:clrMapOvr>
  <p:transition spd="slow" p14:dur="2000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2018-09-19T02:58:21Z</dcterms:created>
  <dc:creator>元顥 李</dc:creator>
</cp:coreProperties>
</file>