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105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DE7D648-8AED-4E9A-8115-1D8CEFD12A5C}" type="datetimeFigureOut">
              <a:rPr lang="en-GB" smtClean="0"/>
              <a:t>06/11/2020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40EB9D-A0D4-4391-8213-F3912E2684AB}" type="slidenum">
              <a:rPr lang="en-GB" smtClean="0"/>
              <a:t>‹#›</a:t>
            </a:fld>
            <a:endParaRPr lang="en-GB"/>
          </a:p>
        </p:txBody>
      </p:sp>
    </p:spTree>
    <p:extLst>
      <p:ext uri="{BB962C8B-B14F-4D97-AF65-F5344CB8AC3E}">
        <p14:creationId xmlns:p14="http://schemas.microsoft.com/office/powerpoint/2010/main" val="3166133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E7D648-8AED-4E9A-8115-1D8CEFD12A5C}" type="datetimeFigureOut">
              <a:rPr lang="en-GB" smtClean="0"/>
              <a:t>06/11/2020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40EB9D-A0D4-4391-8213-F3912E2684AB}" type="slidenum">
              <a:rPr lang="en-GB" smtClean="0"/>
              <a:t>‹#›</a:t>
            </a:fld>
            <a:endParaRPr lang="en-GB"/>
          </a:p>
        </p:txBody>
      </p:sp>
    </p:spTree>
    <p:extLst>
      <p:ext uri="{BB962C8B-B14F-4D97-AF65-F5344CB8AC3E}">
        <p14:creationId xmlns:p14="http://schemas.microsoft.com/office/powerpoint/2010/main" val="1739832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E7D648-8AED-4E9A-8115-1D8CEFD12A5C}" type="datetimeFigureOut">
              <a:rPr lang="en-GB" smtClean="0"/>
              <a:t>06/11/2020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40EB9D-A0D4-4391-8213-F3912E2684AB}" type="slidenum">
              <a:rPr lang="en-GB" smtClean="0"/>
              <a:t>‹#›</a:t>
            </a:fld>
            <a:endParaRPr lang="en-GB"/>
          </a:p>
        </p:txBody>
      </p:sp>
    </p:spTree>
    <p:extLst>
      <p:ext uri="{BB962C8B-B14F-4D97-AF65-F5344CB8AC3E}">
        <p14:creationId xmlns:p14="http://schemas.microsoft.com/office/powerpoint/2010/main" val="3310547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E7D648-8AED-4E9A-8115-1D8CEFD12A5C}" type="datetimeFigureOut">
              <a:rPr lang="en-GB" smtClean="0"/>
              <a:t>06/11/2020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40EB9D-A0D4-4391-8213-F3912E2684AB}" type="slidenum">
              <a:rPr lang="en-GB" smtClean="0"/>
              <a:t>‹#›</a:t>
            </a:fld>
            <a:endParaRPr lang="en-GB"/>
          </a:p>
        </p:txBody>
      </p:sp>
    </p:spTree>
    <p:extLst>
      <p:ext uri="{BB962C8B-B14F-4D97-AF65-F5344CB8AC3E}">
        <p14:creationId xmlns:p14="http://schemas.microsoft.com/office/powerpoint/2010/main" val="370384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E7D648-8AED-4E9A-8115-1D8CEFD12A5C}" type="datetimeFigureOut">
              <a:rPr lang="en-GB" smtClean="0"/>
              <a:t>06/11/2020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40EB9D-A0D4-4391-8213-F3912E2684AB}" type="slidenum">
              <a:rPr lang="en-GB" smtClean="0"/>
              <a:t>‹#›</a:t>
            </a:fld>
            <a:endParaRPr lang="en-GB"/>
          </a:p>
        </p:txBody>
      </p:sp>
    </p:spTree>
    <p:extLst>
      <p:ext uri="{BB962C8B-B14F-4D97-AF65-F5344CB8AC3E}">
        <p14:creationId xmlns:p14="http://schemas.microsoft.com/office/powerpoint/2010/main" val="3760587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DE7D648-8AED-4E9A-8115-1D8CEFD12A5C}" type="datetimeFigureOut">
              <a:rPr lang="en-GB" smtClean="0"/>
              <a:t>06/11/2020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40EB9D-A0D4-4391-8213-F3912E2684AB}" type="slidenum">
              <a:rPr lang="en-GB" smtClean="0"/>
              <a:t>‹#›</a:t>
            </a:fld>
            <a:endParaRPr lang="en-GB"/>
          </a:p>
        </p:txBody>
      </p:sp>
    </p:spTree>
    <p:extLst>
      <p:ext uri="{BB962C8B-B14F-4D97-AF65-F5344CB8AC3E}">
        <p14:creationId xmlns:p14="http://schemas.microsoft.com/office/powerpoint/2010/main" val="221659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DE7D648-8AED-4E9A-8115-1D8CEFD12A5C}" type="datetimeFigureOut">
              <a:rPr lang="en-GB" smtClean="0"/>
              <a:t>06/11/2020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640EB9D-A0D4-4391-8213-F3912E2684AB}" type="slidenum">
              <a:rPr lang="en-GB" smtClean="0"/>
              <a:t>‹#›</a:t>
            </a:fld>
            <a:endParaRPr lang="en-GB"/>
          </a:p>
        </p:txBody>
      </p:sp>
    </p:spTree>
    <p:extLst>
      <p:ext uri="{BB962C8B-B14F-4D97-AF65-F5344CB8AC3E}">
        <p14:creationId xmlns:p14="http://schemas.microsoft.com/office/powerpoint/2010/main" val="263776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DE7D648-8AED-4E9A-8115-1D8CEFD12A5C}" type="datetimeFigureOut">
              <a:rPr lang="en-GB" smtClean="0"/>
              <a:t>06/11/2020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640EB9D-A0D4-4391-8213-F3912E2684AB}" type="slidenum">
              <a:rPr lang="en-GB" smtClean="0"/>
              <a:t>‹#›</a:t>
            </a:fld>
            <a:endParaRPr lang="en-GB"/>
          </a:p>
        </p:txBody>
      </p:sp>
    </p:spTree>
    <p:extLst>
      <p:ext uri="{BB962C8B-B14F-4D97-AF65-F5344CB8AC3E}">
        <p14:creationId xmlns:p14="http://schemas.microsoft.com/office/powerpoint/2010/main" val="271120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E7D648-8AED-4E9A-8115-1D8CEFD12A5C}" type="datetimeFigureOut">
              <a:rPr lang="en-GB" smtClean="0"/>
              <a:t>06/11/2020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640EB9D-A0D4-4391-8213-F3912E2684AB}" type="slidenum">
              <a:rPr lang="en-GB" smtClean="0"/>
              <a:t>‹#›</a:t>
            </a:fld>
            <a:endParaRPr lang="en-GB"/>
          </a:p>
        </p:txBody>
      </p:sp>
    </p:spTree>
    <p:extLst>
      <p:ext uri="{BB962C8B-B14F-4D97-AF65-F5344CB8AC3E}">
        <p14:creationId xmlns:p14="http://schemas.microsoft.com/office/powerpoint/2010/main" val="1936003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E7D648-8AED-4E9A-8115-1D8CEFD12A5C}" type="datetimeFigureOut">
              <a:rPr lang="en-GB" smtClean="0"/>
              <a:t>06/11/2020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40EB9D-A0D4-4391-8213-F3912E2684AB}" type="slidenum">
              <a:rPr lang="en-GB" smtClean="0"/>
              <a:t>‹#›</a:t>
            </a:fld>
            <a:endParaRPr lang="en-GB"/>
          </a:p>
        </p:txBody>
      </p:sp>
    </p:spTree>
    <p:extLst>
      <p:ext uri="{BB962C8B-B14F-4D97-AF65-F5344CB8AC3E}">
        <p14:creationId xmlns:p14="http://schemas.microsoft.com/office/powerpoint/2010/main" val="132764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E7D648-8AED-4E9A-8115-1D8CEFD12A5C}" type="datetimeFigureOut">
              <a:rPr lang="en-GB" smtClean="0"/>
              <a:t>06/11/2020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40EB9D-A0D4-4391-8213-F3912E2684AB}" type="slidenum">
              <a:rPr lang="en-GB" smtClean="0"/>
              <a:t>‹#›</a:t>
            </a:fld>
            <a:endParaRPr lang="en-GB"/>
          </a:p>
        </p:txBody>
      </p:sp>
    </p:spTree>
    <p:extLst>
      <p:ext uri="{BB962C8B-B14F-4D97-AF65-F5344CB8AC3E}">
        <p14:creationId xmlns:p14="http://schemas.microsoft.com/office/powerpoint/2010/main" val="2958486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7D648-8AED-4E9A-8115-1D8CEFD12A5C}" type="datetimeFigureOut">
              <a:rPr lang="en-GB" smtClean="0"/>
              <a:t>06/11/2020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40EB9D-A0D4-4391-8213-F3912E2684AB}" type="slidenum">
              <a:rPr lang="en-GB" smtClean="0"/>
              <a:t>‹#›</a:t>
            </a:fld>
            <a:endParaRPr lang="en-GB"/>
          </a:p>
        </p:txBody>
      </p:sp>
    </p:spTree>
    <p:extLst>
      <p:ext uri="{BB962C8B-B14F-4D97-AF65-F5344CB8AC3E}">
        <p14:creationId xmlns:p14="http://schemas.microsoft.com/office/powerpoint/2010/main" val="1627832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www.data.buffalony.gov/"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130425"/>
            <a:ext cx="7772400" cy="1470025"/>
          </a:xfrm>
        </p:spPr>
        <p:txBody>
          <a:bodyPr>
            <a:normAutofit fontScale="90000"/>
          </a:bodyPr>
          <a:lstStyle/>
          <a:p>
            <a:r>
              <a:rPr lang="en-US" b="1" dirty="0"/>
              <a:t>USING CRIME DATA AND LOCATION TO REVEAL POTENTIAL FOR A SECURITY</a:t>
            </a:r>
            <a:r>
              <a:rPr lang="en-GB" dirty="0"/>
              <a:t/>
            </a:r>
            <a:br>
              <a:rPr lang="en-GB" dirty="0"/>
            </a:br>
            <a:r>
              <a:rPr lang="en-GB" dirty="0" smtClean="0"/>
              <a:t>  </a:t>
            </a:r>
            <a:r>
              <a:rPr lang="en-US" b="1" dirty="0" smtClean="0"/>
              <a:t>FIRM </a:t>
            </a:r>
            <a:r>
              <a:rPr lang="en-US" b="1" dirty="0"/>
              <a:t>EXPERT RELOCATING TO THE CITY OF BUFFALO NEWYORK STATE</a:t>
            </a:r>
            <a:r>
              <a:rPr lang="en-GB" dirty="0"/>
              <a:t/>
            </a:r>
            <a:br>
              <a:rPr lang="en-GB" dirty="0"/>
            </a:br>
            <a:endParaRPr lang="en-GB" dirty="0"/>
          </a:p>
        </p:txBody>
      </p:sp>
    </p:spTree>
    <p:extLst>
      <p:ext uri="{BB962C8B-B14F-4D97-AF65-F5344CB8AC3E}">
        <p14:creationId xmlns:p14="http://schemas.microsoft.com/office/powerpoint/2010/main" val="3488784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8458200" cy="5509200"/>
          </a:xfrm>
          <a:prstGeom prst="rect">
            <a:avLst/>
          </a:prstGeom>
        </p:spPr>
        <p:txBody>
          <a:bodyPr wrap="square">
            <a:spAutoFit/>
          </a:bodyPr>
          <a:lstStyle/>
          <a:p>
            <a:r>
              <a:rPr lang="en-US" sz="3200" b="1" dirty="0"/>
              <a:t>Introduction: Business problem</a:t>
            </a:r>
            <a:endParaRPr lang="en-GB" sz="3200" dirty="0"/>
          </a:p>
          <a:p>
            <a:r>
              <a:rPr lang="en-US" sz="3200" dirty="0"/>
              <a:t>This project is designed to help a friend who is a security expert with plans to relocate to the city of Buffalo New York. From Canada, create a portfolio of potential clients in the city of Buffalo.</a:t>
            </a:r>
            <a:endParaRPr lang="en-GB" sz="3200" dirty="0"/>
          </a:p>
          <a:p>
            <a:r>
              <a:rPr lang="en-US" sz="3200" dirty="0"/>
              <a:t>His startup firm specializes in different range of security products and services, professional consultations and security gadgets. One of his challenges is navigating through a new city and scoping out areas and clients, would be a  daunting task</a:t>
            </a:r>
            <a:endParaRPr lang="en-GB" sz="3200" dirty="0"/>
          </a:p>
        </p:txBody>
      </p:sp>
    </p:spTree>
    <p:extLst>
      <p:ext uri="{BB962C8B-B14F-4D97-AF65-F5344CB8AC3E}">
        <p14:creationId xmlns:p14="http://schemas.microsoft.com/office/powerpoint/2010/main" val="323870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363915"/>
            <a:ext cx="7391400" cy="6494085"/>
          </a:xfrm>
          <a:prstGeom prst="rect">
            <a:avLst/>
          </a:prstGeom>
        </p:spPr>
        <p:txBody>
          <a:bodyPr wrap="square">
            <a:spAutoFit/>
          </a:bodyPr>
          <a:lstStyle/>
          <a:p>
            <a:r>
              <a:rPr lang="en-GB" sz="3200" dirty="0"/>
              <a:t>To resolve the three key issues raised by my </a:t>
            </a:r>
            <a:r>
              <a:rPr lang="en-GB" sz="2800" dirty="0"/>
              <a:t>friend</a:t>
            </a:r>
            <a:r>
              <a:rPr lang="en-GB" sz="3200" dirty="0"/>
              <a:t>, the data that will be used for this project will contain information vital for the projects. It must be a location datasets and luckily for us the city of Buffalo has a repository of data in the website sites.</a:t>
            </a:r>
          </a:p>
          <a:p>
            <a:r>
              <a:rPr lang="en-GB" sz="3200" dirty="0"/>
              <a:t>The dataset for crime rates will be download via  </a:t>
            </a:r>
            <a:r>
              <a:rPr lang="en-GB" sz="3200" u="sng" dirty="0">
                <a:hlinkClick r:id="rId2"/>
              </a:rPr>
              <a:t>www.data.buffalony.gov</a:t>
            </a:r>
            <a:r>
              <a:rPr lang="en-GB" sz="3200" dirty="0"/>
              <a:t> and it contains yearly reports of crimes committed and reported, with corresponding crime locations in the city of Buffalo, New York state from 2009 to 2018 and last updated in 2018 </a:t>
            </a:r>
          </a:p>
        </p:txBody>
      </p:sp>
    </p:spTree>
    <p:extLst>
      <p:ext uri="{BB962C8B-B14F-4D97-AF65-F5344CB8AC3E}">
        <p14:creationId xmlns:p14="http://schemas.microsoft.com/office/powerpoint/2010/main" val="3145297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347" y="457200"/>
            <a:ext cx="7696200" cy="5693866"/>
          </a:xfrm>
          <a:prstGeom prst="rect">
            <a:avLst/>
          </a:prstGeom>
        </p:spPr>
        <p:txBody>
          <a:bodyPr wrap="square">
            <a:spAutoFit/>
          </a:bodyPr>
          <a:lstStyle/>
          <a:p>
            <a:r>
              <a:rPr lang="en-GB" sz="2800" b="1" dirty="0"/>
              <a:t>Methodology</a:t>
            </a:r>
            <a:endParaRPr lang="en-GB" sz="2800" dirty="0"/>
          </a:p>
          <a:p>
            <a:r>
              <a:rPr lang="en-GB" sz="2800" dirty="0"/>
              <a:t>Our focus is to direct our search for areas that the firm can quickly set up the business and hit the ground running with the information they have about the crimes in the city and where to specifically pitch their tents</a:t>
            </a:r>
          </a:p>
          <a:p>
            <a:r>
              <a:rPr lang="en-GB" sz="2800" dirty="0"/>
              <a:t>The first step involved data input and wrangling the crime dataset to extract features required for the analysis</a:t>
            </a:r>
          </a:p>
          <a:p>
            <a:r>
              <a:rPr lang="en-GB" sz="2800" dirty="0"/>
              <a:t>Secondly the crime locations (latitude and longitude) were used to pin the points to the map, revealing in much better details, in picture, where the crimes were committed.</a:t>
            </a:r>
          </a:p>
        </p:txBody>
      </p:sp>
    </p:spTree>
    <p:extLst>
      <p:ext uri="{BB962C8B-B14F-4D97-AF65-F5344CB8AC3E}">
        <p14:creationId xmlns:p14="http://schemas.microsoft.com/office/powerpoint/2010/main" val="4083006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3927" y="990600"/>
            <a:ext cx="7315200" cy="4524315"/>
          </a:xfrm>
          <a:prstGeom prst="rect">
            <a:avLst/>
          </a:prstGeom>
        </p:spPr>
        <p:txBody>
          <a:bodyPr wrap="square">
            <a:spAutoFit/>
          </a:bodyPr>
          <a:lstStyle/>
          <a:p>
            <a:r>
              <a:rPr lang="en-US" sz="3200" dirty="0" smtClean="0"/>
              <a:t>Cont’d</a:t>
            </a:r>
            <a:endParaRPr lang="en-GB" sz="3200" dirty="0" smtClean="0"/>
          </a:p>
          <a:p>
            <a:r>
              <a:rPr lang="en-GB" sz="3200" dirty="0" smtClean="0"/>
              <a:t>The </a:t>
            </a:r>
            <a:r>
              <a:rPr lang="en-GB" sz="3200" dirty="0"/>
              <a:t>third steps involve extracting the neighbourhoods with their respective coordinates and used Foursquare API to extract the venues in each of the neighbourhoods using their respective coordinates. These venues were then plotted on the map revealing their locations in the city</a:t>
            </a:r>
            <a:r>
              <a:rPr lang="en-GB" sz="3200" dirty="0" smtClean="0"/>
              <a:t>.</a:t>
            </a:r>
            <a:endParaRPr lang="en-GB" sz="3200" dirty="0"/>
          </a:p>
        </p:txBody>
      </p:sp>
    </p:spTree>
    <p:extLst>
      <p:ext uri="{BB962C8B-B14F-4D97-AF65-F5344CB8AC3E}">
        <p14:creationId xmlns:p14="http://schemas.microsoft.com/office/powerpoint/2010/main" val="210380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90600"/>
            <a:ext cx="7924800" cy="5509200"/>
          </a:xfrm>
          <a:prstGeom prst="rect">
            <a:avLst/>
          </a:prstGeom>
        </p:spPr>
        <p:txBody>
          <a:bodyPr wrap="square">
            <a:spAutoFit/>
          </a:bodyPr>
          <a:lstStyle/>
          <a:p>
            <a:r>
              <a:rPr lang="en-GB" sz="3200" b="1" dirty="0"/>
              <a:t>Results and Discussion</a:t>
            </a:r>
            <a:endParaRPr lang="en-GB" sz="3200" dirty="0"/>
          </a:p>
          <a:p>
            <a:r>
              <a:rPr lang="en-GB" sz="3200" dirty="0"/>
              <a:t>The analysis has shown that Buffalo offers a great opportunity for a security firm with novel products and services that can easily be marketed to potential customers. The List of The business in Buffalo was extracted and tabulated and the total counts of each looks very convincing enough for the team to start making head way into the city. With more businesses clustered around the city centre, this insight would also </a:t>
            </a:r>
          </a:p>
        </p:txBody>
      </p:sp>
    </p:spTree>
    <p:extLst>
      <p:ext uri="{BB962C8B-B14F-4D97-AF65-F5344CB8AC3E}">
        <p14:creationId xmlns:p14="http://schemas.microsoft.com/office/powerpoint/2010/main" val="3836302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36174"/>
            <a:ext cx="8382000" cy="2308324"/>
          </a:xfrm>
          <a:prstGeom prst="rect">
            <a:avLst/>
          </a:prstGeom>
        </p:spPr>
        <p:txBody>
          <a:bodyPr wrap="square">
            <a:spAutoFit/>
          </a:bodyPr>
          <a:lstStyle/>
          <a:p>
            <a:r>
              <a:rPr lang="en-US" sz="3600" dirty="0" smtClean="0"/>
              <a:t>Cont’d</a:t>
            </a:r>
            <a:endParaRPr lang="en-GB" sz="3600" dirty="0" smtClean="0"/>
          </a:p>
          <a:p>
            <a:r>
              <a:rPr lang="en-GB" sz="3600" dirty="0" smtClean="0"/>
              <a:t>help </a:t>
            </a:r>
            <a:r>
              <a:rPr lang="en-GB" sz="3600" dirty="0"/>
              <a:t>them to set up their office around the city centre and gradually move into other areas far from the city canter</a:t>
            </a:r>
          </a:p>
        </p:txBody>
      </p:sp>
    </p:spTree>
    <p:extLst>
      <p:ext uri="{BB962C8B-B14F-4D97-AF65-F5344CB8AC3E}">
        <p14:creationId xmlns:p14="http://schemas.microsoft.com/office/powerpoint/2010/main" val="1074492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028343"/>
            <a:ext cx="7543800" cy="4893647"/>
          </a:xfrm>
          <a:prstGeom prst="rect">
            <a:avLst/>
          </a:prstGeom>
        </p:spPr>
        <p:txBody>
          <a:bodyPr wrap="square">
            <a:spAutoFit/>
          </a:bodyPr>
          <a:lstStyle/>
          <a:p>
            <a:r>
              <a:rPr lang="en-GB" sz="2400" b="1" dirty="0"/>
              <a:t>Conclusion</a:t>
            </a:r>
            <a:endParaRPr lang="en-GB" sz="2400" dirty="0"/>
          </a:p>
          <a:p>
            <a:r>
              <a:rPr lang="en-GB" sz="2400" dirty="0"/>
              <a:t>The aim of this project was to answer the three questions raised by my friend in order to help him make approach plans in setting up a security business in a new city. Datasets from the city of Buffalo, which of course would be the perfect place to gather the data, was used in conjunction with folium, </a:t>
            </a:r>
            <a:r>
              <a:rPr lang="en-GB" sz="2400" dirty="0" err="1"/>
              <a:t>geolocator</a:t>
            </a:r>
            <a:r>
              <a:rPr lang="en-GB" sz="2400" dirty="0"/>
              <a:t>, and </a:t>
            </a:r>
            <a:r>
              <a:rPr lang="en-GB" sz="2400" dirty="0" err="1"/>
              <a:t>geopy</a:t>
            </a:r>
            <a:r>
              <a:rPr lang="en-GB" sz="2400" dirty="0"/>
              <a:t> to plot the map and locate new areas that was in the original datasets.</a:t>
            </a:r>
          </a:p>
          <a:p>
            <a:r>
              <a:rPr lang="en-GB" sz="2400" dirty="0"/>
              <a:t>Over 3000 potential customers were revealed more with neighbourhoods where each are located.</a:t>
            </a:r>
          </a:p>
          <a:p>
            <a:r>
              <a:rPr lang="en-GB" sz="2400" dirty="0"/>
              <a:t>The crime rates were also plotted on the locations the were reported </a:t>
            </a:r>
            <a:r>
              <a:rPr lang="en-GB" sz="2400" dirty="0" err="1"/>
              <a:t>abd</a:t>
            </a:r>
            <a:r>
              <a:rPr lang="en-GB" sz="2400" dirty="0"/>
              <a:t> the spread across the city.</a:t>
            </a:r>
          </a:p>
          <a:p>
            <a:r>
              <a:rPr lang="en-GB" sz="2400" dirty="0"/>
              <a:t> </a:t>
            </a:r>
          </a:p>
        </p:txBody>
      </p:sp>
    </p:spTree>
    <p:extLst>
      <p:ext uri="{BB962C8B-B14F-4D97-AF65-F5344CB8AC3E}">
        <p14:creationId xmlns:p14="http://schemas.microsoft.com/office/powerpoint/2010/main" val="2256183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582341"/>
            <a:ext cx="7772400" cy="5262979"/>
          </a:xfrm>
          <a:prstGeom prst="rect">
            <a:avLst/>
          </a:prstGeom>
        </p:spPr>
        <p:txBody>
          <a:bodyPr wrap="square">
            <a:spAutoFit/>
          </a:bodyPr>
          <a:lstStyle/>
          <a:p>
            <a:r>
              <a:rPr lang="en-US" sz="2800" dirty="0" smtClean="0"/>
              <a:t>Cont’d</a:t>
            </a:r>
            <a:endParaRPr lang="en-GB" sz="2800" dirty="0" smtClean="0"/>
          </a:p>
          <a:p>
            <a:r>
              <a:rPr lang="en-GB" sz="2800" dirty="0" smtClean="0"/>
              <a:t>Finally </a:t>
            </a:r>
            <a:r>
              <a:rPr lang="en-GB" sz="2800" dirty="0"/>
              <a:t>this project can be useful for anyone planning to relocate to city of Buffalo and is concerned about which area would be best safe to live in(Although this would need further analysis), but insights can be drawn from the map. Our major focus is to help in locating areas where crimes were reported and use the numbers together with their locations to make decisions as a security firm moving into a new country. This project would be useful to local councils and police departments.</a:t>
            </a:r>
          </a:p>
          <a:p>
            <a:r>
              <a:rPr lang="en-GB" sz="2800" dirty="0"/>
              <a:t> </a:t>
            </a:r>
          </a:p>
        </p:txBody>
      </p:sp>
    </p:spTree>
    <p:extLst>
      <p:ext uri="{BB962C8B-B14F-4D97-AF65-F5344CB8AC3E}">
        <p14:creationId xmlns:p14="http://schemas.microsoft.com/office/powerpoint/2010/main" val="4169020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634</Words>
  <Application>Microsoft Office PowerPoint</Application>
  <PresentationFormat>On-screen Show (4:3)</PresentationFormat>
  <Paragraphs>24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USING CRIME DATA AND LOCATION TO REVEAL POTENTIAL FOR A SECURITY   FIRM EXPERT RELOCATING TO THE CITY OF BUFFALO NEWYORK STATE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CRIME DATA AND LOCATION TO REVEAL POTENTIAL FOR A SECURITY   FIRM EXPERT RELOCATING TO THE CITY OF BUFFALO NEWYORK STATE</dc:title>
  <dc:creator>ifeyinwa</dc:creator>
  <cp:lastModifiedBy>ifeyinwa</cp:lastModifiedBy>
  <cp:revision>2</cp:revision>
  <dcterms:created xsi:type="dcterms:W3CDTF">2020-11-06T01:47:43Z</dcterms:created>
  <dcterms:modified xsi:type="dcterms:W3CDTF">2020-11-06T02:01:25Z</dcterms:modified>
</cp:coreProperties>
</file>