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2571744"/>
            <a:ext cx="500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Итоговый проект по работе с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API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496" y="4786322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Автор:</a:t>
            </a:r>
          </a:p>
          <a:p>
            <a:pPr algn="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Сайфулин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Алексей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285728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214422"/>
            <a:ext cx="7215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Проект выполнен в виде навыка для голосового помощника от компании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Яндекс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Он немного расширяет и оживляет навигационные навыки Алисы, благодаря взаимодействию со сторонними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Яндекса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К примеру, есть возможность отображения карт с рисунками и без перехода по ссылке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Яндекс.Карты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благодаря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API</a:t>
            </a:r>
            <a:endParaRPr lang="ru-RU" sz="800" strike="sngStrike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285728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214422"/>
            <a:ext cx="72152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выполнения задачи был использованы следующие сторонние библиотеки языка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Flask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управление запросами от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Яндекс.Диалогов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pymorphy2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морфологический анализ, распознавание слов в различных формах, определение контекста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requests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отправка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 / https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запросов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1670" y="214290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8992" y="1071546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server.py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57620" y="3429000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settings.py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1214414" y="4714884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Геодезические вычисления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1802" y="1500174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Ведение диалога с пользователем, отправка ответа, получение запроса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1571604" y="4357694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geometry.py</a:t>
            </a:r>
            <a:endParaRPr lang="ru-RU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1428728" y="2285992"/>
            <a:ext cx="178595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Input_parser.py</a:t>
            </a:r>
            <a:endParaRPr lang="ru-RU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5214942" y="4429132"/>
            <a:ext cx="257176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APIs.py, dialogs_API.py</a:t>
            </a:r>
            <a:endParaRPr lang="ru-RU" dirty="0"/>
          </a:p>
        </p:txBody>
      </p:sp>
      <p:sp>
        <p:nvSpPr>
          <p:cNvPr id="126" name="TextBox 125"/>
          <p:cNvSpPr txBox="1"/>
          <p:nvPr/>
        </p:nvSpPr>
        <p:spPr>
          <a:xfrm>
            <a:off x="5357818" y="4857760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Классы для работы с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API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2643182"/>
            <a:ext cx="2428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Распознавание ключевых слов, определение контекста пользовательского ввода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57620" y="3786190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Ведение логов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643570" y="2285992"/>
            <a:ext cx="285752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dialogs_json_handler.py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786446" y="2786058"/>
            <a:ext cx="314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Хранение данных пользователя, данных входящих и исходящих запросов и функции обработки данных диалога в общем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285728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214422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Главная особенность проекта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обширный интерфейс классов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работы с некоторыми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Яндекса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запросами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ответами платформы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Яндекс.Диалогов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171</Words>
  <Application>Microsoft Office PowerPoint</Application>
  <PresentationFormat>Экран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55</cp:revision>
  <dcterms:created xsi:type="dcterms:W3CDTF">2019-04-24T09:48:09Z</dcterms:created>
  <dcterms:modified xsi:type="dcterms:W3CDTF">2022-01-15T22:50:43Z</dcterms:modified>
</cp:coreProperties>
</file>