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5995" autoAdjust="0"/>
  </p:normalViewPr>
  <p:slideViewPr>
    <p:cSldViewPr>
      <p:cViewPr>
        <p:scale>
          <a:sx n="78" d="100"/>
          <a:sy n="78" d="100"/>
        </p:scale>
        <p:origin x="-1266" y="21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34AE7-75F0-4C07-8E42-7D368E2D27A4}" type="doc">
      <dgm:prSet loTypeId="urn:microsoft.com/office/officeart/2005/8/layout/hierarchy2" loCatId="hierarchy" qsTypeId="urn:microsoft.com/office/officeart/2005/8/quickstyle/3d2#1" qsCatId="3D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92A47AA6-B72B-4634-AD2A-03886E24524C}">
      <dgm:prSet phldrT="[Текст]" custT="1"/>
      <dgm:spPr/>
      <dgm:t>
        <a:bodyPr/>
        <a:lstStyle/>
        <a:p>
          <a:r>
            <a:rPr lang="en-US" sz="1600" dirty="0">
              <a:latin typeface="+mn-lt"/>
            </a:rPr>
            <a:t>Main</a:t>
          </a:r>
          <a:endParaRPr lang="ru-RU" sz="1600" dirty="0">
            <a:latin typeface="+mn-lt"/>
          </a:endParaRPr>
        </a:p>
      </dgm:t>
    </dgm:pt>
    <dgm:pt modelId="{454CF311-68EE-495D-A151-6D139484513F}" type="parTrans" cxnId="{CF3C52CE-1211-4CC2-B524-671FB51C54A7}">
      <dgm:prSet/>
      <dgm:spPr/>
      <dgm:t>
        <a:bodyPr/>
        <a:lstStyle/>
        <a:p>
          <a:endParaRPr lang="ru-RU"/>
        </a:p>
      </dgm:t>
    </dgm:pt>
    <dgm:pt modelId="{99F44106-C515-43A5-8FD7-7FFF5C777A20}" type="sibTrans" cxnId="{CF3C52CE-1211-4CC2-B524-671FB51C54A7}">
      <dgm:prSet/>
      <dgm:spPr/>
      <dgm:t>
        <a:bodyPr/>
        <a:lstStyle/>
        <a:p>
          <a:endParaRPr lang="ru-RU"/>
        </a:p>
      </dgm:t>
    </dgm:pt>
    <dgm:pt modelId="{E0F8AA52-2450-439D-85B3-CF4B200C4BEB}">
      <dgm:prSet phldrT="[Текст]" custT="1"/>
      <dgm:spPr/>
      <dgm:t>
        <a:bodyPr/>
        <a:lstStyle/>
        <a:p>
          <a:r>
            <a:rPr lang="en-US" sz="1600" dirty="0" err="1">
              <a:latin typeface="+mn-lt"/>
            </a:rPr>
            <a:t>ProcessTab</a:t>
          </a:r>
          <a:endParaRPr lang="ru-RU" sz="1600" dirty="0">
            <a:latin typeface="+mn-lt"/>
          </a:endParaRPr>
        </a:p>
      </dgm:t>
    </dgm:pt>
    <dgm:pt modelId="{F4DA015F-C8F8-45CE-924C-8EF1786248AB}" type="parTrans" cxnId="{74CC2D45-8362-421B-B385-BBC94D0E4F6C}">
      <dgm:prSet/>
      <dgm:spPr/>
      <dgm:t>
        <a:bodyPr/>
        <a:lstStyle/>
        <a:p>
          <a:endParaRPr lang="ru-RU"/>
        </a:p>
      </dgm:t>
    </dgm:pt>
    <dgm:pt modelId="{F235726A-153D-44CF-A791-DAD561B4F116}" type="sibTrans" cxnId="{74CC2D45-8362-421B-B385-BBC94D0E4F6C}">
      <dgm:prSet/>
      <dgm:spPr/>
      <dgm:t>
        <a:bodyPr/>
        <a:lstStyle/>
        <a:p>
          <a:endParaRPr lang="ru-RU"/>
        </a:p>
      </dgm:t>
    </dgm:pt>
    <dgm:pt modelId="{ABA5D7E5-8E1F-418C-987F-F24E01D44BE2}">
      <dgm:prSet phldrT="[Текст]" custT="1"/>
      <dgm:spPr/>
      <dgm:t>
        <a:bodyPr/>
        <a:lstStyle/>
        <a:p>
          <a:r>
            <a:rPr lang="en-US" sz="1600" dirty="0" err="1">
              <a:latin typeface="+mn-lt"/>
            </a:rPr>
            <a:t>ProcessWidget</a:t>
          </a:r>
          <a:endParaRPr lang="ru-RU" sz="1600" dirty="0">
            <a:latin typeface="+mn-lt"/>
          </a:endParaRPr>
        </a:p>
      </dgm:t>
    </dgm:pt>
    <dgm:pt modelId="{8D52256D-1D11-458B-A2D9-968A4EA68ABE}" type="parTrans" cxnId="{A40689B4-9E3B-4B07-B3BC-BF5E433FE42E}">
      <dgm:prSet/>
      <dgm:spPr/>
      <dgm:t>
        <a:bodyPr/>
        <a:lstStyle/>
        <a:p>
          <a:endParaRPr lang="ru-RU"/>
        </a:p>
      </dgm:t>
    </dgm:pt>
    <dgm:pt modelId="{A4CC29D9-B144-4AFD-ACEF-42224DF647C2}" type="sibTrans" cxnId="{A40689B4-9E3B-4B07-B3BC-BF5E433FE42E}">
      <dgm:prSet/>
      <dgm:spPr/>
      <dgm:t>
        <a:bodyPr/>
        <a:lstStyle/>
        <a:p>
          <a:endParaRPr lang="ru-RU"/>
        </a:p>
      </dgm:t>
    </dgm:pt>
    <dgm:pt modelId="{7DBDC0F3-DF92-4E03-8B59-9FA3A81475EC}">
      <dgm:prSet phldrT="[Текст]" custT="1"/>
      <dgm:spPr/>
      <dgm:t>
        <a:bodyPr/>
        <a:lstStyle/>
        <a:p>
          <a:r>
            <a:rPr lang="en-US" sz="1600" dirty="0" err="1">
              <a:latin typeface="+mn-lt"/>
            </a:rPr>
            <a:t>GraphsTab</a:t>
          </a:r>
          <a:endParaRPr lang="ru-RU" sz="1600" dirty="0">
            <a:latin typeface="+mn-lt"/>
          </a:endParaRPr>
        </a:p>
      </dgm:t>
    </dgm:pt>
    <dgm:pt modelId="{2FD51D26-BE9B-4028-A821-F840E8B06771}" type="parTrans" cxnId="{300BEA8B-C638-4C23-BCEA-396D3A6DE95A}">
      <dgm:prSet/>
      <dgm:spPr/>
      <dgm:t>
        <a:bodyPr/>
        <a:lstStyle/>
        <a:p>
          <a:endParaRPr lang="ru-RU"/>
        </a:p>
      </dgm:t>
    </dgm:pt>
    <dgm:pt modelId="{0DDC5DFF-1941-4554-BFA7-C63561A74FD5}" type="sibTrans" cxnId="{300BEA8B-C638-4C23-BCEA-396D3A6DE95A}">
      <dgm:prSet/>
      <dgm:spPr/>
      <dgm:t>
        <a:bodyPr/>
        <a:lstStyle/>
        <a:p>
          <a:endParaRPr lang="ru-RU"/>
        </a:p>
      </dgm:t>
    </dgm:pt>
    <dgm:pt modelId="{201F068B-880D-4532-8BA2-BB194C0E7E5E}">
      <dgm:prSet phldrT="[Текст]" custT="1"/>
      <dgm:spPr/>
      <dgm:t>
        <a:bodyPr/>
        <a:lstStyle/>
        <a:p>
          <a:r>
            <a:rPr lang="en-US" sz="1600" dirty="0" err="1">
              <a:latin typeface="+mn-lt"/>
            </a:rPr>
            <a:t>TrayMenu</a:t>
          </a:r>
          <a:endParaRPr lang="ru-RU" sz="1600" dirty="0">
            <a:latin typeface="+mn-lt"/>
          </a:endParaRPr>
        </a:p>
      </dgm:t>
    </dgm:pt>
    <dgm:pt modelId="{25EFADA5-46B1-4E8A-926E-DD660E85753C}" type="parTrans" cxnId="{4B5C400E-FE97-46FE-869E-7EB05000BBB1}">
      <dgm:prSet/>
      <dgm:spPr/>
      <dgm:t>
        <a:bodyPr/>
        <a:lstStyle/>
        <a:p>
          <a:endParaRPr lang="ru-RU"/>
        </a:p>
      </dgm:t>
    </dgm:pt>
    <dgm:pt modelId="{C16E1E46-8C90-4C83-90D5-6F60F62D686B}" type="sibTrans" cxnId="{4B5C400E-FE97-46FE-869E-7EB05000BBB1}">
      <dgm:prSet/>
      <dgm:spPr/>
      <dgm:t>
        <a:bodyPr/>
        <a:lstStyle/>
        <a:p>
          <a:endParaRPr lang="ru-RU"/>
        </a:p>
      </dgm:t>
    </dgm:pt>
    <dgm:pt modelId="{B2CE91AC-650C-4A43-8BC5-D79E078DB91A}">
      <dgm:prSet phldrT="[Текст]" custT="1"/>
      <dgm:spPr/>
      <dgm:t>
        <a:bodyPr/>
        <a:lstStyle/>
        <a:p>
          <a:r>
            <a:rPr lang="en-US" sz="1600" dirty="0" err="1">
              <a:latin typeface="+mn-lt"/>
            </a:rPr>
            <a:t>SettingsTab</a:t>
          </a:r>
          <a:endParaRPr lang="ru-RU" sz="1600" dirty="0">
            <a:latin typeface="+mn-lt"/>
          </a:endParaRPr>
        </a:p>
      </dgm:t>
    </dgm:pt>
    <dgm:pt modelId="{B0F3A24A-0B39-4D6B-8D90-B101C8E94E59}" type="parTrans" cxnId="{189A8931-0489-4780-A32E-631245920C51}">
      <dgm:prSet/>
      <dgm:spPr/>
      <dgm:t>
        <a:bodyPr/>
        <a:lstStyle/>
        <a:p>
          <a:endParaRPr lang="ru-RU"/>
        </a:p>
      </dgm:t>
    </dgm:pt>
    <dgm:pt modelId="{C83F72F3-7858-4C7E-9072-716873DDB80A}" type="sibTrans" cxnId="{189A8931-0489-4780-A32E-631245920C51}">
      <dgm:prSet/>
      <dgm:spPr/>
      <dgm:t>
        <a:bodyPr/>
        <a:lstStyle/>
        <a:p>
          <a:endParaRPr lang="ru-RU"/>
        </a:p>
      </dgm:t>
    </dgm:pt>
    <dgm:pt modelId="{115F1C5F-BE68-4B05-90E6-7AC09984EEBF}">
      <dgm:prSet phldrT="[Текст]" custT="1"/>
      <dgm:spPr/>
      <dgm:t>
        <a:bodyPr/>
        <a:lstStyle/>
        <a:p>
          <a:r>
            <a:rPr lang="en-US" sz="1600" dirty="0" err="1">
              <a:latin typeface="+mn-lt"/>
            </a:rPr>
            <a:t>CustomGraph</a:t>
          </a:r>
          <a:endParaRPr lang="ru-RU" sz="1600" dirty="0">
            <a:latin typeface="+mn-lt"/>
          </a:endParaRPr>
        </a:p>
      </dgm:t>
    </dgm:pt>
    <dgm:pt modelId="{C5B062B3-C123-4F7D-A3F5-9F5572593F6F}" type="parTrans" cxnId="{C2481C4D-2FFB-45C0-9218-7F58A9974125}">
      <dgm:prSet/>
      <dgm:spPr/>
      <dgm:t>
        <a:bodyPr/>
        <a:lstStyle/>
        <a:p>
          <a:endParaRPr lang="ru-RU"/>
        </a:p>
      </dgm:t>
    </dgm:pt>
    <dgm:pt modelId="{02025447-E32A-4743-A722-153F3ACF6E04}" type="sibTrans" cxnId="{C2481C4D-2FFB-45C0-9218-7F58A9974125}">
      <dgm:prSet/>
      <dgm:spPr/>
      <dgm:t>
        <a:bodyPr/>
        <a:lstStyle/>
        <a:p>
          <a:endParaRPr lang="ru-RU"/>
        </a:p>
      </dgm:t>
    </dgm:pt>
    <dgm:pt modelId="{60E60C53-5704-428E-A1B7-9502EE5F4715}">
      <dgm:prSet phldrT="[Текст]" custT="1"/>
      <dgm:spPr/>
      <dgm:t>
        <a:bodyPr/>
        <a:lstStyle/>
        <a:p>
          <a:r>
            <a:rPr lang="en-US" sz="1400" dirty="0" err="1">
              <a:latin typeface="+mn-lt"/>
            </a:rPr>
            <a:t>ExtraProcessWidget</a:t>
          </a:r>
          <a:endParaRPr lang="ru-RU" sz="1400" dirty="0">
            <a:latin typeface="+mn-lt"/>
          </a:endParaRPr>
        </a:p>
      </dgm:t>
    </dgm:pt>
    <dgm:pt modelId="{8DB574F0-1A7F-49AC-96C7-C9D360627C96}" type="parTrans" cxnId="{993AC068-64BD-4C35-B44E-7CB4A41E075D}">
      <dgm:prSet/>
      <dgm:spPr/>
      <dgm:t>
        <a:bodyPr/>
        <a:lstStyle/>
        <a:p>
          <a:endParaRPr lang="ru-RU"/>
        </a:p>
      </dgm:t>
    </dgm:pt>
    <dgm:pt modelId="{251CB585-7E35-4E02-BF53-D473AA9D17C9}" type="sibTrans" cxnId="{993AC068-64BD-4C35-B44E-7CB4A41E075D}">
      <dgm:prSet/>
      <dgm:spPr/>
      <dgm:t>
        <a:bodyPr/>
        <a:lstStyle/>
        <a:p>
          <a:endParaRPr lang="ru-RU"/>
        </a:p>
      </dgm:t>
    </dgm:pt>
    <dgm:pt modelId="{5209A873-27D5-468B-8180-6102190317F3}" type="pres">
      <dgm:prSet presAssocID="{B3A34AE7-75F0-4C07-8E42-7D368E2D2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B9B2E6-521C-44DD-AE45-7C48A83C64FA}" type="pres">
      <dgm:prSet presAssocID="{92A47AA6-B72B-4634-AD2A-03886E24524C}" presName="root1" presStyleCnt="0"/>
      <dgm:spPr/>
    </dgm:pt>
    <dgm:pt modelId="{BAEE1E23-9A12-4EF1-9A12-F970A6CB45EE}" type="pres">
      <dgm:prSet presAssocID="{92A47AA6-B72B-4634-AD2A-03886E24524C}" presName="LevelOneTextNode" presStyleLbl="node0" presStyleIdx="0" presStyleCnt="2" custScaleX="110909" custScaleY="115099" custLinFactNeighborX="13076" custLinFactNeighborY="-171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C4FC4A-8882-4B9E-8AE4-A556CE640B57}" type="pres">
      <dgm:prSet presAssocID="{92A47AA6-B72B-4634-AD2A-03886E24524C}" presName="level2hierChild" presStyleCnt="0"/>
      <dgm:spPr/>
    </dgm:pt>
    <dgm:pt modelId="{E43CE133-1A36-4FDC-9259-D5E213A674D7}" type="pres">
      <dgm:prSet presAssocID="{F4DA015F-C8F8-45CE-924C-8EF1786248AB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3E102348-F6D8-4990-A50E-5DB3464841C2}" type="pres">
      <dgm:prSet presAssocID="{F4DA015F-C8F8-45CE-924C-8EF1786248AB}" presName="connTx" presStyleLbl="parChTrans1D2" presStyleIdx="0" presStyleCnt="4"/>
      <dgm:spPr/>
      <dgm:t>
        <a:bodyPr/>
        <a:lstStyle/>
        <a:p>
          <a:endParaRPr lang="ru-RU"/>
        </a:p>
      </dgm:t>
    </dgm:pt>
    <dgm:pt modelId="{B2F1BB22-02BE-46C4-81D5-2A4CE90F879A}" type="pres">
      <dgm:prSet presAssocID="{E0F8AA52-2450-439D-85B3-CF4B200C4BEB}" presName="root2" presStyleCnt="0"/>
      <dgm:spPr/>
    </dgm:pt>
    <dgm:pt modelId="{D4D45D8A-A568-4777-AE22-F580174EDF38}" type="pres">
      <dgm:prSet presAssocID="{E0F8AA52-2450-439D-85B3-CF4B200C4BEB}" presName="LevelTwoTextNode" presStyleLbl="node2" presStyleIdx="0" presStyleCnt="4" custScaleX="105031" custScaleY="120486" custLinFactNeighborX="6036" custLinFactNeighborY="-106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DE34AF-BA07-49F4-82AF-1E01405CA34F}" type="pres">
      <dgm:prSet presAssocID="{E0F8AA52-2450-439D-85B3-CF4B200C4BEB}" presName="level3hierChild" presStyleCnt="0"/>
      <dgm:spPr/>
    </dgm:pt>
    <dgm:pt modelId="{A842690F-A788-4F49-BFF1-B0AC2A2FA0AD}" type="pres">
      <dgm:prSet presAssocID="{8D52256D-1D11-458B-A2D9-968A4EA68ABE}" presName="conn2-1" presStyleLbl="parChTrans1D3" presStyleIdx="0" presStyleCnt="1"/>
      <dgm:spPr/>
      <dgm:t>
        <a:bodyPr/>
        <a:lstStyle/>
        <a:p>
          <a:endParaRPr lang="ru-RU"/>
        </a:p>
      </dgm:t>
    </dgm:pt>
    <dgm:pt modelId="{3450758D-70C8-44C6-8C18-69F0E5945378}" type="pres">
      <dgm:prSet presAssocID="{8D52256D-1D11-458B-A2D9-968A4EA68ABE}" presName="connTx" presStyleLbl="parChTrans1D3" presStyleIdx="0" presStyleCnt="1"/>
      <dgm:spPr/>
      <dgm:t>
        <a:bodyPr/>
        <a:lstStyle/>
        <a:p>
          <a:endParaRPr lang="ru-RU"/>
        </a:p>
      </dgm:t>
    </dgm:pt>
    <dgm:pt modelId="{DE806C16-E113-4966-8A5A-B8350950EDF6}" type="pres">
      <dgm:prSet presAssocID="{ABA5D7E5-8E1F-418C-987F-F24E01D44BE2}" presName="root2" presStyleCnt="0"/>
      <dgm:spPr/>
    </dgm:pt>
    <dgm:pt modelId="{A5498F41-A46F-41FE-898E-3B08B4D7F20B}" type="pres">
      <dgm:prSet presAssocID="{ABA5D7E5-8E1F-418C-987F-F24E01D44BE2}" presName="LevelTwoTextNode" presStyleLbl="node3" presStyleIdx="0" presStyleCnt="1" custLinFactNeighborX="-10092" custLinFactNeighborY="-365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6AAF4B-869F-40DE-A7BD-1770FD2A3372}" type="pres">
      <dgm:prSet presAssocID="{ABA5D7E5-8E1F-418C-987F-F24E01D44BE2}" presName="level3hierChild" presStyleCnt="0"/>
      <dgm:spPr/>
    </dgm:pt>
    <dgm:pt modelId="{1268E92A-F88C-4A02-A439-487841EE4DED}" type="pres">
      <dgm:prSet presAssocID="{8DB574F0-1A7F-49AC-96C7-C9D360627C96}" presName="conn2-1" presStyleLbl="parChTrans1D4" presStyleIdx="0" presStyleCnt="1"/>
      <dgm:spPr/>
      <dgm:t>
        <a:bodyPr/>
        <a:lstStyle/>
        <a:p>
          <a:endParaRPr lang="ru-RU"/>
        </a:p>
      </dgm:t>
    </dgm:pt>
    <dgm:pt modelId="{810B2F35-2EFF-468F-9580-946E58782DD6}" type="pres">
      <dgm:prSet presAssocID="{8DB574F0-1A7F-49AC-96C7-C9D360627C96}" presName="connTx" presStyleLbl="parChTrans1D4" presStyleIdx="0" presStyleCnt="1"/>
      <dgm:spPr/>
      <dgm:t>
        <a:bodyPr/>
        <a:lstStyle/>
        <a:p>
          <a:endParaRPr lang="ru-RU"/>
        </a:p>
      </dgm:t>
    </dgm:pt>
    <dgm:pt modelId="{D8685542-1D80-4465-A2F5-88465BA026CF}" type="pres">
      <dgm:prSet presAssocID="{60E60C53-5704-428E-A1B7-9502EE5F4715}" presName="root2" presStyleCnt="0"/>
      <dgm:spPr/>
    </dgm:pt>
    <dgm:pt modelId="{C19BF8E0-1C97-4DFA-A23A-A8D936D79AE7}" type="pres">
      <dgm:prSet presAssocID="{60E60C53-5704-428E-A1B7-9502EE5F4715}" presName="LevelTwoTextNode" presStyleLbl="node4" presStyleIdx="0" presStyleCnt="1" custScaleX="120019" custLinFactNeighborX="-20923" custLinFactNeighborY="320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9AAAEF-2925-4B09-9D22-7266235E2469}" type="pres">
      <dgm:prSet presAssocID="{60E60C53-5704-428E-A1B7-9502EE5F4715}" presName="level3hierChild" presStyleCnt="0"/>
      <dgm:spPr/>
    </dgm:pt>
    <dgm:pt modelId="{93982E44-E698-444D-9963-B21F34BFD5F6}" type="pres">
      <dgm:prSet presAssocID="{2FD51D26-BE9B-4028-A821-F840E8B06771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D9784C69-9892-4D85-B014-61EDDBDB13C5}" type="pres">
      <dgm:prSet presAssocID="{2FD51D26-BE9B-4028-A821-F840E8B06771}" presName="connTx" presStyleLbl="parChTrans1D2" presStyleIdx="1" presStyleCnt="4"/>
      <dgm:spPr/>
      <dgm:t>
        <a:bodyPr/>
        <a:lstStyle/>
        <a:p>
          <a:endParaRPr lang="ru-RU"/>
        </a:p>
      </dgm:t>
    </dgm:pt>
    <dgm:pt modelId="{51434914-E1F2-4028-8C68-6A80E112DAAD}" type="pres">
      <dgm:prSet presAssocID="{7DBDC0F3-DF92-4E03-8B59-9FA3A81475EC}" presName="root2" presStyleCnt="0"/>
      <dgm:spPr/>
    </dgm:pt>
    <dgm:pt modelId="{9DC833D4-91D5-407D-A55C-AA5BFA7A879E}" type="pres">
      <dgm:prSet presAssocID="{7DBDC0F3-DF92-4E03-8B59-9FA3A81475EC}" presName="LevelTwoTextNode" presStyleLbl="node2" presStyleIdx="1" presStyleCnt="4" custScaleX="105568" custScaleY="132433" custLinFactNeighborX="17394" custLinFactNeighborY="253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CBA30D-55D8-47AA-B928-E6891E6D589E}" type="pres">
      <dgm:prSet presAssocID="{7DBDC0F3-DF92-4E03-8B59-9FA3A81475EC}" presName="level3hierChild" presStyleCnt="0"/>
      <dgm:spPr/>
    </dgm:pt>
    <dgm:pt modelId="{0125E9BA-4EF3-47EE-BAD6-16F7AEDC2F75}" type="pres">
      <dgm:prSet presAssocID="{B0F3A24A-0B39-4D6B-8D90-B101C8E94E59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5965A55E-5CC8-48FD-B11A-F8025EC82240}" type="pres">
      <dgm:prSet presAssocID="{B0F3A24A-0B39-4D6B-8D90-B101C8E94E59}" presName="connTx" presStyleLbl="parChTrans1D2" presStyleIdx="2" presStyleCnt="4"/>
      <dgm:spPr/>
      <dgm:t>
        <a:bodyPr/>
        <a:lstStyle/>
        <a:p>
          <a:endParaRPr lang="ru-RU"/>
        </a:p>
      </dgm:t>
    </dgm:pt>
    <dgm:pt modelId="{615163AF-539D-4A62-BA3D-3D133ED1DFA5}" type="pres">
      <dgm:prSet presAssocID="{B2CE91AC-650C-4A43-8BC5-D79E078DB91A}" presName="root2" presStyleCnt="0"/>
      <dgm:spPr/>
    </dgm:pt>
    <dgm:pt modelId="{B48F9500-9369-4C71-BDAB-65DE89119584}" type="pres">
      <dgm:prSet presAssocID="{B2CE91AC-650C-4A43-8BC5-D79E078DB91A}" presName="LevelTwoTextNode" presStyleLbl="node2" presStyleIdx="2" presStyleCnt="4" custScaleX="109121" custScaleY="123638" custLinFactX="21681" custLinFactNeighborX="100000" custLinFactNeighborY="1949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C286C5-9439-4E68-B6A6-52734B788BAF}" type="pres">
      <dgm:prSet presAssocID="{B2CE91AC-650C-4A43-8BC5-D79E078DB91A}" presName="level3hierChild" presStyleCnt="0"/>
      <dgm:spPr/>
    </dgm:pt>
    <dgm:pt modelId="{F6D7F2A9-875E-4478-8DA1-52D3508708D7}" type="pres">
      <dgm:prSet presAssocID="{25EFADA5-46B1-4E8A-926E-DD660E85753C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149E719A-A0B2-45CB-AA07-DFDF92A74FE9}" type="pres">
      <dgm:prSet presAssocID="{25EFADA5-46B1-4E8A-926E-DD660E85753C}" presName="connTx" presStyleLbl="parChTrans1D2" presStyleIdx="3" presStyleCnt="4"/>
      <dgm:spPr/>
      <dgm:t>
        <a:bodyPr/>
        <a:lstStyle/>
        <a:p>
          <a:endParaRPr lang="ru-RU"/>
        </a:p>
      </dgm:t>
    </dgm:pt>
    <dgm:pt modelId="{B4132FDF-C3D0-46E5-98E7-1ACE8BA279DA}" type="pres">
      <dgm:prSet presAssocID="{201F068B-880D-4532-8BA2-BB194C0E7E5E}" presName="root2" presStyleCnt="0"/>
      <dgm:spPr/>
    </dgm:pt>
    <dgm:pt modelId="{DC9AAECF-74C2-467C-AF57-D51590B34B8F}" type="pres">
      <dgm:prSet presAssocID="{201F068B-880D-4532-8BA2-BB194C0E7E5E}" presName="LevelTwoTextNode" presStyleLbl="node2" presStyleIdx="3" presStyleCnt="4" custScaleX="105568" custScaleY="120158" custLinFactNeighborX="20178" custLinFactNeighborY="398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126F693-C186-4499-8038-DD1EBEBAF8C0}" type="pres">
      <dgm:prSet presAssocID="{201F068B-880D-4532-8BA2-BB194C0E7E5E}" presName="level3hierChild" presStyleCnt="0"/>
      <dgm:spPr/>
    </dgm:pt>
    <dgm:pt modelId="{0273728C-DFE9-4366-9F86-8BBBC78E0DC3}" type="pres">
      <dgm:prSet presAssocID="{115F1C5F-BE68-4B05-90E6-7AC09984EEBF}" presName="root1" presStyleCnt="0"/>
      <dgm:spPr/>
    </dgm:pt>
    <dgm:pt modelId="{B727FBDF-FAC1-4269-94C8-AA8322423E4C}" type="pres">
      <dgm:prSet presAssocID="{115F1C5F-BE68-4B05-90E6-7AC09984EEBF}" presName="LevelOneTextNode" presStyleLbl="node0" presStyleIdx="1" presStyleCnt="2" custScaleX="99888" custScaleY="107695" custLinFactNeighborX="17465" custLinFactNeighborY="2831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310E4A-E9EB-415D-AF40-1C13690A33B8}" type="pres">
      <dgm:prSet presAssocID="{115F1C5F-BE68-4B05-90E6-7AC09984EEBF}" presName="level2hierChild" presStyleCnt="0"/>
      <dgm:spPr/>
    </dgm:pt>
  </dgm:ptLst>
  <dgm:cxnLst>
    <dgm:cxn modelId="{E978B899-2DD2-4876-B8BE-24C6AFFC2EF6}" type="presOf" srcId="{ABA5D7E5-8E1F-418C-987F-F24E01D44BE2}" destId="{A5498F41-A46F-41FE-898E-3B08B4D7F20B}" srcOrd="0" destOrd="0" presId="urn:microsoft.com/office/officeart/2005/8/layout/hierarchy2"/>
    <dgm:cxn modelId="{F65B18BF-4B90-48D5-A19F-F7EB88CD95CD}" type="presOf" srcId="{B3A34AE7-75F0-4C07-8E42-7D368E2D27A4}" destId="{5209A873-27D5-468B-8180-6102190317F3}" srcOrd="0" destOrd="0" presId="urn:microsoft.com/office/officeart/2005/8/layout/hierarchy2"/>
    <dgm:cxn modelId="{6A3FE814-F26B-43A3-A56E-F70C9365D3F4}" type="presOf" srcId="{92A47AA6-B72B-4634-AD2A-03886E24524C}" destId="{BAEE1E23-9A12-4EF1-9A12-F970A6CB45EE}" srcOrd="0" destOrd="0" presId="urn:microsoft.com/office/officeart/2005/8/layout/hierarchy2"/>
    <dgm:cxn modelId="{4B5C400E-FE97-46FE-869E-7EB05000BBB1}" srcId="{92A47AA6-B72B-4634-AD2A-03886E24524C}" destId="{201F068B-880D-4532-8BA2-BB194C0E7E5E}" srcOrd="3" destOrd="0" parTransId="{25EFADA5-46B1-4E8A-926E-DD660E85753C}" sibTransId="{C16E1E46-8C90-4C83-90D5-6F60F62D686B}"/>
    <dgm:cxn modelId="{993AC068-64BD-4C35-B44E-7CB4A41E075D}" srcId="{ABA5D7E5-8E1F-418C-987F-F24E01D44BE2}" destId="{60E60C53-5704-428E-A1B7-9502EE5F4715}" srcOrd="0" destOrd="0" parTransId="{8DB574F0-1A7F-49AC-96C7-C9D360627C96}" sibTransId="{251CB585-7E35-4E02-BF53-D473AA9D17C9}"/>
    <dgm:cxn modelId="{CF3C52CE-1211-4CC2-B524-671FB51C54A7}" srcId="{B3A34AE7-75F0-4C07-8E42-7D368E2D27A4}" destId="{92A47AA6-B72B-4634-AD2A-03886E24524C}" srcOrd="0" destOrd="0" parTransId="{454CF311-68EE-495D-A151-6D139484513F}" sibTransId="{99F44106-C515-43A5-8FD7-7FFF5C777A20}"/>
    <dgm:cxn modelId="{2A537644-B5AC-4F5C-A7F6-434A255F58DC}" type="presOf" srcId="{B0F3A24A-0B39-4D6B-8D90-B101C8E94E59}" destId="{5965A55E-5CC8-48FD-B11A-F8025EC82240}" srcOrd="1" destOrd="0" presId="urn:microsoft.com/office/officeart/2005/8/layout/hierarchy2"/>
    <dgm:cxn modelId="{DC60AEE1-A06D-4805-BFC7-06CE8EC02DA8}" type="presOf" srcId="{F4DA015F-C8F8-45CE-924C-8EF1786248AB}" destId="{E43CE133-1A36-4FDC-9259-D5E213A674D7}" srcOrd="0" destOrd="0" presId="urn:microsoft.com/office/officeart/2005/8/layout/hierarchy2"/>
    <dgm:cxn modelId="{300BEA8B-C638-4C23-BCEA-396D3A6DE95A}" srcId="{92A47AA6-B72B-4634-AD2A-03886E24524C}" destId="{7DBDC0F3-DF92-4E03-8B59-9FA3A81475EC}" srcOrd="1" destOrd="0" parTransId="{2FD51D26-BE9B-4028-A821-F840E8B06771}" sibTransId="{0DDC5DFF-1941-4554-BFA7-C63561A74FD5}"/>
    <dgm:cxn modelId="{0575152E-FC45-4A67-A9CB-842DE8A6A159}" type="presOf" srcId="{F4DA015F-C8F8-45CE-924C-8EF1786248AB}" destId="{3E102348-F6D8-4990-A50E-5DB3464841C2}" srcOrd="1" destOrd="0" presId="urn:microsoft.com/office/officeart/2005/8/layout/hierarchy2"/>
    <dgm:cxn modelId="{F0EE84A7-51FF-43E9-BDF9-7DF143B11877}" type="presOf" srcId="{8DB574F0-1A7F-49AC-96C7-C9D360627C96}" destId="{810B2F35-2EFF-468F-9580-946E58782DD6}" srcOrd="1" destOrd="0" presId="urn:microsoft.com/office/officeart/2005/8/layout/hierarchy2"/>
    <dgm:cxn modelId="{6A3ADFA5-08F9-4B2B-89CF-58C5AD8F6CB7}" type="presOf" srcId="{8DB574F0-1A7F-49AC-96C7-C9D360627C96}" destId="{1268E92A-F88C-4A02-A439-487841EE4DED}" srcOrd="0" destOrd="0" presId="urn:microsoft.com/office/officeart/2005/8/layout/hierarchy2"/>
    <dgm:cxn modelId="{8864E4D9-CFC9-4FC2-BF69-50DE33E53D55}" type="presOf" srcId="{25EFADA5-46B1-4E8A-926E-DD660E85753C}" destId="{149E719A-A0B2-45CB-AA07-DFDF92A74FE9}" srcOrd="1" destOrd="0" presId="urn:microsoft.com/office/officeart/2005/8/layout/hierarchy2"/>
    <dgm:cxn modelId="{95C90322-6991-4DF3-8F2D-FCE6A9A1A817}" type="presOf" srcId="{7DBDC0F3-DF92-4E03-8B59-9FA3A81475EC}" destId="{9DC833D4-91D5-407D-A55C-AA5BFA7A879E}" srcOrd="0" destOrd="0" presId="urn:microsoft.com/office/officeart/2005/8/layout/hierarchy2"/>
    <dgm:cxn modelId="{C2481C4D-2FFB-45C0-9218-7F58A9974125}" srcId="{B3A34AE7-75F0-4C07-8E42-7D368E2D27A4}" destId="{115F1C5F-BE68-4B05-90E6-7AC09984EEBF}" srcOrd="1" destOrd="0" parTransId="{C5B062B3-C123-4F7D-A3F5-9F5572593F6F}" sibTransId="{02025447-E32A-4743-A722-153F3ACF6E04}"/>
    <dgm:cxn modelId="{40C051DE-A7BB-44A9-B86B-12CF23DFB573}" type="presOf" srcId="{60E60C53-5704-428E-A1B7-9502EE5F4715}" destId="{C19BF8E0-1C97-4DFA-A23A-A8D936D79AE7}" srcOrd="0" destOrd="0" presId="urn:microsoft.com/office/officeart/2005/8/layout/hierarchy2"/>
    <dgm:cxn modelId="{74CC2D45-8362-421B-B385-BBC94D0E4F6C}" srcId="{92A47AA6-B72B-4634-AD2A-03886E24524C}" destId="{E0F8AA52-2450-439D-85B3-CF4B200C4BEB}" srcOrd="0" destOrd="0" parTransId="{F4DA015F-C8F8-45CE-924C-8EF1786248AB}" sibTransId="{F235726A-153D-44CF-A791-DAD561B4F116}"/>
    <dgm:cxn modelId="{8C38ADDD-4E9B-4EB7-8FBD-2491D311EB0D}" type="presOf" srcId="{115F1C5F-BE68-4B05-90E6-7AC09984EEBF}" destId="{B727FBDF-FAC1-4269-94C8-AA8322423E4C}" srcOrd="0" destOrd="0" presId="urn:microsoft.com/office/officeart/2005/8/layout/hierarchy2"/>
    <dgm:cxn modelId="{39BDD92F-1A3E-48B9-AC99-583495A3E2CC}" type="presOf" srcId="{8D52256D-1D11-458B-A2D9-968A4EA68ABE}" destId="{A842690F-A788-4F49-BFF1-B0AC2A2FA0AD}" srcOrd="0" destOrd="0" presId="urn:microsoft.com/office/officeart/2005/8/layout/hierarchy2"/>
    <dgm:cxn modelId="{1056315C-E109-4534-8B82-4029A0A7B4EB}" type="presOf" srcId="{8D52256D-1D11-458B-A2D9-968A4EA68ABE}" destId="{3450758D-70C8-44C6-8C18-69F0E5945378}" srcOrd="1" destOrd="0" presId="urn:microsoft.com/office/officeart/2005/8/layout/hierarchy2"/>
    <dgm:cxn modelId="{5C2EE0D0-ABC2-4BC2-BC51-13804B7606AE}" type="presOf" srcId="{201F068B-880D-4532-8BA2-BB194C0E7E5E}" destId="{DC9AAECF-74C2-467C-AF57-D51590B34B8F}" srcOrd="0" destOrd="0" presId="urn:microsoft.com/office/officeart/2005/8/layout/hierarchy2"/>
    <dgm:cxn modelId="{2F436F5B-CEE3-434F-A996-C6E698494941}" type="presOf" srcId="{E0F8AA52-2450-439D-85B3-CF4B200C4BEB}" destId="{D4D45D8A-A568-4777-AE22-F580174EDF38}" srcOrd="0" destOrd="0" presId="urn:microsoft.com/office/officeart/2005/8/layout/hierarchy2"/>
    <dgm:cxn modelId="{A40689B4-9E3B-4B07-B3BC-BF5E433FE42E}" srcId="{E0F8AA52-2450-439D-85B3-CF4B200C4BEB}" destId="{ABA5D7E5-8E1F-418C-987F-F24E01D44BE2}" srcOrd="0" destOrd="0" parTransId="{8D52256D-1D11-458B-A2D9-968A4EA68ABE}" sibTransId="{A4CC29D9-B144-4AFD-ACEF-42224DF647C2}"/>
    <dgm:cxn modelId="{189A8931-0489-4780-A32E-631245920C51}" srcId="{92A47AA6-B72B-4634-AD2A-03886E24524C}" destId="{B2CE91AC-650C-4A43-8BC5-D79E078DB91A}" srcOrd="2" destOrd="0" parTransId="{B0F3A24A-0B39-4D6B-8D90-B101C8E94E59}" sibTransId="{C83F72F3-7858-4C7E-9072-716873DDB80A}"/>
    <dgm:cxn modelId="{17C6CE41-6EB7-4DDA-A621-AB4680AC0698}" type="presOf" srcId="{25EFADA5-46B1-4E8A-926E-DD660E85753C}" destId="{F6D7F2A9-875E-4478-8DA1-52D3508708D7}" srcOrd="0" destOrd="0" presId="urn:microsoft.com/office/officeart/2005/8/layout/hierarchy2"/>
    <dgm:cxn modelId="{09FE21C7-0316-4B11-BF93-0BB12BAD8FFE}" type="presOf" srcId="{2FD51D26-BE9B-4028-A821-F840E8B06771}" destId="{D9784C69-9892-4D85-B014-61EDDBDB13C5}" srcOrd="1" destOrd="0" presId="urn:microsoft.com/office/officeart/2005/8/layout/hierarchy2"/>
    <dgm:cxn modelId="{9F388669-D741-4A4B-8C29-DCE61D5179C6}" type="presOf" srcId="{2FD51D26-BE9B-4028-A821-F840E8B06771}" destId="{93982E44-E698-444D-9963-B21F34BFD5F6}" srcOrd="0" destOrd="0" presId="urn:microsoft.com/office/officeart/2005/8/layout/hierarchy2"/>
    <dgm:cxn modelId="{BC3A147E-3825-471A-9774-7FF7D50A7FB2}" type="presOf" srcId="{B0F3A24A-0B39-4D6B-8D90-B101C8E94E59}" destId="{0125E9BA-4EF3-47EE-BAD6-16F7AEDC2F75}" srcOrd="0" destOrd="0" presId="urn:microsoft.com/office/officeart/2005/8/layout/hierarchy2"/>
    <dgm:cxn modelId="{9044D020-EA3A-4165-9585-7A2084C52A5D}" type="presOf" srcId="{B2CE91AC-650C-4A43-8BC5-D79E078DB91A}" destId="{B48F9500-9369-4C71-BDAB-65DE89119584}" srcOrd="0" destOrd="0" presId="urn:microsoft.com/office/officeart/2005/8/layout/hierarchy2"/>
    <dgm:cxn modelId="{0671E759-34B4-4141-9879-1DA9F27F2578}" type="presParOf" srcId="{5209A873-27D5-468B-8180-6102190317F3}" destId="{44B9B2E6-521C-44DD-AE45-7C48A83C64FA}" srcOrd="0" destOrd="0" presId="urn:microsoft.com/office/officeart/2005/8/layout/hierarchy2"/>
    <dgm:cxn modelId="{E073CD25-3976-4A54-8E8F-A81DF71AD752}" type="presParOf" srcId="{44B9B2E6-521C-44DD-AE45-7C48A83C64FA}" destId="{BAEE1E23-9A12-4EF1-9A12-F970A6CB45EE}" srcOrd="0" destOrd="0" presId="urn:microsoft.com/office/officeart/2005/8/layout/hierarchy2"/>
    <dgm:cxn modelId="{B6355D94-E3D2-4A97-B76C-49293156415B}" type="presParOf" srcId="{44B9B2E6-521C-44DD-AE45-7C48A83C64FA}" destId="{B5C4FC4A-8882-4B9E-8AE4-A556CE640B57}" srcOrd="1" destOrd="0" presId="urn:microsoft.com/office/officeart/2005/8/layout/hierarchy2"/>
    <dgm:cxn modelId="{A3B3FEB9-DC8A-44C4-8816-FF350D0C88B1}" type="presParOf" srcId="{B5C4FC4A-8882-4B9E-8AE4-A556CE640B57}" destId="{E43CE133-1A36-4FDC-9259-D5E213A674D7}" srcOrd="0" destOrd="0" presId="urn:microsoft.com/office/officeart/2005/8/layout/hierarchy2"/>
    <dgm:cxn modelId="{27021061-EE67-47D9-AB13-D65475536A2F}" type="presParOf" srcId="{E43CE133-1A36-4FDC-9259-D5E213A674D7}" destId="{3E102348-F6D8-4990-A50E-5DB3464841C2}" srcOrd="0" destOrd="0" presId="urn:microsoft.com/office/officeart/2005/8/layout/hierarchy2"/>
    <dgm:cxn modelId="{33491DCD-BE12-4080-9ADC-FE97E9F5A54F}" type="presParOf" srcId="{B5C4FC4A-8882-4B9E-8AE4-A556CE640B57}" destId="{B2F1BB22-02BE-46C4-81D5-2A4CE90F879A}" srcOrd="1" destOrd="0" presId="urn:microsoft.com/office/officeart/2005/8/layout/hierarchy2"/>
    <dgm:cxn modelId="{CEF114D8-6696-4583-BAEB-63C9C82AC4AE}" type="presParOf" srcId="{B2F1BB22-02BE-46C4-81D5-2A4CE90F879A}" destId="{D4D45D8A-A568-4777-AE22-F580174EDF38}" srcOrd="0" destOrd="0" presId="urn:microsoft.com/office/officeart/2005/8/layout/hierarchy2"/>
    <dgm:cxn modelId="{2E162801-7054-4624-B02A-AF4B2515AACD}" type="presParOf" srcId="{B2F1BB22-02BE-46C4-81D5-2A4CE90F879A}" destId="{57DE34AF-BA07-49F4-82AF-1E01405CA34F}" srcOrd="1" destOrd="0" presId="urn:microsoft.com/office/officeart/2005/8/layout/hierarchy2"/>
    <dgm:cxn modelId="{C875EE42-EB76-4701-995B-BD45ADCA8503}" type="presParOf" srcId="{57DE34AF-BA07-49F4-82AF-1E01405CA34F}" destId="{A842690F-A788-4F49-BFF1-B0AC2A2FA0AD}" srcOrd="0" destOrd="0" presId="urn:microsoft.com/office/officeart/2005/8/layout/hierarchy2"/>
    <dgm:cxn modelId="{DE866D80-6AF8-4572-97FD-45E69FA76819}" type="presParOf" srcId="{A842690F-A788-4F49-BFF1-B0AC2A2FA0AD}" destId="{3450758D-70C8-44C6-8C18-69F0E5945378}" srcOrd="0" destOrd="0" presId="urn:microsoft.com/office/officeart/2005/8/layout/hierarchy2"/>
    <dgm:cxn modelId="{D6744F73-1084-4FAA-8F84-014C6992822C}" type="presParOf" srcId="{57DE34AF-BA07-49F4-82AF-1E01405CA34F}" destId="{DE806C16-E113-4966-8A5A-B8350950EDF6}" srcOrd="1" destOrd="0" presId="urn:microsoft.com/office/officeart/2005/8/layout/hierarchy2"/>
    <dgm:cxn modelId="{BA764C8D-73B4-41C2-9231-6EC5C218745B}" type="presParOf" srcId="{DE806C16-E113-4966-8A5A-B8350950EDF6}" destId="{A5498F41-A46F-41FE-898E-3B08B4D7F20B}" srcOrd="0" destOrd="0" presId="urn:microsoft.com/office/officeart/2005/8/layout/hierarchy2"/>
    <dgm:cxn modelId="{AAEBE1AE-0298-48C3-BA07-B070E2076248}" type="presParOf" srcId="{DE806C16-E113-4966-8A5A-B8350950EDF6}" destId="{886AAF4B-869F-40DE-A7BD-1770FD2A3372}" srcOrd="1" destOrd="0" presId="urn:microsoft.com/office/officeart/2005/8/layout/hierarchy2"/>
    <dgm:cxn modelId="{E1169957-9514-4473-832A-88F3F86C50A9}" type="presParOf" srcId="{886AAF4B-869F-40DE-A7BD-1770FD2A3372}" destId="{1268E92A-F88C-4A02-A439-487841EE4DED}" srcOrd="0" destOrd="0" presId="urn:microsoft.com/office/officeart/2005/8/layout/hierarchy2"/>
    <dgm:cxn modelId="{E923C59E-EB38-461E-ADDB-1E9EE7E9F996}" type="presParOf" srcId="{1268E92A-F88C-4A02-A439-487841EE4DED}" destId="{810B2F35-2EFF-468F-9580-946E58782DD6}" srcOrd="0" destOrd="0" presId="urn:microsoft.com/office/officeart/2005/8/layout/hierarchy2"/>
    <dgm:cxn modelId="{B300DE98-3B5D-499C-8E11-A6D13B55D3D5}" type="presParOf" srcId="{886AAF4B-869F-40DE-A7BD-1770FD2A3372}" destId="{D8685542-1D80-4465-A2F5-88465BA026CF}" srcOrd="1" destOrd="0" presId="urn:microsoft.com/office/officeart/2005/8/layout/hierarchy2"/>
    <dgm:cxn modelId="{D5F58DFB-BD0B-4D65-B45A-3BDD87763D50}" type="presParOf" srcId="{D8685542-1D80-4465-A2F5-88465BA026CF}" destId="{C19BF8E0-1C97-4DFA-A23A-A8D936D79AE7}" srcOrd="0" destOrd="0" presId="urn:microsoft.com/office/officeart/2005/8/layout/hierarchy2"/>
    <dgm:cxn modelId="{2818AE77-E54B-404B-8E57-37F4D7399F79}" type="presParOf" srcId="{D8685542-1D80-4465-A2F5-88465BA026CF}" destId="{3C9AAAEF-2925-4B09-9D22-7266235E2469}" srcOrd="1" destOrd="0" presId="urn:microsoft.com/office/officeart/2005/8/layout/hierarchy2"/>
    <dgm:cxn modelId="{16F02DB7-783B-43FF-A096-EB75AE830ADC}" type="presParOf" srcId="{B5C4FC4A-8882-4B9E-8AE4-A556CE640B57}" destId="{93982E44-E698-444D-9963-B21F34BFD5F6}" srcOrd="2" destOrd="0" presId="urn:microsoft.com/office/officeart/2005/8/layout/hierarchy2"/>
    <dgm:cxn modelId="{57E8868F-4190-4FFE-896A-57CC4CEC8612}" type="presParOf" srcId="{93982E44-E698-444D-9963-B21F34BFD5F6}" destId="{D9784C69-9892-4D85-B014-61EDDBDB13C5}" srcOrd="0" destOrd="0" presId="urn:microsoft.com/office/officeart/2005/8/layout/hierarchy2"/>
    <dgm:cxn modelId="{EC623E79-A757-467E-BBD3-DE057FFCDF14}" type="presParOf" srcId="{B5C4FC4A-8882-4B9E-8AE4-A556CE640B57}" destId="{51434914-E1F2-4028-8C68-6A80E112DAAD}" srcOrd="3" destOrd="0" presId="urn:microsoft.com/office/officeart/2005/8/layout/hierarchy2"/>
    <dgm:cxn modelId="{1BEC713E-6C61-423B-B502-45011CE327C7}" type="presParOf" srcId="{51434914-E1F2-4028-8C68-6A80E112DAAD}" destId="{9DC833D4-91D5-407D-A55C-AA5BFA7A879E}" srcOrd="0" destOrd="0" presId="urn:microsoft.com/office/officeart/2005/8/layout/hierarchy2"/>
    <dgm:cxn modelId="{83B4B7FB-74EA-4AFB-BCA8-B5F1891A4A90}" type="presParOf" srcId="{51434914-E1F2-4028-8C68-6A80E112DAAD}" destId="{D8CBA30D-55D8-47AA-B928-E6891E6D589E}" srcOrd="1" destOrd="0" presId="urn:microsoft.com/office/officeart/2005/8/layout/hierarchy2"/>
    <dgm:cxn modelId="{2DDA600D-4168-4D09-A0FE-9A66F3FED6C0}" type="presParOf" srcId="{B5C4FC4A-8882-4B9E-8AE4-A556CE640B57}" destId="{0125E9BA-4EF3-47EE-BAD6-16F7AEDC2F75}" srcOrd="4" destOrd="0" presId="urn:microsoft.com/office/officeart/2005/8/layout/hierarchy2"/>
    <dgm:cxn modelId="{AF46B8C2-714D-48A8-AFDA-0A1CC58156D7}" type="presParOf" srcId="{0125E9BA-4EF3-47EE-BAD6-16F7AEDC2F75}" destId="{5965A55E-5CC8-48FD-B11A-F8025EC82240}" srcOrd="0" destOrd="0" presId="urn:microsoft.com/office/officeart/2005/8/layout/hierarchy2"/>
    <dgm:cxn modelId="{8AA7B0B3-247E-472B-8C21-6D7C4FB1E61C}" type="presParOf" srcId="{B5C4FC4A-8882-4B9E-8AE4-A556CE640B57}" destId="{615163AF-539D-4A62-BA3D-3D133ED1DFA5}" srcOrd="5" destOrd="0" presId="urn:microsoft.com/office/officeart/2005/8/layout/hierarchy2"/>
    <dgm:cxn modelId="{E30F6AA5-10F7-4AF4-8651-0C98C34FC67A}" type="presParOf" srcId="{615163AF-539D-4A62-BA3D-3D133ED1DFA5}" destId="{B48F9500-9369-4C71-BDAB-65DE89119584}" srcOrd="0" destOrd="0" presId="urn:microsoft.com/office/officeart/2005/8/layout/hierarchy2"/>
    <dgm:cxn modelId="{AFC44166-77E6-4558-831E-5A330279D6E8}" type="presParOf" srcId="{615163AF-539D-4A62-BA3D-3D133ED1DFA5}" destId="{7FC286C5-9439-4E68-B6A6-52734B788BAF}" srcOrd="1" destOrd="0" presId="urn:microsoft.com/office/officeart/2005/8/layout/hierarchy2"/>
    <dgm:cxn modelId="{CEA3470C-96E3-423A-A340-6B7ED719CEA0}" type="presParOf" srcId="{B5C4FC4A-8882-4B9E-8AE4-A556CE640B57}" destId="{F6D7F2A9-875E-4478-8DA1-52D3508708D7}" srcOrd="6" destOrd="0" presId="urn:microsoft.com/office/officeart/2005/8/layout/hierarchy2"/>
    <dgm:cxn modelId="{CCF66680-F4D0-49D8-828A-3043017EA192}" type="presParOf" srcId="{F6D7F2A9-875E-4478-8DA1-52D3508708D7}" destId="{149E719A-A0B2-45CB-AA07-DFDF92A74FE9}" srcOrd="0" destOrd="0" presId="urn:microsoft.com/office/officeart/2005/8/layout/hierarchy2"/>
    <dgm:cxn modelId="{3AD13854-DF1E-4669-9F07-BFEECD58788A}" type="presParOf" srcId="{B5C4FC4A-8882-4B9E-8AE4-A556CE640B57}" destId="{B4132FDF-C3D0-46E5-98E7-1ACE8BA279DA}" srcOrd="7" destOrd="0" presId="urn:microsoft.com/office/officeart/2005/8/layout/hierarchy2"/>
    <dgm:cxn modelId="{67CBB48E-979B-4EA6-8939-C4D3CC8ECB2D}" type="presParOf" srcId="{B4132FDF-C3D0-46E5-98E7-1ACE8BA279DA}" destId="{DC9AAECF-74C2-467C-AF57-D51590B34B8F}" srcOrd="0" destOrd="0" presId="urn:microsoft.com/office/officeart/2005/8/layout/hierarchy2"/>
    <dgm:cxn modelId="{E178A2AB-E7CB-4B6E-A02E-FF208A483523}" type="presParOf" srcId="{B4132FDF-C3D0-46E5-98E7-1ACE8BA279DA}" destId="{6126F693-C186-4499-8038-DD1EBEBAF8C0}" srcOrd="1" destOrd="0" presId="urn:microsoft.com/office/officeart/2005/8/layout/hierarchy2"/>
    <dgm:cxn modelId="{1CDE4033-4347-4BA1-895D-54B3D1E311A7}" type="presParOf" srcId="{5209A873-27D5-468B-8180-6102190317F3}" destId="{0273728C-DFE9-4366-9F86-8BBBC78E0DC3}" srcOrd="1" destOrd="0" presId="urn:microsoft.com/office/officeart/2005/8/layout/hierarchy2"/>
    <dgm:cxn modelId="{0BFD313A-08B6-4568-8E20-F54FFE95585A}" type="presParOf" srcId="{0273728C-DFE9-4366-9F86-8BBBC78E0DC3}" destId="{B727FBDF-FAC1-4269-94C8-AA8322423E4C}" srcOrd="0" destOrd="0" presId="urn:microsoft.com/office/officeart/2005/8/layout/hierarchy2"/>
    <dgm:cxn modelId="{0E9BB154-3308-4028-A2BD-A51CEE625309}" type="presParOf" srcId="{0273728C-DFE9-4366-9F86-8BBBC78E0DC3}" destId="{EF310E4A-E9EB-415D-AF40-1C13690A33B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E1E23-9A12-4EF1-9A12-F970A6CB45EE}">
      <dsp:nvSpPr>
        <dsp:cNvPr id="0" name=""/>
        <dsp:cNvSpPr/>
      </dsp:nvSpPr>
      <dsp:spPr>
        <a:xfrm>
          <a:off x="213033" y="1972770"/>
          <a:ext cx="1734767" cy="900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+mn-lt"/>
            </a:rPr>
            <a:t>Main</a:t>
          </a:r>
          <a:endParaRPr lang="ru-RU" sz="1600" kern="1200" dirty="0">
            <a:latin typeface="+mn-lt"/>
          </a:endParaRPr>
        </a:p>
      </dsp:txBody>
      <dsp:txXfrm>
        <a:off x="239398" y="1999135"/>
        <a:ext cx="1682037" cy="847422"/>
      </dsp:txXfrm>
    </dsp:sp>
    <dsp:sp modelId="{E43CE133-1A36-4FDC-9259-D5E213A674D7}">
      <dsp:nvSpPr>
        <dsp:cNvPr id="0" name=""/>
        <dsp:cNvSpPr/>
      </dsp:nvSpPr>
      <dsp:spPr>
        <a:xfrm rot="17273787">
          <a:off x="1366743" y="1610844"/>
          <a:ext cx="1677654" cy="27526"/>
        </a:xfrm>
        <a:custGeom>
          <a:avLst/>
          <a:gdLst/>
          <a:ahLst/>
          <a:cxnLst/>
          <a:rect l="0" t="0" r="0" b="0"/>
          <a:pathLst>
            <a:path>
              <a:moveTo>
                <a:pt x="0" y="13763"/>
              </a:moveTo>
              <a:lnTo>
                <a:pt x="1677654" y="1376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63628" y="1582666"/>
        <a:ext cx="83882" cy="83882"/>
      </dsp:txXfrm>
    </dsp:sp>
    <dsp:sp modelId="{D4D45D8A-A568-4777-AE22-F580174EDF38}">
      <dsp:nvSpPr>
        <dsp:cNvPr id="0" name=""/>
        <dsp:cNvSpPr/>
      </dsp:nvSpPr>
      <dsp:spPr>
        <a:xfrm>
          <a:off x="2463339" y="355227"/>
          <a:ext cx="1642827" cy="942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+mn-lt"/>
            </a:rPr>
            <a:t>ProcessTab</a:t>
          </a:r>
          <a:endParaRPr lang="ru-RU" sz="1600" kern="1200" dirty="0">
            <a:latin typeface="+mn-lt"/>
          </a:endParaRPr>
        </a:p>
      </dsp:txBody>
      <dsp:txXfrm>
        <a:off x="2490937" y="382825"/>
        <a:ext cx="1587631" cy="887086"/>
      </dsp:txXfrm>
    </dsp:sp>
    <dsp:sp modelId="{A842690F-A788-4F49-BFF1-B0AC2A2FA0AD}">
      <dsp:nvSpPr>
        <dsp:cNvPr id="0" name=""/>
        <dsp:cNvSpPr/>
      </dsp:nvSpPr>
      <dsp:spPr>
        <a:xfrm rot="19892664">
          <a:off x="4080512" y="711425"/>
          <a:ext cx="424700" cy="27526"/>
        </a:xfrm>
        <a:custGeom>
          <a:avLst/>
          <a:gdLst/>
          <a:ahLst/>
          <a:cxnLst/>
          <a:rect l="0" t="0" r="0" b="0"/>
          <a:pathLst>
            <a:path>
              <a:moveTo>
                <a:pt x="0" y="13763"/>
              </a:moveTo>
              <a:lnTo>
                <a:pt x="424700" y="1376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82245" y="714571"/>
        <a:ext cx="21235" cy="21235"/>
      </dsp:txXfrm>
    </dsp:sp>
    <dsp:sp modelId="{A5498F41-A46F-41FE-898E-3B08B4D7F20B}">
      <dsp:nvSpPr>
        <dsp:cNvPr id="0" name=""/>
        <dsp:cNvSpPr/>
      </dsp:nvSpPr>
      <dsp:spPr>
        <a:xfrm>
          <a:off x="4479558" y="232974"/>
          <a:ext cx="1564135" cy="782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+mn-lt"/>
            </a:rPr>
            <a:t>ProcessWidget</a:t>
          </a:r>
          <a:endParaRPr lang="ru-RU" sz="1600" kern="1200" dirty="0">
            <a:latin typeface="+mn-lt"/>
          </a:endParaRPr>
        </a:p>
      </dsp:txBody>
      <dsp:txXfrm>
        <a:off x="4502464" y="255880"/>
        <a:ext cx="1518323" cy="736255"/>
      </dsp:txXfrm>
    </dsp:sp>
    <dsp:sp modelId="{1268E92A-F88C-4A02-A439-487841EE4DED}">
      <dsp:nvSpPr>
        <dsp:cNvPr id="0" name=""/>
        <dsp:cNvSpPr/>
      </dsp:nvSpPr>
      <dsp:spPr>
        <a:xfrm rot="2976299">
          <a:off x="5919805" y="878334"/>
          <a:ext cx="704020" cy="27526"/>
        </a:xfrm>
        <a:custGeom>
          <a:avLst/>
          <a:gdLst/>
          <a:ahLst/>
          <a:cxnLst/>
          <a:rect l="0" t="0" r="0" b="0"/>
          <a:pathLst>
            <a:path>
              <a:moveTo>
                <a:pt x="0" y="13763"/>
              </a:moveTo>
              <a:lnTo>
                <a:pt x="704020" y="1376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254214" y="874497"/>
        <a:ext cx="35201" cy="35201"/>
      </dsp:txXfrm>
    </dsp:sp>
    <dsp:sp modelId="{C19BF8E0-1C97-4DFA-A23A-A8D936D79AE7}">
      <dsp:nvSpPr>
        <dsp:cNvPr id="0" name=""/>
        <dsp:cNvSpPr/>
      </dsp:nvSpPr>
      <dsp:spPr>
        <a:xfrm>
          <a:off x="6499936" y="769152"/>
          <a:ext cx="1877260" cy="782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>
              <a:latin typeface="+mn-lt"/>
            </a:rPr>
            <a:t>ExtraProcessWidget</a:t>
          </a:r>
          <a:endParaRPr lang="ru-RU" sz="1400" kern="1200" dirty="0">
            <a:latin typeface="+mn-lt"/>
          </a:endParaRPr>
        </a:p>
      </dsp:txBody>
      <dsp:txXfrm>
        <a:off x="6522842" y="792058"/>
        <a:ext cx="1831448" cy="736255"/>
      </dsp:txXfrm>
    </dsp:sp>
    <dsp:sp modelId="{93982E44-E698-444D-9963-B21F34BFD5F6}">
      <dsp:nvSpPr>
        <dsp:cNvPr id="0" name=""/>
        <dsp:cNvSpPr/>
      </dsp:nvSpPr>
      <dsp:spPr>
        <a:xfrm rot="20597149">
          <a:off x="1932511" y="2305006"/>
          <a:ext cx="723772" cy="27526"/>
        </a:xfrm>
        <a:custGeom>
          <a:avLst/>
          <a:gdLst/>
          <a:ahLst/>
          <a:cxnLst/>
          <a:rect l="0" t="0" r="0" b="0"/>
          <a:pathLst>
            <a:path>
              <a:moveTo>
                <a:pt x="0" y="13763"/>
              </a:moveTo>
              <a:lnTo>
                <a:pt x="723772" y="1376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276303" y="2300675"/>
        <a:ext cx="36188" cy="36188"/>
      </dsp:txXfrm>
    </dsp:sp>
    <dsp:sp modelId="{9DC833D4-91D5-407D-A55C-AA5BFA7A879E}">
      <dsp:nvSpPr>
        <dsp:cNvPr id="0" name=""/>
        <dsp:cNvSpPr/>
      </dsp:nvSpPr>
      <dsp:spPr>
        <a:xfrm>
          <a:off x="2640994" y="1696833"/>
          <a:ext cx="1651227" cy="1035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+mn-lt"/>
            </a:rPr>
            <a:t>GraphsTab</a:t>
          </a:r>
          <a:endParaRPr lang="ru-RU" sz="1600" kern="1200" dirty="0">
            <a:latin typeface="+mn-lt"/>
          </a:endParaRPr>
        </a:p>
      </dsp:txBody>
      <dsp:txXfrm>
        <a:off x="2671329" y="1727168"/>
        <a:ext cx="1590557" cy="975046"/>
      </dsp:txXfrm>
    </dsp:sp>
    <dsp:sp modelId="{0125E9BA-4EF3-47EE-BAD6-16F7AEDC2F75}">
      <dsp:nvSpPr>
        <dsp:cNvPr id="0" name=""/>
        <dsp:cNvSpPr/>
      </dsp:nvSpPr>
      <dsp:spPr>
        <a:xfrm rot="1223950">
          <a:off x="1870039" y="2841279"/>
          <a:ext cx="2479906" cy="27526"/>
        </a:xfrm>
        <a:custGeom>
          <a:avLst/>
          <a:gdLst/>
          <a:ahLst/>
          <a:cxnLst/>
          <a:rect l="0" t="0" r="0" b="0"/>
          <a:pathLst>
            <a:path>
              <a:moveTo>
                <a:pt x="0" y="13763"/>
              </a:moveTo>
              <a:lnTo>
                <a:pt x="2479906" y="1376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047995" y="2793045"/>
        <a:ext cx="123995" cy="123995"/>
      </dsp:txXfrm>
    </dsp:sp>
    <dsp:sp modelId="{B48F9500-9369-4C71-BDAB-65DE89119584}">
      <dsp:nvSpPr>
        <dsp:cNvPr id="0" name=""/>
        <dsp:cNvSpPr/>
      </dsp:nvSpPr>
      <dsp:spPr>
        <a:xfrm>
          <a:off x="4272184" y="2803772"/>
          <a:ext cx="1706800" cy="966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+mn-lt"/>
            </a:rPr>
            <a:t>SettingsTab</a:t>
          </a:r>
          <a:endParaRPr lang="ru-RU" sz="1600" kern="1200" dirty="0">
            <a:latin typeface="+mn-lt"/>
          </a:endParaRPr>
        </a:p>
      </dsp:txBody>
      <dsp:txXfrm>
        <a:off x="4300505" y="2832093"/>
        <a:ext cx="1650158" cy="910291"/>
      </dsp:txXfrm>
    </dsp:sp>
    <dsp:sp modelId="{F6D7F2A9-875E-4478-8DA1-52D3508708D7}">
      <dsp:nvSpPr>
        <dsp:cNvPr id="0" name=""/>
        <dsp:cNvSpPr/>
      </dsp:nvSpPr>
      <dsp:spPr>
        <a:xfrm rot="4236956">
          <a:off x="1206284" y="3456055"/>
          <a:ext cx="2219771" cy="27526"/>
        </a:xfrm>
        <a:custGeom>
          <a:avLst/>
          <a:gdLst/>
          <a:ahLst/>
          <a:cxnLst/>
          <a:rect l="0" t="0" r="0" b="0"/>
          <a:pathLst>
            <a:path>
              <a:moveTo>
                <a:pt x="0" y="13763"/>
              </a:moveTo>
              <a:lnTo>
                <a:pt x="2219771" y="1376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2260676" y="3414324"/>
        <a:ext cx="110988" cy="110988"/>
      </dsp:txXfrm>
    </dsp:sp>
    <dsp:sp modelId="{DC9AAECF-74C2-467C-AF57-D51590B34B8F}">
      <dsp:nvSpPr>
        <dsp:cNvPr id="0" name=""/>
        <dsp:cNvSpPr/>
      </dsp:nvSpPr>
      <dsp:spPr>
        <a:xfrm>
          <a:off x="2684539" y="4046932"/>
          <a:ext cx="1651227" cy="939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+mn-lt"/>
            </a:rPr>
            <a:t>TrayMenu</a:t>
          </a:r>
          <a:endParaRPr lang="ru-RU" sz="1600" kern="1200" dirty="0">
            <a:latin typeface="+mn-lt"/>
          </a:endParaRPr>
        </a:p>
      </dsp:txBody>
      <dsp:txXfrm>
        <a:off x="2712062" y="4074455"/>
        <a:ext cx="1596181" cy="884671"/>
      </dsp:txXfrm>
    </dsp:sp>
    <dsp:sp modelId="{B727FBDF-FAC1-4269-94C8-AA8322423E4C}">
      <dsp:nvSpPr>
        <dsp:cNvPr id="0" name=""/>
        <dsp:cNvSpPr/>
      </dsp:nvSpPr>
      <dsp:spPr>
        <a:xfrm>
          <a:off x="281683" y="3345824"/>
          <a:ext cx="1562384" cy="842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l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+mn-lt"/>
            </a:rPr>
            <a:t>CustomGraph</a:t>
          </a:r>
          <a:endParaRPr lang="ru-RU" sz="1600" kern="1200" dirty="0">
            <a:latin typeface="+mn-lt"/>
          </a:endParaRPr>
        </a:p>
      </dsp:txBody>
      <dsp:txXfrm>
        <a:off x="306352" y="3370493"/>
        <a:ext cx="1513046" cy="792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30878-C0A6-4196-8C3A-FF30FA99241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56E8B-3997-4475-A1C7-64E6C61B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56E8B-3997-4475-A1C7-64E6C61B441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3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D8919C-9FD8-46BD-93C5-7684BF0A14D8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454FBE8-37D1-4760-910D-E356DB09D98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8062912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9AA2C6"/>
                </a:solidFill>
                <a:latin typeface="Batang" pitchFamily="18" charset="-127"/>
                <a:ea typeface="Batang" pitchFamily="18" charset="-127"/>
                <a:cs typeface="Andalus" pitchFamily="18" charset="-78"/>
              </a:rPr>
              <a:t>Process Monitor</a:t>
            </a:r>
            <a:endParaRPr lang="ru-RU" sz="4800" b="1" dirty="0">
              <a:solidFill>
                <a:srgbClr val="9AA2C6"/>
              </a:solidFill>
              <a:latin typeface="Batang" pitchFamily="18" charset="-127"/>
              <a:ea typeface="Batang" pitchFamily="18" charset="-127"/>
              <a:cs typeface="Andalus" pitchFamily="18" charset="-7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2636912"/>
            <a:ext cx="5903664" cy="1752600"/>
          </a:xfrm>
        </p:spPr>
        <p:txBody>
          <a:bodyPr>
            <a:normAutofit/>
          </a:bodyPr>
          <a:lstStyle/>
          <a:p>
            <a:r>
              <a:rPr lang="ru-RU" sz="2800" i="1" dirty="0">
                <a:ea typeface="Batang" pitchFamily="18" charset="-127"/>
              </a:rPr>
              <a:t>Над проектом работали </a:t>
            </a:r>
            <a:r>
              <a:rPr lang="ru-RU" sz="2800" i="1" dirty="0" err="1">
                <a:ea typeface="Batang" pitchFamily="18" charset="-127"/>
              </a:rPr>
              <a:t>Сайфулин</a:t>
            </a:r>
            <a:r>
              <a:rPr lang="ru-RU" sz="2800" i="1" dirty="0">
                <a:ea typeface="Batang" pitchFamily="18" charset="-127"/>
              </a:rPr>
              <a:t> Алексей и </a:t>
            </a:r>
            <a:r>
              <a:rPr lang="ru-RU" sz="2800" i="1" dirty="0" err="1">
                <a:ea typeface="Batang" pitchFamily="18" charset="-127"/>
              </a:rPr>
              <a:t>Новичкова</a:t>
            </a:r>
            <a:r>
              <a:rPr lang="ru-RU" sz="2800" i="1" dirty="0">
                <a:ea typeface="Batang" pitchFamily="18" charset="-127"/>
              </a:rPr>
              <a:t> Мария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36576" indent="0">
              <a:spcBef>
                <a:spcPts val="0"/>
              </a:spcBef>
              <a:buNone/>
            </a:pP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Наша программа позволяет пользователю получать детальную информацию о производительности приложений и отслеживать затраты ресурсов системы отдельными процессами, и в общем.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72000"/>
          </a:xfrm>
        </p:spPr>
        <p:txBody>
          <a:bodyPr/>
          <a:lstStyle/>
          <a:p>
            <a:r>
              <a:rPr lang="ru-RU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Дерево классов</a:t>
            </a:r>
          </a:p>
          <a:p>
            <a:r>
              <a:rPr lang="ru-RU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Описание классов</a:t>
            </a:r>
          </a:p>
          <a:p>
            <a:r>
              <a:rPr lang="ru-RU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Примененные ресурсы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>
            <a:normAutofit/>
          </a:bodyPr>
          <a:lstStyle/>
          <a:p>
            <a:r>
              <a:rPr lang="ru-RU" dirty="0"/>
              <a:t>Дерево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1340768"/>
          <a:ext cx="8712968" cy="5114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4664"/>
            <a:ext cx="8517632" cy="6264696"/>
          </a:xfrm>
        </p:spPr>
        <p:txBody>
          <a:bodyPr>
            <a:normAutofit/>
          </a:bodyPr>
          <a:lstStyle/>
          <a:p>
            <a:r>
              <a:rPr lang="en-US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Main – 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основной класс, в котором создается главное окно программы, задаются функции манипуляции на верхнем уровне.</a:t>
            </a:r>
          </a:p>
          <a:p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SettingsTab</a:t>
            </a:r>
            <a:r>
              <a:rPr lang="en-US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 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класс, создающий вкладку настроек.</a:t>
            </a:r>
          </a:p>
          <a:p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GraphsTab</a:t>
            </a:r>
            <a:r>
              <a:rPr lang="en-US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 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класс, отвечающий за вкладку с графиками общего состояния системы.</a:t>
            </a:r>
          </a:p>
          <a:p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ProcessTab</a:t>
            </a:r>
            <a:r>
              <a:rPr lang="en-US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 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класс вкладки отслеживания работы процессов.</a:t>
            </a:r>
          </a:p>
          <a:p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ProcessWidget</a:t>
            </a:r>
            <a:r>
              <a:rPr lang="en-US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виджет с общими характеристиками одного приложения.</a:t>
            </a:r>
          </a:p>
          <a:p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ExtraProcessWidget</a:t>
            </a:r>
            <a:r>
              <a:rPr lang="en-US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 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класс, отвечающий за виджеты с характеристиками отдельно взятых процессов.</a:t>
            </a:r>
            <a:endParaRPr lang="en-US" sz="2300" i="1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a typeface="Batang" pitchFamily="18" charset="-127"/>
            </a:endParaRPr>
          </a:p>
          <a:p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TrayMenu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 класс меню системного </a:t>
            </a:r>
            <a:r>
              <a:rPr lang="ru-RU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трея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.</a:t>
            </a:r>
          </a:p>
          <a:p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CustomGraph</a:t>
            </a:r>
            <a:r>
              <a:rPr lang="en-US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 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вспомогательный класс, наследуемый от </a:t>
            </a:r>
            <a:r>
              <a:rPr lang="en-US" sz="23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pyqtgraph.PlotWidget</a:t>
            </a:r>
            <a:r>
              <a:rPr lang="ru-RU" sz="23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Примененные ресурсы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Для создания проекта были применены следующие модули языка </a:t>
            </a:r>
            <a:r>
              <a:rPr lang="en-US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python</a:t>
            </a:r>
          </a:p>
          <a:p>
            <a:r>
              <a:rPr lang="en-US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sys – </a:t>
            </a: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манипуляция запуском и закрытием программы</a:t>
            </a:r>
            <a:endParaRPr lang="en-US" sz="2800" i="1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a typeface="Batang" pitchFamily="18" charset="-127"/>
            </a:endParaRPr>
          </a:p>
          <a:p>
            <a:r>
              <a:rPr lang="en-US" sz="28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psutil</a:t>
            </a:r>
            <a:r>
              <a:rPr lang="en-US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– </a:t>
            </a: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для отслеживания процессов и затрат системных ресурсов.</a:t>
            </a:r>
          </a:p>
          <a:p>
            <a:r>
              <a:rPr lang="en-US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time – </a:t>
            </a: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синхронизация полученной информации во времени.</a:t>
            </a:r>
          </a:p>
          <a:p>
            <a:r>
              <a:rPr lang="en-US" sz="28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PyQT</a:t>
            </a: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и </a:t>
            </a:r>
            <a:r>
              <a:rPr lang="en-US" sz="28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pyqtgraph</a:t>
            </a:r>
            <a:r>
              <a:rPr lang="en-US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 </a:t>
            </a: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– создание пользовательского интерфейса.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дальнейшего развития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2808"/>
            <a:ext cx="8435280" cy="4572000"/>
          </a:xfrm>
        </p:spPr>
        <p:txBody>
          <a:bodyPr>
            <a:normAutofit/>
          </a:bodyPr>
          <a:lstStyle/>
          <a:p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Анализ производительности процессов за час/день/неделю и т. д.</a:t>
            </a:r>
          </a:p>
          <a:p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Отслеживание производительности на больших временных интервалах.</a:t>
            </a:r>
          </a:p>
          <a:p>
            <a:r>
              <a:rPr lang="ru-RU" sz="2800" i="1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Splash-screen</a:t>
            </a:r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, показывающий информацию о производительности в реальном времени.</a:t>
            </a:r>
          </a:p>
          <a:p>
            <a:r>
              <a:rPr lang="ru-RU" sz="2800" i="1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Формирование отчётов о производительности.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251520" y="1882808"/>
            <a:ext cx="843528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2800" i="1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	В настоящее время программа является инструментом точного мониторинга использования системных ресурсов в пределах одного сеанса пользователя, позволяет получить детальную информацию об отдельных процессах и приложениях в </a:t>
            </a:r>
            <a:r>
              <a:rPr lang="ru-RU" sz="2800" i="1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a typeface="Batang" pitchFamily="18" charset="-127"/>
              </a:rPr>
              <a:t>реальном времени.</a:t>
            </a:r>
            <a:endParaRPr lang="ru-RU" sz="2800" i="1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182</TotalTime>
  <Words>220</Words>
  <Application>Microsoft Office PowerPoint</Application>
  <PresentationFormat>Экран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Process Monitor</vt:lpstr>
      <vt:lpstr>Идея проекта</vt:lpstr>
      <vt:lpstr>Реализация проекта</vt:lpstr>
      <vt:lpstr>Дерево классов</vt:lpstr>
      <vt:lpstr>Презентация PowerPoint</vt:lpstr>
      <vt:lpstr>Примененные ресурсы</vt:lpstr>
      <vt:lpstr>Идеи для дальнейшего развития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Monitor</dc:title>
  <dc:creator>Nataly Наталья</dc:creator>
  <cp:lastModifiedBy>Ученик</cp:lastModifiedBy>
  <cp:revision>20</cp:revision>
  <dcterms:created xsi:type="dcterms:W3CDTF">2018-12-14T17:10:38Z</dcterms:created>
  <dcterms:modified xsi:type="dcterms:W3CDTF">2018-12-19T11:22:39Z</dcterms:modified>
</cp:coreProperties>
</file>