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571744"/>
            <a:ext cx="500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Итоговый проект по работе с библиотекой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Flask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496" y="4786322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pPr algn="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Сайфулин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Алексей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Проект представляет из себя простейшую социальную сеть обмена фотографиями. Пользователь может добавлять информацию о себе, менять выводимое имя,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аватар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и, конечно же, создавать публикации, состоящие из изображения и авторского комментария.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Присутствует страница новостей, на которой выкладываются все пользовательские публикации.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сайте у пользователей нет других методов общения, кроме анонимных оценок публикаций и авторских комментариев.</a:t>
            </a:r>
          </a:p>
          <a:p>
            <a:r>
              <a:rPr lang="ru-RU" sz="800" strike="sngStrike" dirty="0" smtClean="0">
                <a:latin typeface="Times New Roman" pitchFamily="18" charset="0"/>
                <a:cs typeface="Times New Roman" pitchFamily="18" charset="0"/>
              </a:rPr>
              <a:t>*(Главная </a:t>
            </a:r>
            <a:r>
              <a:rPr lang="ru-RU" sz="800" strike="sngStrike" dirty="0" err="1" smtClean="0">
                <a:latin typeface="Times New Roman" pitchFamily="18" charset="0"/>
                <a:cs typeface="Times New Roman" pitchFamily="18" charset="0"/>
              </a:rPr>
              <a:t>фича</a:t>
            </a:r>
            <a:r>
              <a:rPr lang="ru-RU" sz="800" strike="sngStrike" dirty="0" smtClean="0">
                <a:latin typeface="Times New Roman" pitchFamily="18" charset="0"/>
                <a:cs typeface="Times New Roman" pitchFamily="18" charset="0"/>
              </a:rPr>
              <a:t>, а не результат недостатка времени)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выполнения задачи был использованы следующие сторонние библиотеки языка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Flask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микрофреймворк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создания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веб-приложений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flask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wtforms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расширение для создания форм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flask-restful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расширение для создания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Сайт разделён на 2 части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server.py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основные страницы, приложение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конфигурация.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API.py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/*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1670" y="214290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1071546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Server.py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28794" y="300037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API.py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7" idx="2"/>
            <a:endCxn id="8" idx="0"/>
          </p:cNvCxnSpPr>
          <p:nvPr/>
        </p:nvCxnSpPr>
        <p:spPr>
          <a:xfrm rot="5400000">
            <a:off x="2803910" y="1232282"/>
            <a:ext cx="1571636" cy="196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57884" y="2000240"/>
            <a:ext cx="3071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Инициализация БД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Функции обработки данных сессии.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Декоратор ограничения доступа.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1538" y="3286124"/>
            <a:ext cx="4071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/image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получение изображения по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/avatar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аватара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пользователя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(не используется, и не рекомендуется к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использованию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из-за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браузерного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кэширования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/user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/post</a:t>
            </a:r>
          </a:p>
          <a:p>
            <a:pPr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Получение информации о пользователях и постах.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Загрузка изображений происходит либо через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upload_avatar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сразу редактирует запись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avatar_id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пользователя), либо отправкой формы 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http://&lt;host&gt;/create_post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6500826" y="1571612"/>
            <a:ext cx="1570065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processing.py</a:t>
            </a:r>
            <a:endParaRPr lang="ru-RU" dirty="0"/>
          </a:p>
        </p:txBody>
      </p:sp>
      <p:cxnSp>
        <p:nvCxnSpPr>
          <p:cNvPr id="96" name="Прямая соединительная линия 95"/>
          <p:cNvCxnSpPr>
            <a:stCxn id="95" idx="0"/>
            <a:endCxn id="7" idx="2"/>
          </p:cNvCxnSpPr>
          <p:nvPr/>
        </p:nvCxnSpPr>
        <p:spPr>
          <a:xfrm rot="16200000" flipV="1">
            <a:off x="5857492" y="143244"/>
            <a:ext cx="142876" cy="2713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214282" y="2000240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forms.py</a:t>
            </a:r>
            <a:endParaRPr lang="ru-RU" dirty="0"/>
          </a:p>
        </p:txBody>
      </p:sp>
      <p:cxnSp>
        <p:nvCxnSpPr>
          <p:cNvPr id="102" name="Прямая соединительная линия 101"/>
          <p:cNvCxnSpPr>
            <a:stCxn id="7" idx="2"/>
            <a:endCxn id="100" idx="0"/>
          </p:cNvCxnSpPr>
          <p:nvPr/>
        </p:nvCxnSpPr>
        <p:spPr>
          <a:xfrm rot="5400000">
            <a:off x="2375282" y="-196478"/>
            <a:ext cx="571504" cy="3821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6072198" y="407194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database_tools.py</a:t>
            </a:r>
            <a:endParaRPr lang="ru-RU" dirty="0"/>
          </a:p>
        </p:txBody>
      </p:sp>
      <p:cxnSp>
        <p:nvCxnSpPr>
          <p:cNvPr id="123" name="Прямая соединительная линия 122"/>
          <p:cNvCxnSpPr>
            <a:stCxn id="7" idx="2"/>
            <a:endCxn id="122" idx="0"/>
          </p:cNvCxnSpPr>
          <p:nvPr/>
        </p:nvCxnSpPr>
        <p:spPr>
          <a:xfrm rot="16200000" flipH="1">
            <a:off x="4500562" y="1500174"/>
            <a:ext cx="2643206" cy="250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2132" y="4572008"/>
            <a:ext cx="321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Классы для работы с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базой данных.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1670" y="214290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База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5143504" y="271462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  <a:p>
            <a:pPr algn="ctr"/>
            <a:r>
              <a:rPr lang="en-US" sz="1200" dirty="0" smtClean="0"/>
              <a:t>Id </a:t>
            </a:r>
            <a:r>
              <a:rPr lang="ru-RU" sz="1200" dirty="0" smtClean="0"/>
              <a:t>пользователя, </a:t>
            </a:r>
            <a:r>
              <a:rPr lang="en-US" sz="1200" dirty="0" smtClean="0"/>
              <a:t>id </a:t>
            </a:r>
            <a:r>
              <a:rPr lang="ru-RU" sz="1200" dirty="0" smtClean="0"/>
              <a:t>изображения </a:t>
            </a:r>
            <a:r>
              <a:rPr lang="ru-RU" sz="1200" dirty="0" err="1" smtClean="0"/>
              <a:t>аватара</a:t>
            </a:r>
            <a:r>
              <a:rPr lang="ru-RU" sz="1200" dirty="0" smtClean="0"/>
              <a:t>, логин, пароль, доп. Информация.</a:t>
            </a:r>
            <a:endParaRPr lang="en-US" sz="1200" dirty="0" smtClean="0"/>
          </a:p>
        </p:txBody>
      </p:sp>
      <p:sp>
        <p:nvSpPr>
          <p:cNvPr id="128" name="Прямоугольник 127"/>
          <p:cNvSpPr/>
          <p:nvPr/>
        </p:nvSpPr>
        <p:spPr>
          <a:xfrm>
            <a:off x="1714480" y="2357430"/>
            <a:ext cx="171451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</a:p>
          <a:p>
            <a:pPr algn="ctr"/>
            <a:r>
              <a:rPr lang="en-US" sz="1100" dirty="0" smtClean="0"/>
              <a:t>Id</a:t>
            </a:r>
            <a:r>
              <a:rPr lang="ru-RU" sz="1100" dirty="0" smtClean="0"/>
              <a:t> изображения, путь к файлу</a:t>
            </a:r>
            <a:endParaRPr lang="en-US" sz="1400" dirty="0" smtClean="0"/>
          </a:p>
        </p:txBody>
      </p:sp>
      <p:sp>
        <p:nvSpPr>
          <p:cNvPr id="131" name="Прямоугольник 130"/>
          <p:cNvSpPr/>
          <p:nvPr/>
        </p:nvSpPr>
        <p:spPr>
          <a:xfrm>
            <a:off x="5286380" y="5143512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likes</a:t>
            </a:r>
          </a:p>
          <a:p>
            <a:pPr algn="ctr"/>
            <a:r>
              <a:rPr lang="en-US" sz="1100" dirty="0" smtClean="0"/>
              <a:t>Id, id </a:t>
            </a:r>
            <a:r>
              <a:rPr lang="ru-RU" sz="1100" dirty="0" smtClean="0"/>
              <a:t>публикации, </a:t>
            </a:r>
            <a:r>
              <a:rPr lang="en-US" sz="1100" dirty="0" smtClean="0"/>
              <a:t>id </a:t>
            </a:r>
            <a:r>
              <a:rPr lang="ru-RU" sz="1100" dirty="0" smtClean="0"/>
              <a:t>пользователя, оценка</a:t>
            </a:r>
            <a:endParaRPr lang="en-US" sz="1400" dirty="0" smtClean="0"/>
          </a:p>
        </p:txBody>
      </p:sp>
      <p:sp>
        <p:nvSpPr>
          <p:cNvPr id="132" name="Прямоугольник 131"/>
          <p:cNvSpPr/>
          <p:nvPr/>
        </p:nvSpPr>
        <p:spPr>
          <a:xfrm>
            <a:off x="857224" y="5072074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posts</a:t>
            </a:r>
          </a:p>
          <a:p>
            <a:pPr algn="ctr"/>
            <a:r>
              <a:rPr lang="en-US" sz="1100" dirty="0" smtClean="0"/>
              <a:t>id, id </a:t>
            </a:r>
            <a:r>
              <a:rPr lang="ru-RU" sz="1100" dirty="0" smtClean="0"/>
              <a:t>автора</a:t>
            </a:r>
            <a:r>
              <a:rPr lang="en-US" sz="1100" dirty="0" smtClean="0"/>
              <a:t>, id </a:t>
            </a:r>
            <a:r>
              <a:rPr lang="ru-RU" sz="1100" dirty="0" smtClean="0"/>
              <a:t>изображения, комментарий</a:t>
            </a:r>
            <a:endParaRPr lang="en-US" sz="1400" dirty="0" smtClean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714612" y="1000108"/>
            <a:ext cx="36433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ResourceModel</a:t>
            </a:r>
            <a:endParaRPr lang="en-US" dirty="0" smtClean="0"/>
          </a:p>
          <a:p>
            <a:pPr algn="ctr"/>
            <a:r>
              <a:rPr lang="ru-RU" sz="1400" dirty="0" smtClean="0"/>
              <a:t>Класс, наследуемых всеми обработчиками</a:t>
            </a:r>
            <a:endParaRPr lang="en-US" sz="14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3857628"/>
            <a:ext cx="242889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admins</a:t>
            </a:r>
            <a:endParaRPr lang="en-US" dirty="0" smtClean="0"/>
          </a:p>
          <a:p>
            <a:pPr algn="ctr"/>
            <a:r>
              <a:rPr lang="en-US" sz="1200" dirty="0" smtClean="0"/>
              <a:t>Id </a:t>
            </a:r>
            <a:r>
              <a:rPr lang="ru-RU" sz="1200" dirty="0" smtClean="0"/>
              <a:t>пользователя каждого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.</a:t>
            </a:r>
          </a:p>
          <a:p>
            <a:pPr algn="ctr"/>
            <a:r>
              <a:rPr lang="ru-RU" sz="1200" dirty="0" smtClean="0"/>
              <a:t>Добавляются с помощью </a:t>
            </a:r>
            <a:r>
              <a:rPr lang="en-US" sz="1200" dirty="0" err="1" smtClean="0"/>
              <a:t>UsersModel</a:t>
            </a:r>
            <a:r>
              <a:rPr lang="en-US" sz="1200" dirty="0" smtClean="0"/>
              <a:t>().</a:t>
            </a:r>
            <a:r>
              <a:rPr lang="en-US" sz="1200" dirty="0" err="1" smtClean="0"/>
              <a:t>set_admin</a:t>
            </a:r>
            <a:r>
              <a:rPr lang="en-US" sz="1200" dirty="0" smtClean="0"/>
              <a:t>(</a:t>
            </a:r>
            <a:r>
              <a:rPr lang="en-US" sz="1200" dirty="0" err="1" smtClean="0"/>
              <a:t>uid</a:t>
            </a:r>
            <a:r>
              <a:rPr lang="en-US" sz="1200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Главная особенность проекта – асинхронная обработка данных на странице (в большинстве случаев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 позволяет создать наиболее удобный интерфейс пользователя, хоть это и не является особенностью относительно современных стандартов создания сайтов.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Проект нельзя назвать завершённым, что и является главным недостатком. Из возможностей для доработки можно выделить систему личных диалогов,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поддержку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комментариев, оптимизацию обработки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данных, хранение паролей в хешированном виде и множество прочих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мелких деталей.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365</Words>
  <Application>Microsoft Office PowerPoint</Application>
  <PresentationFormat>Экран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29</cp:revision>
  <dcterms:created xsi:type="dcterms:W3CDTF">2019-04-24T09:48:09Z</dcterms:created>
  <dcterms:modified xsi:type="dcterms:W3CDTF">2022-01-15T22:23:54Z</dcterms:modified>
</cp:coreProperties>
</file>