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7"/>
    <p:restoredTop sz="94757"/>
  </p:normalViewPr>
  <p:slideViewPr>
    <p:cSldViewPr snapToGrid="0" snapToObjects="1">
      <p:cViewPr>
        <p:scale>
          <a:sx n="107" d="100"/>
          <a:sy n="107" d="100"/>
        </p:scale>
        <p:origin x="65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F3C-F029-C24E-985A-859C53EF75CD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644-A624-A145-9557-3E93D170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F3C-F029-C24E-985A-859C53EF75CD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644-A624-A145-9557-3E93D170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8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F3C-F029-C24E-985A-859C53EF75CD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644-A624-A145-9557-3E93D170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3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F3C-F029-C24E-985A-859C53EF75CD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644-A624-A145-9557-3E93D170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F3C-F029-C24E-985A-859C53EF75CD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644-A624-A145-9557-3E93D170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9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F3C-F029-C24E-985A-859C53EF75CD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644-A624-A145-9557-3E93D170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3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F3C-F029-C24E-985A-859C53EF75CD}" type="datetimeFigureOut">
              <a:rPr lang="en-US" smtClean="0"/>
              <a:t>5/5/16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644-A624-A145-9557-3E93D170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6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F3C-F029-C24E-985A-859C53EF75CD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644-A624-A145-9557-3E93D170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F3C-F029-C24E-985A-859C53EF75CD}" type="datetimeFigureOut">
              <a:rPr lang="en-US" smtClean="0"/>
              <a:t>5/5/16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644-A624-A145-9557-3E93D170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F3C-F029-C24E-985A-859C53EF75CD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644-A624-A145-9557-3E93D170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6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F3C-F029-C24E-985A-859C53EF75CD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F644-A624-A145-9557-3E93D170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0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FF3C-F029-C24E-985A-859C53EF75CD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8F644-A624-A145-9557-3E93D170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3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CS341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 review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 have covered (and weight)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Basic </a:t>
            </a:r>
            <a:r>
              <a:rPr lang="en-US" b="1" dirty="0" smtClean="0"/>
              <a:t>C programming / pointers </a:t>
            </a:r>
            <a:r>
              <a:rPr lang="en-US" dirty="0" smtClean="0"/>
              <a:t>(**)</a:t>
            </a:r>
          </a:p>
          <a:p>
            <a:pPr lvl="1"/>
            <a:r>
              <a:rPr lang="en-US" dirty="0" smtClean="0"/>
              <a:t>Assignment #1</a:t>
            </a:r>
          </a:p>
          <a:p>
            <a:r>
              <a:rPr lang="en-US" dirty="0" smtClean="0"/>
              <a:t>Integer / Floating point number representation (*)</a:t>
            </a:r>
          </a:p>
          <a:p>
            <a:r>
              <a:rPr lang="en-US" b="1" dirty="0" smtClean="0"/>
              <a:t>Machine programming (i.e., assembly), Exceptions </a:t>
            </a:r>
            <a:r>
              <a:rPr lang="en-US" dirty="0" smtClean="0"/>
              <a:t>(***)</a:t>
            </a:r>
          </a:p>
          <a:p>
            <a:pPr lvl="1"/>
            <a:r>
              <a:rPr lang="en-US" dirty="0" smtClean="0"/>
              <a:t>Assignment #2</a:t>
            </a:r>
          </a:p>
          <a:p>
            <a:r>
              <a:rPr lang="en-US" b="1" dirty="0" smtClean="0"/>
              <a:t>Memory / Storage (Hierarchy / Cache) </a:t>
            </a:r>
            <a:r>
              <a:rPr lang="en-US" dirty="0" smtClean="0"/>
              <a:t>(***)</a:t>
            </a:r>
          </a:p>
          <a:p>
            <a:pPr lvl="1"/>
            <a:r>
              <a:rPr lang="en-US" dirty="0" smtClean="0"/>
              <a:t>Assignment #3</a:t>
            </a:r>
          </a:p>
          <a:p>
            <a:r>
              <a:rPr lang="en-US" dirty="0" smtClean="0"/>
              <a:t>Linking (*)</a:t>
            </a:r>
          </a:p>
          <a:p>
            <a:r>
              <a:rPr lang="en-US" dirty="0" smtClean="0"/>
              <a:t>Virtual Memory, Memory management (allocation) (*)</a:t>
            </a:r>
          </a:p>
          <a:p>
            <a:r>
              <a:rPr lang="en-US" dirty="0" smtClean="0"/>
              <a:t>Optimization (**)</a:t>
            </a:r>
          </a:p>
          <a:p>
            <a:r>
              <a:rPr lang="en-US" dirty="0" smtClean="0"/>
              <a:t>Concurrent programming </a:t>
            </a:r>
            <a:r>
              <a:rPr lang="en-US" dirty="0" smtClean="0"/>
              <a:t>(*)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87420" y="5335658"/>
            <a:ext cx="2465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(***) = Spent lot of </a:t>
            </a:r>
            <a:r>
              <a:rPr lang="en-US" dirty="0" smtClean="0"/>
              <a:t>time</a:t>
            </a:r>
            <a:endParaRPr lang="en-US" dirty="0"/>
          </a:p>
          <a:p>
            <a:r>
              <a:rPr lang="en-US" dirty="0" smtClean="0"/>
              <a:t>(**) </a:t>
            </a:r>
            <a:r>
              <a:rPr lang="en-US" dirty="0"/>
              <a:t>= Spent less </a:t>
            </a:r>
            <a:r>
              <a:rPr lang="en-US" dirty="0" smtClean="0"/>
              <a:t>time</a:t>
            </a:r>
            <a:endParaRPr lang="en-US" dirty="0"/>
          </a:p>
          <a:p>
            <a:r>
              <a:rPr lang="en-US" dirty="0" smtClean="0"/>
              <a:t>(*) </a:t>
            </a:r>
            <a:r>
              <a:rPr lang="en-US" dirty="0"/>
              <a:t>Spent even less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Online (UNM Learn), Open book, Open notes, Open Internet</a:t>
            </a:r>
          </a:p>
          <a:p>
            <a:r>
              <a:rPr lang="en-US" dirty="0" smtClean="0"/>
              <a:t>Availability (Tue, May 10</a:t>
            </a:r>
            <a:r>
              <a:rPr lang="en-US" baseline="30000" dirty="0" smtClean="0"/>
              <a:t>th</a:t>
            </a:r>
            <a:r>
              <a:rPr lang="en-US" dirty="0" smtClean="0"/>
              <a:t> – 7.30am to 7.30pm)</a:t>
            </a:r>
          </a:p>
          <a:p>
            <a:r>
              <a:rPr lang="en-US" dirty="0" smtClean="0"/>
              <a:t>Expected time (required to complete exam):</a:t>
            </a:r>
          </a:p>
          <a:p>
            <a:pPr lvl="1"/>
            <a:r>
              <a:rPr lang="en-US" dirty="0" smtClean="0"/>
              <a:t>Around 3 – 4 </a:t>
            </a:r>
            <a:r>
              <a:rPr lang="en-US" dirty="0" err="1" smtClean="0"/>
              <a:t>hrs</a:t>
            </a:r>
            <a:r>
              <a:rPr lang="en-US" dirty="0" smtClean="0"/>
              <a:t> (but you have the entire 12 </a:t>
            </a:r>
            <a:r>
              <a:rPr lang="en-US" dirty="0" err="1" smtClean="0"/>
              <a:t>hrs</a:t>
            </a:r>
            <a:r>
              <a:rPr lang="en-US" dirty="0" smtClean="0"/>
              <a:t> to do complete it)</a:t>
            </a:r>
          </a:p>
          <a:p>
            <a:r>
              <a:rPr lang="en-US" dirty="0" smtClean="0"/>
              <a:t>Fair game questions:</a:t>
            </a:r>
          </a:p>
          <a:p>
            <a:pPr lvl="1"/>
            <a:r>
              <a:rPr lang="en-US" dirty="0" smtClean="0"/>
              <a:t>Anything on slides, in book, from midterm</a:t>
            </a:r>
          </a:p>
          <a:p>
            <a:pPr lvl="1"/>
            <a:r>
              <a:rPr lang="en-US" dirty="0" smtClean="0"/>
              <a:t>Related to assignments</a:t>
            </a:r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Factual answer questions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rogramming questions (expect answers to compile)</a:t>
            </a:r>
          </a:p>
          <a:p>
            <a:pPr lvl="1"/>
            <a:r>
              <a:rPr lang="en-US" dirty="0" smtClean="0"/>
              <a:t>Reasoning questions (i.e., apply concept X on subject 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5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of you have  voiced concerns</a:t>
            </a:r>
          </a:p>
          <a:p>
            <a:pPr lvl="1"/>
            <a:r>
              <a:rPr lang="en-US" dirty="0" smtClean="0"/>
              <a:t>About past assignments</a:t>
            </a:r>
          </a:p>
          <a:p>
            <a:pPr lvl="1"/>
            <a:r>
              <a:rPr lang="en-US" dirty="0" smtClean="0"/>
              <a:t>About midterm</a:t>
            </a:r>
          </a:p>
          <a:p>
            <a:pPr lvl="1"/>
            <a:r>
              <a:rPr lang="en-US" dirty="0" err="1" smtClean="0"/>
              <a:t>Etc</a:t>
            </a:r>
            <a:r>
              <a:rPr lang="is-IS" dirty="0" smtClean="0"/>
              <a:t>…</a:t>
            </a:r>
          </a:p>
          <a:p>
            <a:r>
              <a:rPr lang="en-US" dirty="0" smtClean="0"/>
              <a:t>No – I can not:</a:t>
            </a:r>
          </a:p>
          <a:p>
            <a:pPr lvl="1"/>
            <a:r>
              <a:rPr lang="en-US" dirty="0" smtClean="0"/>
              <a:t>Go over your previous assignment in detail with you to give points back</a:t>
            </a:r>
          </a:p>
          <a:p>
            <a:r>
              <a:rPr lang="en-US" dirty="0" smtClean="0"/>
              <a:t>Yes – I can:</a:t>
            </a:r>
          </a:p>
          <a:p>
            <a:pPr lvl="1"/>
            <a:r>
              <a:rPr lang="en-US" dirty="0" smtClean="0"/>
              <a:t>Curve the scores, and weights on individual assignments, i.e.,</a:t>
            </a:r>
          </a:p>
          <a:p>
            <a:pPr lvl="1"/>
            <a:r>
              <a:rPr lang="en-US" dirty="0" smtClean="0"/>
              <a:t>Assignment #2 and #3 will be worth more than #1</a:t>
            </a:r>
          </a:p>
          <a:p>
            <a:pPr lvl="1"/>
            <a:r>
              <a:rPr lang="en-US" dirty="0" smtClean="0"/>
              <a:t>Final weighs more than midterm</a:t>
            </a:r>
          </a:p>
          <a:p>
            <a:r>
              <a:rPr lang="en-US" dirty="0" smtClean="0"/>
              <a:t>No – I won’t change anything that would actually </a:t>
            </a:r>
            <a:r>
              <a:rPr lang="en-US" b="1" dirty="0" smtClean="0"/>
              <a:t>hurt</a:t>
            </a:r>
            <a:r>
              <a:rPr lang="en-US" dirty="0" smtClean="0"/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14009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 in class, to review for final #1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 smtClean="0"/>
              <a:t>C Programming (**)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Pointers / Function Pointers</a:t>
            </a:r>
          </a:p>
          <a:p>
            <a:pPr lvl="1"/>
            <a:r>
              <a:rPr lang="en-US" dirty="0" smtClean="0"/>
              <a:t>Memory allocation</a:t>
            </a:r>
          </a:p>
          <a:p>
            <a:pPr lvl="1"/>
            <a:r>
              <a:rPr lang="en-US" dirty="0" smtClean="0"/>
              <a:t>Organize memory [on stack]</a:t>
            </a:r>
          </a:p>
          <a:p>
            <a:pPr lvl="2"/>
            <a:r>
              <a:rPr lang="en-US" dirty="0" err="1" smtClean="0"/>
              <a:t>Struct</a:t>
            </a:r>
            <a:r>
              <a:rPr lang="en-US" dirty="0" smtClean="0"/>
              <a:t> variable reordering</a:t>
            </a:r>
          </a:p>
          <a:p>
            <a:pPr lvl="2"/>
            <a:r>
              <a:rPr lang="en-US" dirty="0" smtClean="0"/>
              <a:t>How stack is managed / affected</a:t>
            </a:r>
          </a:p>
          <a:p>
            <a:pPr lvl="1"/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 smtClean="0"/>
              <a:t>Number representation (*)</a:t>
            </a:r>
          </a:p>
          <a:p>
            <a:pPr lvl="1"/>
            <a:r>
              <a:rPr lang="en-US" dirty="0" smtClean="0"/>
              <a:t>Integers</a:t>
            </a:r>
          </a:p>
          <a:p>
            <a:pPr lvl="2"/>
            <a:r>
              <a:rPr lang="en-US" dirty="0" smtClean="0"/>
              <a:t>Conversions</a:t>
            </a:r>
          </a:p>
          <a:p>
            <a:pPr lvl="2"/>
            <a:r>
              <a:rPr lang="en-US" dirty="0" smtClean="0"/>
              <a:t>Formats</a:t>
            </a:r>
          </a:p>
          <a:p>
            <a:pPr lvl="2"/>
            <a:r>
              <a:rPr lang="en-US" dirty="0" smtClean="0"/>
              <a:t>Endianness</a:t>
            </a:r>
          </a:p>
          <a:p>
            <a:pPr lvl="1"/>
            <a:r>
              <a:rPr lang="en-US" dirty="0" smtClean="0"/>
              <a:t>Floating point</a:t>
            </a:r>
          </a:p>
          <a:p>
            <a:pPr lvl="2"/>
            <a:r>
              <a:rPr lang="en-US" dirty="0" smtClean="0"/>
              <a:t>Formats (parts)</a:t>
            </a:r>
          </a:p>
          <a:p>
            <a:pPr lvl="2"/>
            <a:r>
              <a:rPr lang="en-US" dirty="0" smtClean="0"/>
              <a:t>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6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 in class, to review for final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Machine Programming (***)</a:t>
            </a:r>
          </a:p>
          <a:p>
            <a:pPr lvl="1"/>
            <a:r>
              <a:rPr lang="en-US" dirty="0" smtClean="0"/>
              <a:t>Recognition of code constructs from high level language (i.e., if-statements, loops, etc.)</a:t>
            </a:r>
          </a:p>
          <a:p>
            <a:pPr lvl="1"/>
            <a:r>
              <a:rPr lang="en-US" dirty="0" smtClean="0"/>
              <a:t>Jumps / Conditional jumps</a:t>
            </a:r>
          </a:p>
          <a:p>
            <a:pPr lvl="1"/>
            <a:r>
              <a:rPr lang="en-US" dirty="0" smtClean="0"/>
              <a:t>Flags / Exceptions</a:t>
            </a:r>
          </a:p>
          <a:p>
            <a:pPr lvl="1"/>
            <a:r>
              <a:rPr lang="en-US" dirty="0" smtClean="0"/>
              <a:t>32 vs. 64 bit</a:t>
            </a:r>
          </a:p>
          <a:p>
            <a:pPr lvl="1"/>
            <a:r>
              <a:rPr lang="en-US" dirty="0" smtClean="0"/>
              <a:t>CISC vs. RISC</a:t>
            </a:r>
          </a:p>
          <a:p>
            <a:pPr lvl="1"/>
            <a:r>
              <a:rPr lang="en-US" dirty="0" smtClean="0"/>
              <a:t>Stack!</a:t>
            </a:r>
          </a:p>
          <a:p>
            <a:pPr lvl="1"/>
            <a:r>
              <a:rPr lang="en-US" dirty="0" smtClean="0"/>
              <a:t>Calling conventions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Pipeline (*)</a:t>
            </a:r>
          </a:p>
          <a:p>
            <a:pPr lvl="1"/>
            <a:r>
              <a:rPr lang="en-US" dirty="0" smtClean="0"/>
              <a:t>What is ILP?</a:t>
            </a:r>
          </a:p>
          <a:p>
            <a:pPr lvl="1"/>
            <a:r>
              <a:rPr lang="en-US" dirty="0" smtClean="0"/>
              <a:t>Multiple execution units</a:t>
            </a:r>
          </a:p>
          <a:p>
            <a:pPr lvl="1"/>
            <a:r>
              <a:rPr lang="en-US" dirty="0" smtClean="0"/>
              <a:t>Reasons why pipelines work</a:t>
            </a:r>
          </a:p>
          <a:p>
            <a:pPr lvl="1"/>
            <a:r>
              <a:rPr lang="en-US" dirty="0" smtClean="0"/>
              <a:t>What happens with pipeline flushes?</a:t>
            </a:r>
          </a:p>
          <a:p>
            <a:pPr lvl="1"/>
            <a:r>
              <a:rPr lang="en-US" dirty="0" smtClean="0"/>
              <a:t>How does branch prediction affect the pipeline?</a:t>
            </a:r>
          </a:p>
        </p:txBody>
      </p:sp>
    </p:spTree>
    <p:extLst>
      <p:ext uri="{BB962C8B-B14F-4D97-AF65-F5344CB8AC3E}">
        <p14:creationId xmlns:p14="http://schemas.microsoft.com/office/powerpoint/2010/main" val="63924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 in class, to review for final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Optimization (**)</a:t>
            </a:r>
          </a:p>
          <a:p>
            <a:pPr lvl="1"/>
            <a:r>
              <a:rPr lang="en-US" dirty="0" smtClean="0"/>
              <a:t>Coding for the cache</a:t>
            </a:r>
          </a:p>
          <a:p>
            <a:pPr lvl="1"/>
            <a:r>
              <a:rPr lang="en-US" dirty="0" smtClean="0"/>
              <a:t>Loop unrolling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inlining</a:t>
            </a:r>
            <a:endParaRPr lang="en-US" dirty="0" smtClean="0"/>
          </a:p>
          <a:p>
            <a:pPr lvl="1"/>
            <a:r>
              <a:rPr lang="en-US" dirty="0" smtClean="0"/>
              <a:t>Code movement</a:t>
            </a:r>
          </a:p>
          <a:p>
            <a:pPr lvl="2"/>
            <a:r>
              <a:rPr lang="en-US" dirty="0" smtClean="0"/>
              <a:t>Move unnecessary code out of loop, etc.</a:t>
            </a:r>
          </a:p>
          <a:p>
            <a:pPr lvl="1"/>
            <a:r>
              <a:rPr lang="en-US" dirty="0" smtClean="0"/>
              <a:t>80/20 rule, remember where to spend time optimization</a:t>
            </a:r>
          </a:p>
          <a:p>
            <a:pPr lvl="1"/>
            <a:r>
              <a:rPr lang="en-US" dirty="0" smtClean="0"/>
              <a:t>Tools: </a:t>
            </a:r>
            <a:r>
              <a:rPr lang="en-US" dirty="0" err="1" smtClean="0"/>
              <a:t>Valgrind</a:t>
            </a:r>
            <a:r>
              <a:rPr lang="en-US" dirty="0"/>
              <a:t> </a:t>
            </a:r>
            <a:r>
              <a:rPr lang="en-US" dirty="0" smtClean="0"/>
              <a:t>(check memory), </a:t>
            </a:r>
            <a:r>
              <a:rPr lang="en-US" dirty="0" err="1" smtClean="0"/>
              <a:t>gperf</a:t>
            </a:r>
            <a:r>
              <a:rPr lang="en-US" dirty="0" smtClean="0"/>
              <a:t> (code profiling - didn’t use)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Concurrent programming (*)</a:t>
            </a:r>
          </a:p>
          <a:p>
            <a:pPr lvl="1"/>
            <a:r>
              <a:rPr lang="en-US" dirty="0" smtClean="0"/>
              <a:t>Process vs. Thread</a:t>
            </a:r>
          </a:p>
          <a:p>
            <a:pPr lvl="1"/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Deadlock &amp; Starvation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P</a:t>
            </a:r>
            <a:r>
              <a:rPr lang="en-US" dirty="0" smtClean="0"/>
              <a:t>t</a:t>
            </a:r>
            <a:r>
              <a:rPr lang="is-IS" dirty="0" smtClean="0"/>
              <a:t>hreads vs. MPI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1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460</Words>
  <Application>Microsoft Macintosh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CS341</vt:lpstr>
      <vt:lpstr>Topics we have covered (and weight)</vt:lpstr>
      <vt:lpstr>Exam Information</vt:lpstr>
      <vt:lpstr>About grades</vt:lpstr>
      <vt:lpstr>Topics covered in class, to review for final #1</vt:lpstr>
      <vt:lpstr>Topics covered in class, to review for final #2</vt:lpstr>
      <vt:lpstr>Topics covered in class, to review for final #3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CS341</dc:title>
  <dc:creator>Andree Jacbson</dc:creator>
  <cp:lastModifiedBy>Andree Jacbson</cp:lastModifiedBy>
  <cp:revision>7</cp:revision>
  <dcterms:created xsi:type="dcterms:W3CDTF">2016-05-05T13:01:16Z</dcterms:created>
  <dcterms:modified xsi:type="dcterms:W3CDTF">2016-05-05T17:09:07Z</dcterms:modified>
</cp:coreProperties>
</file>