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13"/>
  </p:notesMasterIdLst>
  <p:sldIdLst>
    <p:sldId id="256" r:id="rId3"/>
    <p:sldId id="260" r:id="rId4"/>
    <p:sldId id="262" r:id="rId5"/>
    <p:sldId id="265" r:id="rId6"/>
    <p:sldId id="264" r:id="rId7"/>
    <p:sldId id="268" r:id="rId8"/>
    <p:sldId id="287" r:id="rId9"/>
    <p:sldId id="288" r:id="rId10"/>
    <p:sldId id="258" r:id="rId11"/>
    <p:sldId id="286" r:id="rId12"/>
  </p:sldIdLst>
  <p:sldSz cx="9144000" cy="5143500" type="screen16x9"/>
  <p:notesSz cx="6858000" cy="9144000"/>
  <p:embeddedFontLst>
    <p:embeddedFont>
      <p:font typeface="Barlow Semi Condensed SemiBold" panose="020B0604020202020204" charset="0"/>
      <p:regular r:id="rId14"/>
      <p:bold r:id="rId15"/>
      <p:italic r:id="rId16"/>
      <p:boldItalic r:id="rId17"/>
    </p:embeddedFont>
    <p:embeddedFont>
      <p:font typeface="Roboto Condensed" panose="020B0604020202020204" charset="0"/>
      <p:regular r:id="rId18"/>
      <p:bold r:id="rId19"/>
      <p:italic r:id="rId20"/>
      <p:boldItalic r:id="rId21"/>
    </p:embeddedFont>
    <p:embeddedFont>
      <p:font typeface="Roboto Condensed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4F096D-6FE7-2E1D-9E47-497C1B0DF757}" v="2066" dt="2020-12-22T17:41:37.650"/>
    <p1510:client id="{FEF7F7CA-04CC-7811-9D67-42B7C8126EE4}" v="22" dt="2020-12-21T16:25:17.359"/>
  </p1510:revLst>
</p1510:revInfo>
</file>

<file path=ppt/tableStyles.xml><?xml version="1.0" encoding="utf-8"?>
<a:tblStyleLst xmlns:a="http://schemas.openxmlformats.org/drawingml/2006/main" def="{EDBFA48E-154F-4444-B3AA-75F6201695BB}">
  <a:tblStyle styleId="{EDBFA48E-154F-4444-B3AA-75F6201695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bd56c9061_0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6bd56c9061_0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6b20e2230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6b20e2230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6bd56c9061_0_2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6bd56c9061_0_2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bad27d065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bad27d065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bad27d065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bad27d065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160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762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728150" y="2671650"/>
            <a:ext cx="5687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28150" y="1894050"/>
            <a:ext cx="5687700" cy="90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43" y="-78921"/>
            <a:ext cx="2605500" cy="1446850"/>
            <a:chOff x="310975" y="334050"/>
            <a:chExt cx="2605500" cy="1446850"/>
          </a:xfrm>
        </p:grpSpPr>
        <p:sp>
          <p:nvSpPr>
            <p:cNvPr id="12" name="Google Shape;12;p2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>
            <a:off x="-67525" y="-66775"/>
            <a:ext cx="9326125" cy="5245250"/>
          </a:xfrm>
          <a:custGeom>
            <a:avLst/>
            <a:gdLst/>
            <a:ahLst/>
            <a:cxnLst/>
            <a:rect l="l" t="t" r="r" b="b"/>
            <a:pathLst>
              <a:path w="373045" h="209810" extrusionOk="0">
                <a:moveTo>
                  <a:pt x="0" y="82749"/>
                </a:moveTo>
                <a:lnTo>
                  <a:pt x="107166" y="209810"/>
                </a:lnTo>
                <a:lnTo>
                  <a:pt x="373045" y="101288"/>
                </a:lnTo>
                <a:lnTo>
                  <a:pt x="328280" y="0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"/>
          <p:cNvSpPr txBox="1">
            <a:spLocks noGrp="1"/>
          </p:cNvSpPr>
          <p:nvPr>
            <p:ph type="subTitle" idx="1"/>
          </p:nvPr>
        </p:nvSpPr>
        <p:spPr>
          <a:xfrm>
            <a:off x="1734975" y="3204600"/>
            <a:ext cx="56742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3217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9pPr>
          </a:lstStyle>
          <a:p>
            <a:r>
              <a:t>xx%</a:t>
            </a:r>
          </a:p>
        </p:txBody>
      </p:sp>
      <p:sp>
        <p:nvSpPr>
          <p:cNvPr id="280" name="Google Shape;280;p11"/>
          <p:cNvSpPr/>
          <p:nvPr/>
        </p:nvSpPr>
        <p:spPr>
          <a:xfrm rot="10800000">
            <a:off x="-112925" y="0"/>
            <a:ext cx="9360025" cy="1927400"/>
          </a:xfrm>
          <a:custGeom>
            <a:avLst/>
            <a:gdLst/>
            <a:ahLst/>
            <a:cxnLst/>
            <a:rect l="l" t="t" r="r" b="b"/>
            <a:pathLst>
              <a:path w="374401" h="77096" extrusionOk="0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/>
          <p:nvPr/>
        </p:nvSpPr>
        <p:spPr>
          <a:xfrm>
            <a:off x="-68700" y="-52400"/>
            <a:ext cx="3328475" cy="5212300"/>
          </a:xfrm>
          <a:custGeom>
            <a:avLst/>
            <a:gdLst/>
            <a:ahLst/>
            <a:cxnLst/>
            <a:rect l="l" t="t" r="r" b="b"/>
            <a:pathLst>
              <a:path w="133139" h="208492" extrusionOk="0">
                <a:moveTo>
                  <a:pt x="847" y="0"/>
                </a:moveTo>
                <a:lnTo>
                  <a:pt x="133139" y="128058"/>
                </a:lnTo>
                <a:lnTo>
                  <a:pt x="115359" y="171450"/>
                </a:lnTo>
                <a:lnTo>
                  <a:pt x="0" y="208492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3" name="Google Shape;283;p12"/>
          <p:cNvSpPr/>
          <p:nvPr/>
        </p:nvSpPr>
        <p:spPr>
          <a:xfrm>
            <a:off x="7069775" y="0"/>
            <a:ext cx="20742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2"/>
          <p:cNvSpPr txBox="1">
            <a:spLocks noGrp="1"/>
          </p:cNvSpPr>
          <p:nvPr>
            <p:ph type="ctrTitle"/>
          </p:nvPr>
        </p:nvSpPr>
        <p:spPr>
          <a:xfrm>
            <a:off x="2271096" y="670575"/>
            <a:ext cx="4631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5" name="Google Shape;285;p12"/>
          <p:cNvSpPr txBox="1">
            <a:spLocks noGrp="1"/>
          </p:cNvSpPr>
          <p:nvPr>
            <p:ph type="title" idx="2" hasCustomPrompt="1"/>
          </p:nvPr>
        </p:nvSpPr>
        <p:spPr>
          <a:xfrm>
            <a:off x="6541575" y="643275"/>
            <a:ext cx="17706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60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12"/>
          <p:cNvSpPr txBox="1">
            <a:spLocks noGrp="1"/>
          </p:cNvSpPr>
          <p:nvPr>
            <p:ph type="ctrTitle" idx="3"/>
          </p:nvPr>
        </p:nvSpPr>
        <p:spPr>
          <a:xfrm>
            <a:off x="2271096" y="1712750"/>
            <a:ext cx="4631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7" name="Google Shape;287;p12"/>
          <p:cNvSpPr txBox="1">
            <a:spLocks noGrp="1"/>
          </p:cNvSpPr>
          <p:nvPr>
            <p:ph type="title" idx="4" hasCustomPrompt="1"/>
          </p:nvPr>
        </p:nvSpPr>
        <p:spPr>
          <a:xfrm>
            <a:off x="6541575" y="1685436"/>
            <a:ext cx="17706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60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8" name="Google Shape;288;p12"/>
          <p:cNvSpPr txBox="1">
            <a:spLocks noGrp="1"/>
          </p:cNvSpPr>
          <p:nvPr>
            <p:ph type="ctrTitle" idx="5"/>
          </p:nvPr>
        </p:nvSpPr>
        <p:spPr>
          <a:xfrm>
            <a:off x="2271096" y="2754925"/>
            <a:ext cx="4631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9" name="Google Shape;289;p12"/>
          <p:cNvSpPr txBox="1">
            <a:spLocks noGrp="1"/>
          </p:cNvSpPr>
          <p:nvPr>
            <p:ph type="title" idx="6" hasCustomPrompt="1"/>
          </p:nvPr>
        </p:nvSpPr>
        <p:spPr>
          <a:xfrm>
            <a:off x="6541575" y="2727590"/>
            <a:ext cx="17706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60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0" name="Google Shape;290;p12"/>
          <p:cNvSpPr txBox="1">
            <a:spLocks noGrp="1"/>
          </p:cNvSpPr>
          <p:nvPr>
            <p:ph type="ctrTitle" idx="7"/>
          </p:nvPr>
        </p:nvSpPr>
        <p:spPr>
          <a:xfrm>
            <a:off x="2271142" y="3797100"/>
            <a:ext cx="4631100" cy="5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1" name="Google Shape;291;p12"/>
          <p:cNvSpPr txBox="1">
            <a:spLocks noGrp="1"/>
          </p:cNvSpPr>
          <p:nvPr>
            <p:ph type="title" idx="8" hasCustomPrompt="1"/>
          </p:nvPr>
        </p:nvSpPr>
        <p:spPr>
          <a:xfrm>
            <a:off x="6541575" y="3774175"/>
            <a:ext cx="17706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60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12"/>
          <p:cNvSpPr txBox="1">
            <a:spLocks noGrp="1"/>
          </p:cNvSpPr>
          <p:nvPr>
            <p:ph type="subTitle" idx="1"/>
          </p:nvPr>
        </p:nvSpPr>
        <p:spPr>
          <a:xfrm flipH="1">
            <a:off x="2640750" y="4165950"/>
            <a:ext cx="42615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2"/>
          <p:cNvSpPr txBox="1">
            <a:spLocks noGrp="1"/>
          </p:cNvSpPr>
          <p:nvPr>
            <p:ph type="subTitle" idx="9"/>
          </p:nvPr>
        </p:nvSpPr>
        <p:spPr>
          <a:xfrm flipH="1">
            <a:off x="2640676" y="3127425"/>
            <a:ext cx="42615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2"/>
          <p:cNvSpPr txBox="1">
            <a:spLocks noGrp="1"/>
          </p:cNvSpPr>
          <p:nvPr>
            <p:ph type="subTitle" idx="13"/>
          </p:nvPr>
        </p:nvSpPr>
        <p:spPr>
          <a:xfrm flipH="1">
            <a:off x="2640750" y="2081100"/>
            <a:ext cx="42615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2"/>
          <p:cNvSpPr txBox="1">
            <a:spLocks noGrp="1"/>
          </p:cNvSpPr>
          <p:nvPr>
            <p:ph type="subTitle" idx="14"/>
          </p:nvPr>
        </p:nvSpPr>
        <p:spPr>
          <a:xfrm flipH="1">
            <a:off x="2640750" y="1034775"/>
            <a:ext cx="42615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CUSTOM_8">
    <p:bg>
      <p:bgPr>
        <a:solidFill>
          <a:srgbClr val="434343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>
            <a:spLocks noGrp="1"/>
          </p:cNvSpPr>
          <p:nvPr>
            <p:ph type="body" idx="1"/>
          </p:nvPr>
        </p:nvSpPr>
        <p:spPr>
          <a:xfrm>
            <a:off x="720050" y="1426225"/>
            <a:ext cx="7703700" cy="31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AutoNum type="arabicPeriod"/>
              <a:defRPr sz="1200">
                <a:solidFill>
                  <a:srgbClr val="F3F3F3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lphaLcPeriod"/>
              <a:defRPr>
                <a:solidFill>
                  <a:srgbClr val="F3F3F3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romanLcPeriod"/>
              <a:defRPr>
                <a:solidFill>
                  <a:srgbClr val="F3F3F3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rabicPeriod"/>
              <a:defRPr>
                <a:solidFill>
                  <a:srgbClr val="F3F3F3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lphaLcPeriod"/>
              <a:defRPr>
                <a:solidFill>
                  <a:srgbClr val="F3F3F3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romanLcPeriod"/>
              <a:defRPr>
                <a:solidFill>
                  <a:srgbClr val="F3F3F3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rabicPeriod"/>
              <a:defRPr>
                <a:solidFill>
                  <a:srgbClr val="F3F3F3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lphaLcPeriod"/>
              <a:defRPr>
                <a:solidFill>
                  <a:srgbClr val="F3F3F3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100"/>
              <a:buFont typeface="Muli"/>
              <a:buAutoNum type="romanLcPeriod"/>
              <a:defRPr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MAIN_POINT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/>
          <p:nvPr/>
        </p:nvSpPr>
        <p:spPr>
          <a:xfrm>
            <a:off x="-14900" y="500"/>
            <a:ext cx="9283400" cy="4927725"/>
          </a:xfrm>
          <a:custGeom>
            <a:avLst/>
            <a:gdLst/>
            <a:ahLst/>
            <a:cxnLst/>
            <a:rect l="l" t="t" r="r" b="b"/>
            <a:pathLst>
              <a:path w="371336" h="197109" extrusionOk="0">
                <a:moveTo>
                  <a:pt x="371336" y="100762"/>
                </a:moveTo>
                <a:lnTo>
                  <a:pt x="0" y="197109"/>
                </a:lnTo>
                <a:lnTo>
                  <a:pt x="57607" y="0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1" name="Google Shape;301;p14"/>
          <p:cNvSpPr txBox="1">
            <a:spLocks noGrp="1"/>
          </p:cNvSpPr>
          <p:nvPr>
            <p:ph type="title"/>
          </p:nvPr>
        </p:nvSpPr>
        <p:spPr>
          <a:xfrm>
            <a:off x="1354950" y="1846850"/>
            <a:ext cx="6534000" cy="14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0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>
  <p:cSld name="TITLE_ONLY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4" name="Google Shape;304;p15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305" name="Google Shape;305;p15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15"/>
          <p:cNvSpPr/>
          <p:nvPr/>
        </p:nvSpPr>
        <p:spPr>
          <a:xfrm>
            <a:off x="-255775" y="0"/>
            <a:ext cx="9502875" cy="2419200"/>
          </a:xfrm>
          <a:custGeom>
            <a:avLst/>
            <a:gdLst/>
            <a:ahLst/>
            <a:cxnLst/>
            <a:rect l="l" t="t" r="r" b="b"/>
            <a:pathLst>
              <a:path w="380115" h="96768" extrusionOk="0">
                <a:moveTo>
                  <a:pt x="380115" y="77096"/>
                </a:moveTo>
                <a:lnTo>
                  <a:pt x="338289" y="0"/>
                </a:lnTo>
                <a:lnTo>
                  <a:pt x="0" y="96768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ONLY_2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26" name="Google Shape;326;p16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327" name="Google Shape;327;p16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16"/>
          <p:cNvSpPr/>
          <p:nvPr/>
        </p:nvSpPr>
        <p:spPr>
          <a:xfrm>
            <a:off x="-112925" y="3233575"/>
            <a:ext cx="9360025" cy="1927400"/>
          </a:xfrm>
          <a:custGeom>
            <a:avLst/>
            <a:gdLst/>
            <a:ahLst/>
            <a:cxnLst/>
            <a:rect l="l" t="t" r="r" b="b"/>
            <a:pathLst>
              <a:path w="374401" h="77096" extrusionOk="0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TITLE_ONLY_2_1_2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48" name="Google Shape;348;p17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349" name="Google Shape;349;p17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17"/>
          <p:cNvSpPr/>
          <p:nvPr/>
        </p:nvSpPr>
        <p:spPr>
          <a:xfrm>
            <a:off x="-157950" y="4149775"/>
            <a:ext cx="1808700" cy="1006100"/>
          </a:xfrm>
          <a:custGeom>
            <a:avLst/>
            <a:gdLst/>
            <a:ahLst/>
            <a:cxnLst/>
            <a:rect l="l" t="t" r="r" b="b"/>
            <a:pathLst>
              <a:path w="72348" h="40244" extrusionOk="0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3">
  <p:cSld name="TITLE_ONLY_2_1_1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70" name="Google Shape;370;p18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371" name="Google Shape;371;p18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18"/>
          <p:cNvSpPr/>
          <p:nvPr/>
        </p:nvSpPr>
        <p:spPr>
          <a:xfrm rot="10800000">
            <a:off x="7346604" y="587"/>
            <a:ext cx="1808700" cy="1006100"/>
          </a:xfrm>
          <a:custGeom>
            <a:avLst/>
            <a:gdLst/>
            <a:ahLst/>
            <a:cxnLst/>
            <a:rect l="l" t="t" r="r" b="b"/>
            <a:pathLst>
              <a:path w="72348" h="40244" extrusionOk="0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s">
  <p:cSld name="CUSTOM_8_1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subTitle" idx="1"/>
          </p:nvPr>
        </p:nvSpPr>
        <p:spPr>
          <a:xfrm>
            <a:off x="6183627" y="3865445"/>
            <a:ext cx="22404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title" hasCustomPrompt="1"/>
          </p:nvPr>
        </p:nvSpPr>
        <p:spPr>
          <a:xfrm>
            <a:off x="6183642" y="3511746"/>
            <a:ext cx="1703400" cy="35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93" name="Google Shape;393;p19"/>
          <p:cNvSpPr txBox="1">
            <a:spLocks noGrp="1"/>
          </p:cNvSpPr>
          <p:nvPr>
            <p:ph type="subTitle" idx="2"/>
          </p:nvPr>
        </p:nvSpPr>
        <p:spPr>
          <a:xfrm>
            <a:off x="6183627" y="2706745"/>
            <a:ext cx="22404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94" name="Google Shape;394;p19"/>
          <p:cNvSpPr txBox="1">
            <a:spLocks noGrp="1"/>
          </p:cNvSpPr>
          <p:nvPr>
            <p:ph type="title" idx="3" hasCustomPrompt="1"/>
          </p:nvPr>
        </p:nvSpPr>
        <p:spPr>
          <a:xfrm>
            <a:off x="6183642" y="2353046"/>
            <a:ext cx="1703400" cy="35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95" name="Google Shape;395;p19"/>
          <p:cNvSpPr txBox="1">
            <a:spLocks noGrp="1"/>
          </p:cNvSpPr>
          <p:nvPr>
            <p:ph type="subTitle" idx="4"/>
          </p:nvPr>
        </p:nvSpPr>
        <p:spPr>
          <a:xfrm>
            <a:off x="6183627" y="1548045"/>
            <a:ext cx="2240400" cy="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96" name="Google Shape;396;p19"/>
          <p:cNvSpPr txBox="1">
            <a:spLocks noGrp="1"/>
          </p:cNvSpPr>
          <p:nvPr>
            <p:ph type="title" idx="5" hasCustomPrompt="1"/>
          </p:nvPr>
        </p:nvSpPr>
        <p:spPr>
          <a:xfrm>
            <a:off x="6183642" y="1194346"/>
            <a:ext cx="1703400" cy="35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97" name="Google Shape;397;p19"/>
          <p:cNvSpPr txBox="1">
            <a:spLocks noGrp="1"/>
          </p:cNvSpPr>
          <p:nvPr>
            <p:ph type="ctrTitle" idx="6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>
            <a:spLocks noGrp="1"/>
          </p:cNvSpPr>
          <p:nvPr>
            <p:ph type="subTitle" idx="1"/>
          </p:nvPr>
        </p:nvSpPr>
        <p:spPr>
          <a:xfrm>
            <a:off x="720000" y="1815425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subTitle" idx="2"/>
          </p:nvPr>
        </p:nvSpPr>
        <p:spPr>
          <a:xfrm>
            <a:off x="6027286" y="1815425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01" name="Google Shape;401;p20"/>
          <p:cNvSpPr txBox="1">
            <a:spLocks noGrp="1"/>
          </p:cNvSpPr>
          <p:nvPr>
            <p:ph type="subTitle" idx="3"/>
          </p:nvPr>
        </p:nvSpPr>
        <p:spPr>
          <a:xfrm>
            <a:off x="720035" y="2156150"/>
            <a:ext cx="2396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02" name="Google Shape;402;p20"/>
          <p:cNvSpPr txBox="1">
            <a:spLocks noGrp="1"/>
          </p:cNvSpPr>
          <p:nvPr>
            <p:ph type="subTitle" idx="4"/>
          </p:nvPr>
        </p:nvSpPr>
        <p:spPr>
          <a:xfrm>
            <a:off x="6027250" y="2156150"/>
            <a:ext cx="2396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03" name="Google Shape;403;p20"/>
          <p:cNvSpPr txBox="1">
            <a:spLocks noGrp="1"/>
          </p:cNvSpPr>
          <p:nvPr>
            <p:ph type="subTitle" idx="5"/>
          </p:nvPr>
        </p:nvSpPr>
        <p:spPr>
          <a:xfrm>
            <a:off x="720000" y="3161582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04" name="Google Shape;404;p20"/>
          <p:cNvSpPr txBox="1">
            <a:spLocks noGrp="1"/>
          </p:cNvSpPr>
          <p:nvPr>
            <p:ph type="subTitle" idx="6"/>
          </p:nvPr>
        </p:nvSpPr>
        <p:spPr>
          <a:xfrm>
            <a:off x="6027286" y="3161575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05" name="Google Shape;405;p20"/>
          <p:cNvSpPr txBox="1">
            <a:spLocks noGrp="1"/>
          </p:cNvSpPr>
          <p:nvPr>
            <p:ph type="subTitle" idx="7"/>
          </p:nvPr>
        </p:nvSpPr>
        <p:spPr>
          <a:xfrm>
            <a:off x="720035" y="3502300"/>
            <a:ext cx="2396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06" name="Google Shape;406;p20"/>
          <p:cNvSpPr txBox="1">
            <a:spLocks noGrp="1"/>
          </p:cNvSpPr>
          <p:nvPr>
            <p:ph type="subTitle" idx="8"/>
          </p:nvPr>
        </p:nvSpPr>
        <p:spPr>
          <a:xfrm>
            <a:off x="6027250" y="3502300"/>
            <a:ext cx="2396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07" name="Google Shape;407;p20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/>
          <p:nvPr/>
        </p:nvSpPr>
        <p:spPr>
          <a:xfrm flipH="1">
            <a:off x="2584450" y="-39675"/>
            <a:ext cx="6593725" cy="5178625"/>
          </a:xfrm>
          <a:custGeom>
            <a:avLst/>
            <a:gdLst/>
            <a:ahLst/>
            <a:cxnLst/>
            <a:rect l="l" t="t" r="r" b="b"/>
            <a:pathLst>
              <a:path w="263749" h="207145" extrusionOk="0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4578850" y="1724550"/>
            <a:ext cx="38451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subTitle" idx="1"/>
          </p:nvPr>
        </p:nvSpPr>
        <p:spPr>
          <a:xfrm>
            <a:off x="4578850" y="3362050"/>
            <a:ext cx="38451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 idx="2" hasCustomPrompt="1"/>
          </p:nvPr>
        </p:nvSpPr>
        <p:spPr>
          <a:xfrm>
            <a:off x="6323650" y="315950"/>
            <a:ext cx="2100300" cy="9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 b="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21"/>
          <p:cNvGrpSpPr/>
          <p:nvPr/>
        </p:nvGrpSpPr>
        <p:grpSpPr>
          <a:xfrm>
            <a:off x="720050" y="0"/>
            <a:ext cx="8459250" cy="5161050"/>
            <a:chOff x="720050" y="0"/>
            <a:chExt cx="8459250" cy="5161050"/>
          </a:xfrm>
        </p:grpSpPr>
        <p:sp>
          <p:nvSpPr>
            <p:cNvPr id="410" name="Google Shape;410;p21"/>
            <p:cNvSpPr/>
            <p:nvPr/>
          </p:nvSpPr>
          <p:spPr>
            <a:xfrm>
              <a:off x="968850" y="2561050"/>
              <a:ext cx="8210450" cy="2600000"/>
            </a:xfrm>
            <a:custGeom>
              <a:avLst/>
              <a:gdLst/>
              <a:ahLst/>
              <a:cxnLst/>
              <a:rect l="l" t="t" r="r" b="b"/>
              <a:pathLst>
                <a:path w="328418" h="104000" extrusionOk="0">
                  <a:moveTo>
                    <a:pt x="0" y="7590"/>
                  </a:moveTo>
                  <a:lnTo>
                    <a:pt x="229618" y="104000"/>
                  </a:lnTo>
                  <a:lnTo>
                    <a:pt x="328418" y="0"/>
                  </a:lnTo>
                </a:path>
              </a:pathLst>
            </a:cu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1" name="Google Shape;411;p21"/>
            <p:cNvSpPr/>
            <p:nvPr/>
          </p:nvSpPr>
          <p:spPr>
            <a:xfrm>
              <a:off x="720050" y="0"/>
              <a:ext cx="3845100" cy="51435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21"/>
          <p:cNvSpPr txBox="1">
            <a:spLocks noGrp="1"/>
          </p:cNvSpPr>
          <p:nvPr>
            <p:ph type="subTitle" idx="1"/>
          </p:nvPr>
        </p:nvSpPr>
        <p:spPr>
          <a:xfrm>
            <a:off x="1081795" y="3303050"/>
            <a:ext cx="31689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1"/>
          <p:cNvSpPr txBox="1">
            <a:spLocks noGrp="1"/>
          </p:cNvSpPr>
          <p:nvPr>
            <p:ph type="subTitle" idx="2"/>
          </p:nvPr>
        </p:nvSpPr>
        <p:spPr>
          <a:xfrm>
            <a:off x="1081802" y="2183838"/>
            <a:ext cx="31689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14" name="Google Shape;414;p21"/>
          <p:cNvSpPr txBox="1">
            <a:spLocks noGrp="1"/>
          </p:cNvSpPr>
          <p:nvPr>
            <p:ph type="subTitle" idx="3"/>
          </p:nvPr>
        </p:nvSpPr>
        <p:spPr>
          <a:xfrm>
            <a:off x="1081811" y="1064650"/>
            <a:ext cx="31689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15" name="Google Shape;415;p21"/>
          <p:cNvSpPr txBox="1">
            <a:spLocks noGrp="1"/>
          </p:cNvSpPr>
          <p:nvPr>
            <p:ph type="ctrTitle"/>
          </p:nvPr>
        </p:nvSpPr>
        <p:spPr>
          <a:xfrm>
            <a:off x="5927150" y="359450"/>
            <a:ext cx="2503800" cy="13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416" name="Google Shape;416;p21"/>
          <p:cNvGrpSpPr/>
          <p:nvPr/>
        </p:nvGrpSpPr>
        <p:grpSpPr>
          <a:xfrm>
            <a:off x="-90599" y="149679"/>
            <a:ext cx="627300" cy="1446850"/>
            <a:chOff x="6656382" y="-78921"/>
            <a:chExt cx="627300" cy="1446850"/>
          </a:xfrm>
        </p:grpSpPr>
        <p:sp>
          <p:nvSpPr>
            <p:cNvPr id="417" name="Google Shape;417;p21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2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2"/>
          <p:cNvSpPr txBox="1">
            <a:spLocks noGrp="1"/>
          </p:cNvSpPr>
          <p:nvPr>
            <p:ph type="subTitle" idx="1"/>
          </p:nvPr>
        </p:nvSpPr>
        <p:spPr>
          <a:xfrm>
            <a:off x="720050" y="3787660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437" name="Google Shape;437;p22"/>
          <p:cNvSpPr txBox="1">
            <a:spLocks noGrp="1"/>
          </p:cNvSpPr>
          <p:nvPr>
            <p:ph type="subTitle" idx="2"/>
          </p:nvPr>
        </p:nvSpPr>
        <p:spPr>
          <a:xfrm>
            <a:off x="3494960" y="3787660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438" name="Google Shape;438;p22"/>
          <p:cNvSpPr txBox="1">
            <a:spLocks noGrp="1"/>
          </p:cNvSpPr>
          <p:nvPr>
            <p:ph type="subTitle" idx="3"/>
          </p:nvPr>
        </p:nvSpPr>
        <p:spPr>
          <a:xfrm>
            <a:off x="6279600" y="3787660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439" name="Google Shape;439;p22"/>
          <p:cNvSpPr txBox="1">
            <a:spLocks noGrp="1"/>
          </p:cNvSpPr>
          <p:nvPr>
            <p:ph type="subTitle" idx="4"/>
          </p:nvPr>
        </p:nvSpPr>
        <p:spPr>
          <a:xfrm>
            <a:off x="720050" y="3352050"/>
            <a:ext cx="2154000" cy="47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40" name="Google Shape;440;p22"/>
          <p:cNvSpPr txBox="1">
            <a:spLocks noGrp="1"/>
          </p:cNvSpPr>
          <p:nvPr>
            <p:ph type="subTitle" idx="5"/>
          </p:nvPr>
        </p:nvSpPr>
        <p:spPr>
          <a:xfrm>
            <a:off x="3494961" y="3352050"/>
            <a:ext cx="2154000" cy="47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41" name="Google Shape;441;p22"/>
          <p:cNvSpPr txBox="1">
            <a:spLocks noGrp="1"/>
          </p:cNvSpPr>
          <p:nvPr>
            <p:ph type="subTitle" idx="6"/>
          </p:nvPr>
        </p:nvSpPr>
        <p:spPr>
          <a:xfrm>
            <a:off x="6279602" y="3352050"/>
            <a:ext cx="2154000" cy="47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42" name="Google Shape;442;p22"/>
          <p:cNvSpPr txBox="1">
            <a:spLocks noGrp="1"/>
          </p:cNvSpPr>
          <p:nvPr>
            <p:ph type="subTitle" idx="7"/>
          </p:nvPr>
        </p:nvSpPr>
        <p:spPr>
          <a:xfrm>
            <a:off x="720050" y="2240837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443" name="Google Shape;443;p22"/>
          <p:cNvSpPr txBox="1">
            <a:spLocks noGrp="1"/>
          </p:cNvSpPr>
          <p:nvPr>
            <p:ph type="subTitle" idx="8"/>
          </p:nvPr>
        </p:nvSpPr>
        <p:spPr>
          <a:xfrm>
            <a:off x="3494960" y="2240837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444" name="Google Shape;444;p22"/>
          <p:cNvSpPr txBox="1">
            <a:spLocks noGrp="1"/>
          </p:cNvSpPr>
          <p:nvPr>
            <p:ph type="subTitle" idx="9"/>
          </p:nvPr>
        </p:nvSpPr>
        <p:spPr>
          <a:xfrm>
            <a:off x="6279600" y="2240837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445" name="Google Shape;445;p22"/>
          <p:cNvSpPr txBox="1">
            <a:spLocks noGrp="1"/>
          </p:cNvSpPr>
          <p:nvPr>
            <p:ph type="subTitle" idx="13"/>
          </p:nvPr>
        </p:nvSpPr>
        <p:spPr>
          <a:xfrm>
            <a:off x="720050" y="1805213"/>
            <a:ext cx="2154000" cy="47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46" name="Google Shape;446;p22"/>
          <p:cNvSpPr txBox="1">
            <a:spLocks noGrp="1"/>
          </p:cNvSpPr>
          <p:nvPr>
            <p:ph type="subTitle" idx="14"/>
          </p:nvPr>
        </p:nvSpPr>
        <p:spPr>
          <a:xfrm>
            <a:off x="3494961" y="1805213"/>
            <a:ext cx="2154000" cy="47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47" name="Google Shape;447;p22"/>
          <p:cNvSpPr txBox="1">
            <a:spLocks noGrp="1"/>
          </p:cNvSpPr>
          <p:nvPr>
            <p:ph type="subTitle" idx="15"/>
          </p:nvPr>
        </p:nvSpPr>
        <p:spPr>
          <a:xfrm>
            <a:off x="6279602" y="1805213"/>
            <a:ext cx="2154000" cy="47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48" name="Google Shape;448;p22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">
  <p:cSld name="SECTION_HEADER_1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3"/>
          <p:cNvSpPr txBox="1">
            <a:spLocks noGrp="1"/>
          </p:cNvSpPr>
          <p:nvPr>
            <p:ph type="title"/>
          </p:nvPr>
        </p:nvSpPr>
        <p:spPr>
          <a:xfrm>
            <a:off x="1795350" y="1724550"/>
            <a:ext cx="55533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451" name="Google Shape;451;p23"/>
          <p:cNvSpPr txBox="1">
            <a:spLocks noGrp="1"/>
          </p:cNvSpPr>
          <p:nvPr>
            <p:ph type="subTitle" idx="1"/>
          </p:nvPr>
        </p:nvSpPr>
        <p:spPr>
          <a:xfrm>
            <a:off x="1795350" y="3362050"/>
            <a:ext cx="55533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452" name="Google Shape;452;p23"/>
          <p:cNvSpPr txBox="1">
            <a:spLocks noGrp="1"/>
          </p:cNvSpPr>
          <p:nvPr>
            <p:ph type="title" idx="2" hasCustomPrompt="1"/>
          </p:nvPr>
        </p:nvSpPr>
        <p:spPr>
          <a:xfrm>
            <a:off x="3055306" y="315950"/>
            <a:ext cx="3033300" cy="9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23"/>
          <p:cNvSpPr/>
          <p:nvPr/>
        </p:nvSpPr>
        <p:spPr>
          <a:xfrm>
            <a:off x="-157950" y="4149775"/>
            <a:ext cx="1808700" cy="1006100"/>
          </a:xfrm>
          <a:custGeom>
            <a:avLst/>
            <a:gdLst/>
            <a:ahLst/>
            <a:cxnLst/>
            <a:rect l="l" t="t" r="r" b="b"/>
            <a:pathLst>
              <a:path w="72348" h="40244" extrusionOk="0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4" name="Google Shape;454;p23"/>
          <p:cNvSpPr/>
          <p:nvPr/>
        </p:nvSpPr>
        <p:spPr>
          <a:xfrm rot="10800000">
            <a:off x="7346604" y="587"/>
            <a:ext cx="1808700" cy="1006100"/>
          </a:xfrm>
          <a:custGeom>
            <a:avLst/>
            <a:gdLst/>
            <a:ahLst/>
            <a:cxnLst/>
            <a:rect l="l" t="t" r="r" b="b"/>
            <a:pathLst>
              <a:path w="72348" h="40244" extrusionOk="0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4"/>
          <p:cNvSpPr/>
          <p:nvPr/>
        </p:nvSpPr>
        <p:spPr>
          <a:xfrm>
            <a:off x="0" y="0"/>
            <a:ext cx="49944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4"/>
          <p:cNvSpPr txBox="1">
            <a:spLocks noGrp="1"/>
          </p:cNvSpPr>
          <p:nvPr>
            <p:ph type="ctrTitle"/>
          </p:nvPr>
        </p:nvSpPr>
        <p:spPr>
          <a:xfrm>
            <a:off x="720000" y="1134000"/>
            <a:ext cx="3304200" cy="1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8" name="Google Shape;458;p24"/>
          <p:cNvSpPr txBox="1">
            <a:spLocks noGrp="1"/>
          </p:cNvSpPr>
          <p:nvPr>
            <p:ph type="subTitle" idx="1"/>
          </p:nvPr>
        </p:nvSpPr>
        <p:spPr>
          <a:xfrm>
            <a:off x="720000" y="2828400"/>
            <a:ext cx="3181800" cy="16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>
            <a:spLocks noGrp="1"/>
          </p:cNvSpPr>
          <p:nvPr>
            <p:ph type="title"/>
          </p:nvPr>
        </p:nvSpPr>
        <p:spPr>
          <a:xfrm>
            <a:off x="2934650" y="1658400"/>
            <a:ext cx="13503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1" name="Google Shape;461;p25"/>
          <p:cNvSpPr txBox="1">
            <a:spLocks noGrp="1"/>
          </p:cNvSpPr>
          <p:nvPr>
            <p:ph type="subTitle" idx="1"/>
          </p:nvPr>
        </p:nvSpPr>
        <p:spPr>
          <a:xfrm>
            <a:off x="1511850" y="3464300"/>
            <a:ext cx="2772900" cy="888300"/>
          </a:xfrm>
          <a:prstGeom prst="rect">
            <a:avLst/>
          </a:prstGeom>
        </p:spPr>
        <p:txBody>
          <a:bodyPr spcFirstLastPara="1" wrap="square" lIns="91425" tIns="91425" rIns="7200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62" name="Google Shape;462;p25"/>
          <p:cNvSpPr/>
          <p:nvPr/>
        </p:nvSpPr>
        <p:spPr>
          <a:xfrm rot="10800000">
            <a:off x="-112925" y="0"/>
            <a:ext cx="9360025" cy="1927400"/>
          </a:xfrm>
          <a:custGeom>
            <a:avLst/>
            <a:gdLst/>
            <a:ahLst/>
            <a:cxnLst/>
            <a:rect l="l" t="t" r="r" b="b"/>
            <a:pathLst>
              <a:path w="374401" h="77096" extrusionOk="0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MAIN_POINT_1_1_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6"/>
          <p:cNvSpPr txBox="1">
            <a:spLocks noGrp="1"/>
          </p:cNvSpPr>
          <p:nvPr>
            <p:ph type="title"/>
          </p:nvPr>
        </p:nvSpPr>
        <p:spPr>
          <a:xfrm>
            <a:off x="5238250" y="1658400"/>
            <a:ext cx="20907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5" name="Google Shape;465;p26"/>
          <p:cNvSpPr txBox="1">
            <a:spLocks noGrp="1"/>
          </p:cNvSpPr>
          <p:nvPr>
            <p:ph type="subTitle" idx="1"/>
          </p:nvPr>
        </p:nvSpPr>
        <p:spPr>
          <a:xfrm>
            <a:off x="5238250" y="3480175"/>
            <a:ext cx="2498400" cy="8883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6" name="Google Shape;466;p26"/>
          <p:cNvSpPr/>
          <p:nvPr/>
        </p:nvSpPr>
        <p:spPr>
          <a:xfrm>
            <a:off x="-112925" y="3233575"/>
            <a:ext cx="9360025" cy="1927400"/>
          </a:xfrm>
          <a:custGeom>
            <a:avLst/>
            <a:gdLst/>
            <a:ahLst/>
            <a:cxnLst/>
            <a:rect l="l" t="t" r="r" b="b"/>
            <a:pathLst>
              <a:path w="374401" h="77096" extrusionOk="0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MAIN_POINT_1_1_2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"/>
          <p:cNvSpPr txBox="1">
            <a:spLocks noGrp="1"/>
          </p:cNvSpPr>
          <p:nvPr>
            <p:ph type="title"/>
          </p:nvPr>
        </p:nvSpPr>
        <p:spPr>
          <a:xfrm>
            <a:off x="2934650" y="1658400"/>
            <a:ext cx="13503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9" name="Google Shape;469;p27"/>
          <p:cNvSpPr txBox="1">
            <a:spLocks noGrp="1"/>
          </p:cNvSpPr>
          <p:nvPr>
            <p:ph type="subTitle" idx="1"/>
          </p:nvPr>
        </p:nvSpPr>
        <p:spPr>
          <a:xfrm>
            <a:off x="1511850" y="3525933"/>
            <a:ext cx="2772900" cy="888300"/>
          </a:xfrm>
          <a:prstGeom prst="rect">
            <a:avLst/>
          </a:prstGeom>
        </p:spPr>
        <p:txBody>
          <a:bodyPr spcFirstLastPara="1" wrap="square" lIns="91425" tIns="91425" rIns="7200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70" name="Google Shape;470;p27"/>
          <p:cNvSpPr/>
          <p:nvPr/>
        </p:nvSpPr>
        <p:spPr>
          <a:xfrm>
            <a:off x="-157950" y="4137400"/>
            <a:ext cx="1808700" cy="1006100"/>
          </a:xfrm>
          <a:custGeom>
            <a:avLst/>
            <a:gdLst/>
            <a:ahLst/>
            <a:cxnLst/>
            <a:rect l="l" t="t" r="r" b="b"/>
            <a:pathLst>
              <a:path w="72348" h="40244" extrusionOk="0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8"/>
          <p:cNvSpPr/>
          <p:nvPr/>
        </p:nvSpPr>
        <p:spPr>
          <a:xfrm flipH="1">
            <a:off x="682650" y="-95500"/>
            <a:ext cx="8461350" cy="5256550"/>
          </a:xfrm>
          <a:custGeom>
            <a:avLst/>
            <a:gdLst/>
            <a:ahLst/>
            <a:cxnLst/>
            <a:rect l="l" t="t" r="r" b="b"/>
            <a:pathLst>
              <a:path w="338454" h="210262" extrusionOk="0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3" name="Google Shape;473;p28"/>
          <p:cNvSpPr txBox="1">
            <a:spLocks noGrp="1"/>
          </p:cNvSpPr>
          <p:nvPr>
            <p:ph type="title"/>
          </p:nvPr>
        </p:nvSpPr>
        <p:spPr>
          <a:xfrm>
            <a:off x="2912675" y="822175"/>
            <a:ext cx="5511300" cy="13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9pPr>
          </a:lstStyle>
          <a:p>
            <a:endParaRPr/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1"/>
          </p:nvPr>
        </p:nvSpPr>
        <p:spPr>
          <a:xfrm>
            <a:off x="4101300" y="2647550"/>
            <a:ext cx="4322700" cy="16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5" name="Google Shape;475;p28"/>
          <p:cNvSpPr txBox="1"/>
          <p:nvPr/>
        </p:nvSpPr>
        <p:spPr>
          <a:xfrm>
            <a:off x="4928375" y="3971800"/>
            <a:ext cx="34959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 This presentation template was created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_1_1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subTitle" idx="1"/>
          </p:nvPr>
        </p:nvSpPr>
        <p:spPr>
          <a:xfrm flipH="1">
            <a:off x="719975" y="2649050"/>
            <a:ext cx="6174300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5347100" y="540000"/>
            <a:ext cx="30771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 b="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grpSp>
        <p:nvGrpSpPr>
          <p:cNvPr id="81" name="Google Shape;81;p4"/>
          <p:cNvGrpSpPr/>
          <p:nvPr/>
        </p:nvGrpSpPr>
        <p:grpSpPr>
          <a:xfrm>
            <a:off x="720057" y="-78921"/>
            <a:ext cx="2605500" cy="1446850"/>
            <a:chOff x="310975" y="334050"/>
            <a:chExt cx="2605500" cy="1446850"/>
          </a:xfrm>
        </p:grpSpPr>
        <p:sp>
          <p:nvSpPr>
            <p:cNvPr id="82" name="Google Shape;82;p4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>
          <a:xfrm>
            <a:off x="0" y="2451225"/>
            <a:ext cx="9144000" cy="235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1"/>
          </p:nvPr>
        </p:nvSpPr>
        <p:spPr>
          <a:xfrm>
            <a:off x="1400850" y="3078992"/>
            <a:ext cx="26856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subTitle" idx="2"/>
          </p:nvPr>
        </p:nvSpPr>
        <p:spPr>
          <a:xfrm>
            <a:off x="5057550" y="3078955"/>
            <a:ext cx="26856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3"/>
          </p:nvPr>
        </p:nvSpPr>
        <p:spPr>
          <a:xfrm>
            <a:off x="1400850" y="2409150"/>
            <a:ext cx="2685600" cy="781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ubTitle" idx="4"/>
          </p:nvPr>
        </p:nvSpPr>
        <p:spPr>
          <a:xfrm>
            <a:off x="5057550" y="2409150"/>
            <a:ext cx="2685600" cy="781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grpSp>
        <p:nvGrpSpPr>
          <p:cNvPr id="149" name="Google Shape;149;p5"/>
          <p:cNvGrpSpPr/>
          <p:nvPr/>
        </p:nvGrpSpPr>
        <p:grpSpPr>
          <a:xfrm>
            <a:off x="8350757" y="149679"/>
            <a:ext cx="627300" cy="1446850"/>
            <a:chOff x="6656382" y="-78921"/>
            <a:chExt cx="627300" cy="1446850"/>
          </a:xfrm>
        </p:grpSpPr>
        <p:sp>
          <p:nvSpPr>
            <p:cNvPr id="150" name="Google Shape;150;p5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70" name="Google Shape;170;p6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171" name="Google Shape;171;p6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6"/>
          <p:cNvSpPr/>
          <p:nvPr/>
        </p:nvSpPr>
        <p:spPr>
          <a:xfrm>
            <a:off x="-112925" y="3233575"/>
            <a:ext cx="9360025" cy="1927400"/>
          </a:xfrm>
          <a:custGeom>
            <a:avLst/>
            <a:gdLst/>
            <a:ahLst/>
            <a:cxnLst/>
            <a:rect l="l" t="t" r="r" b="b"/>
            <a:pathLst>
              <a:path w="374401" h="77096" extrusionOk="0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/>
          <p:nvPr/>
        </p:nvSpPr>
        <p:spPr>
          <a:xfrm>
            <a:off x="-16825" y="-95500"/>
            <a:ext cx="8461350" cy="5256550"/>
          </a:xfrm>
          <a:custGeom>
            <a:avLst/>
            <a:gdLst/>
            <a:ahLst/>
            <a:cxnLst/>
            <a:rect l="l" t="t" r="r" b="b"/>
            <a:pathLst>
              <a:path w="338454" h="210262" extrusionOk="0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92" name="Google Shape;192;p7"/>
          <p:cNvGrpSpPr/>
          <p:nvPr/>
        </p:nvGrpSpPr>
        <p:grpSpPr>
          <a:xfrm>
            <a:off x="198233" y="198029"/>
            <a:ext cx="344700" cy="1169900"/>
            <a:chOff x="198233" y="198029"/>
            <a:chExt cx="344700" cy="1169900"/>
          </a:xfrm>
        </p:grpSpPr>
        <p:sp>
          <p:nvSpPr>
            <p:cNvPr id="193" name="Google Shape;193;p7"/>
            <p:cNvSpPr/>
            <p:nvPr/>
          </p:nvSpPr>
          <p:spPr>
            <a:xfrm>
              <a:off x="198233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480833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98233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480833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98233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480833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198233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80833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198233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480833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7"/>
          <p:cNvSpPr txBox="1">
            <a:spLocks noGrp="1"/>
          </p:cNvSpPr>
          <p:nvPr>
            <p:ph type="ctrTitle"/>
          </p:nvPr>
        </p:nvSpPr>
        <p:spPr>
          <a:xfrm>
            <a:off x="720000" y="1405200"/>
            <a:ext cx="2958300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4" name="Google Shape;204;p7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4073400" cy="16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>
            <a:spLocks noGrp="1"/>
          </p:cNvSpPr>
          <p:nvPr>
            <p:ph type="title"/>
          </p:nvPr>
        </p:nvSpPr>
        <p:spPr>
          <a:xfrm>
            <a:off x="1354950" y="1846850"/>
            <a:ext cx="6534000" cy="14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/>
          <p:nvPr/>
        </p:nvSpPr>
        <p:spPr>
          <a:xfrm>
            <a:off x="-29950" y="-39675"/>
            <a:ext cx="6593725" cy="5178625"/>
          </a:xfrm>
          <a:custGeom>
            <a:avLst/>
            <a:gdLst/>
            <a:ahLst/>
            <a:cxnLst/>
            <a:rect l="l" t="t" r="r" b="b"/>
            <a:pathLst>
              <a:path w="263749" h="207145" extrusionOk="0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Google Shape;209;p9"/>
          <p:cNvSpPr txBox="1">
            <a:spLocks noGrp="1"/>
          </p:cNvSpPr>
          <p:nvPr>
            <p:ph type="title"/>
          </p:nvPr>
        </p:nvSpPr>
        <p:spPr>
          <a:xfrm>
            <a:off x="720050" y="1724525"/>
            <a:ext cx="38451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9"/>
          <p:cNvSpPr txBox="1">
            <a:spLocks noGrp="1"/>
          </p:cNvSpPr>
          <p:nvPr>
            <p:ph type="subTitle" idx="1"/>
          </p:nvPr>
        </p:nvSpPr>
        <p:spPr>
          <a:xfrm>
            <a:off x="720050" y="3362050"/>
            <a:ext cx="38451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9"/>
          <p:cNvSpPr txBox="1">
            <a:spLocks noGrp="1"/>
          </p:cNvSpPr>
          <p:nvPr>
            <p:ph type="title" idx="2" hasCustomPrompt="1"/>
          </p:nvPr>
        </p:nvSpPr>
        <p:spPr>
          <a:xfrm>
            <a:off x="720050" y="315950"/>
            <a:ext cx="2100300" cy="9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 b="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/>
          <p:nvPr/>
        </p:nvSpPr>
        <p:spPr>
          <a:xfrm flipH="1">
            <a:off x="682650" y="-95500"/>
            <a:ext cx="8461350" cy="5256550"/>
          </a:xfrm>
          <a:custGeom>
            <a:avLst/>
            <a:gdLst/>
            <a:ahLst/>
            <a:cxnLst/>
            <a:rect l="l" t="t" r="r" b="b"/>
            <a:pathLst>
              <a:path w="338454" h="210262" extrusionOk="0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14" name="Google Shape;214;p10"/>
          <p:cNvGrpSpPr/>
          <p:nvPr/>
        </p:nvGrpSpPr>
        <p:grpSpPr>
          <a:xfrm>
            <a:off x="6904678" y="-78921"/>
            <a:ext cx="2605500" cy="1446850"/>
            <a:chOff x="310975" y="334050"/>
            <a:chExt cx="2605500" cy="1446850"/>
          </a:xfrm>
        </p:grpSpPr>
        <p:sp>
          <p:nvSpPr>
            <p:cNvPr id="215" name="Google Shape;215;p10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10"/>
          <p:cNvSpPr txBox="1">
            <a:spLocks noGrp="1"/>
          </p:cNvSpPr>
          <p:nvPr>
            <p:ph type="ctrTitle"/>
          </p:nvPr>
        </p:nvSpPr>
        <p:spPr>
          <a:xfrm>
            <a:off x="3828525" y="3730075"/>
            <a:ext cx="4595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0"/>
          <p:cNvSpPr txBox="1">
            <a:spLocks noGrp="1"/>
          </p:cNvSpPr>
          <p:nvPr>
            <p:ph type="subTitle" idx="1"/>
          </p:nvPr>
        </p:nvSpPr>
        <p:spPr>
          <a:xfrm>
            <a:off x="3828550" y="2473850"/>
            <a:ext cx="4595400" cy="121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 SemiBold"/>
              <a:buNone/>
              <a:defRPr sz="2800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80" name="Google Shape;480;p3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video" Target="https://player.vimeo.com/video/493474175?app_id=122963" TargetMode="Externa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"/>
          <p:cNvSpPr txBox="1">
            <a:spLocks noGrp="1"/>
          </p:cNvSpPr>
          <p:nvPr>
            <p:ph type="ctrTitle"/>
          </p:nvPr>
        </p:nvSpPr>
        <p:spPr>
          <a:xfrm>
            <a:off x="2288867" y="1667607"/>
            <a:ext cx="4555484" cy="1120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ea typeface="Bahiana"/>
                <a:cs typeface="Bahiana"/>
              </a:rPr>
              <a:t>Image classification of Yoga poses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90CDB103-CD60-4FD1-9AC6-053217267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8150" y="2790263"/>
            <a:ext cx="5687700" cy="577800"/>
          </a:xfrm>
        </p:spPr>
        <p:txBody>
          <a:bodyPr/>
          <a:lstStyle/>
          <a:p>
            <a:r>
              <a:rPr lang="ru-RU" dirty="0"/>
              <a:t>Техносфера / Выпускной проект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63"/>
          <p:cNvSpPr txBox="1">
            <a:spLocks noGrp="1"/>
          </p:cNvSpPr>
          <p:nvPr>
            <p:ph type="title"/>
          </p:nvPr>
        </p:nvSpPr>
        <p:spPr>
          <a:xfrm>
            <a:off x="2912675" y="822175"/>
            <a:ext cx="5511300" cy="13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THANKS!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39" name="Google Shape;1139;p63"/>
          <p:cNvSpPr txBox="1">
            <a:spLocks noGrp="1"/>
          </p:cNvSpPr>
          <p:nvPr>
            <p:ph type="subTitle" idx="1"/>
          </p:nvPr>
        </p:nvSpPr>
        <p:spPr>
          <a:xfrm>
            <a:off x="4004252" y="2528936"/>
            <a:ext cx="4322700" cy="16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sz="1800"/>
              <a:t>Алексеев Данил</a:t>
            </a:r>
          </a:p>
          <a:p>
            <a:pPr marL="0" indent="0">
              <a:buSzPts val="1100"/>
            </a:pPr>
            <a:r>
              <a:rPr lang="en" sz="1800"/>
              <a:t>Мехмат, 2 курс</a:t>
            </a:r>
            <a:endParaRPr lang="en" sz="1800" dirty="0"/>
          </a:p>
          <a:p>
            <a:pPr marL="0" indent="0">
              <a:buSzPts val="1100"/>
            </a:pPr>
            <a:r>
              <a:rPr lang="en" sz="1800"/>
              <a:t>@alexeevdx</a:t>
            </a:r>
            <a:endParaRPr lang="en" sz="1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95BC6BE-14A7-45E3-833F-9B5A7D2A39E2}"/>
              </a:ext>
            </a:extLst>
          </p:cNvPr>
          <p:cNvSpPr/>
          <p:nvPr/>
        </p:nvSpPr>
        <p:spPr>
          <a:xfrm>
            <a:off x="4750998" y="3732003"/>
            <a:ext cx="3730923" cy="916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72E885D1-F4E4-41BD-BB77-06FED4FD6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32" y="2661879"/>
            <a:ext cx="550653" cy="499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7"/>
          <p:cNvSpPr txBox="1">
            <a:spLocks noGrp="1"/>
          </p:cNvSpPr>
          <p:nvPr>
            <p:ph type="subTitle" idx="1"/>
          </p:nvPr>
        </p:nvSpPr>
        <p:spPr>
          <a:xfrm>
            <a:off x="763132" y="2528618"/>
            <a:ext cx="4041051" cy="16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sz="1800" dirty="0"/>
              <a:t>С </a:t>
            </a:r>
            <a:r>
              <a:rPr lang="en" sz="1800" dirty="0" err="1"/>
              <a:t>помощью</a:t>
            </a:r>
            <a:r>
              <a:rPr lang="en" sz="1800" dirty="0"/>
              <a:t> </a:t>
            </a:r>
            <a:r>
              <a:rPr lang="en" sz="1800" dirty="0" err="1"/>
              <a:t>светочных</a:t>
            </a:r>
            <a:r>
              <a:rPr lang="en" sz="1800" dirty="0"/>
              <a:t> </a:t>
            </a:r>
            <a:r>
              <a:rPr lang="en" sz="1800" dirty="0" err="1"/>
              <a:t>нейронных</a:t>
            </a:r>
            <a:r>
              <a:rPr lang="en" sz="1800" dirty="0"/>
              <a:t> </a:t>
            </a:r>
            <a:r>
              <a:rPr lang="en" sz="1800" dirty="0" err="1"/>
              <a:t>сетей</a:t>
            </a:r>
            <a:r>
              <a:rPr lang="en" sz="1800" dirty="0"/>
              <a:t> </a:t>
            </a:r>
            <a:r>
              <a:rPr lang="en" sz="1800" dirty="0" err="1"/>
              <a:t>научиться</a:t>
            </a:r>
            <a:r>
              <a:rPr lang="en" sz="1800" dirty="0"/>
              <a:t> </a:t>
            </a:r>
            <a:r>
              <a:rPr lang="en" sz="1800" dirty="0" err="1"/>
              <a:t>успешно</a:t>
            </a:r>
            <a:r>
              <a:rPr lang="en" sz="1800" dirty="0"/>
              <a:t> </a:t>
            </a:r>
            <a:r>
              <a:rPr lang="en" sz="1800" dirty="0" err="1"/>
              <a:t>определять</a:t>
            </a:r>
            <a:r>
              <a:rPr lang="en" sz="1800" dirty="0"/>
              <a:t> </a:t>
            </a:r>
            <a:r>
              <a:rPr lang="en" sz="1800" dirty="0" err="1"/>
              <a:t>позу</a:t>
            </a:r>
            <a:r>
              <a:rPr lang="en" sz="1800" dirty="0"/>
              <a:t> </a:t>
            </a:r>
            <a:r>
              <a:rPr lang="en" sz="1800" dirty="0" err="1"/>
              <a:t>человека</a:t>
            </a:r>
            <a:r>
              <a:rPr lang="en" sz="1800" dirty="0"/>
              <a:t>.</a:t>
            </a:r>
            <a:endParaRPr lang="ru-RU" sz="1800"/>
          </a:p>
        </p:txBody>
      </p:sp>
      <p:sp>
        <p:nvSpPr>
          <p:cNvPr id="521" name="Google Shape;521;p37"/>
          <p:cNvSpPr txBox="1">
            <a:spLocks noGrp="1"/>
          </p:cNvSpPr>
          <p:nvPr>
            <p:ph type="ctrTitle"/>
          </p:nvPr>
        </p:nvSpPr>
        <p:spPr>
          <a:xfrm>
            <a:off x="558255" y="1362068"/>
            <a:ext cx="4284611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 dirty="0" err="1"/>
              <a:t>Постановка</a:t>
            </a:r>
            <a:r>
              <a:rPr lang="en" sz="3600" dirty="0"/>
              <a:t> </a:t>
            </a:r>
            <a:r>
              <a:rPr lang="en" sz="3600" dirty="0" err="1"/>
              <a:t>задачи</a:t>
            </a:r>
            <a:endParaRPr lang="en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9"/>
          <p:cNvSpPr txBox="1">
            <a:spLocks noGrp="1"/>
          </p:cNvSpPr>
          <p:nvPr>
            <p:ph type="subTitle" idx="1"/>
          </p:nvPr>
        </p:nvSpPr>
        <p:spPr>
          <a:xfrm>
            <a:off x="558305" y="1280929"/>
            <a:ext cx="4093109" cy="739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600" dirty="0" err="1"/>
              <a:t>Два</a:t>
            </a:r>
            <a:r>
              <a:rPr lang="en" sz="1600" dirty="0"/>
              <a:t> </a:t>
            </a:r>
            <a:r>
              <a:rPr lang="en" sz="1600" dirty="0" err="1"/>
              <a:t>датасета</a:t>
            </a:r>
            <a:r>
              <a:rPr lang="en" sz="1600" dirty="0"/>
              <a:t>, </a:t>
            </a:r>
            <a:r>
              <a:rPr lang="en" sz="1600" dirty="0" err="1"/>
              <a:t>объединенные</a:t>
            </a:r>
            <a:r>
              <a:rPr lang="en" sz="1600" dirty="0"/>
              <a:t> в </a:t>
            </a:r>
            <a:r>
              <a:rPr lang="en" sz="1600" dirty="0" err="1"/>
              <a:t>один</a:t>
            </a:r>
            <a:r>
              <a:rPr lang="en" sz="1600" dirty="0"/>
              <a:t>:</a:t>
            </a:r>
          </a:p>
          <a:p>
            <a:pPr marL="0" indent="0"/>
            <a:endParaRPr lang="en" sz="1600" dirty="0"/>
          </a:p>
          <a:p>
            <a:pPr marL="342900" indent="-342900">
              <a:buFont typeface="Arial"/>
              <a:buChar char="•"/>
            </a:pPr>
            <a:r>
              <a:rPr lang="en" sz="1800" dirty="0"/>
              <a:t>3142 </a:t>
            </a:r>
            <a:r>
              <a:rPr lang="en" sz="1800" dirty="0" err="1"/>
              <a:t>изображения</a:t>
            </a:r>
            <a:r>
              <a:rPr lang="en" sz="1800" dirty="0"/>
              <a:t>, 14 </a:t>
            </a:r>
            <a:r>
              <a:rPr lang="en" sz="1800" dirty="0" err="1"/>
              <a:t>классов</a:t>
            </a:r>
            <a:endParaRPr lang="ru-RU" sz="1800"/>
          </a:p>
          <a:p>
            <a:pPr marL="342900" indent="-342900">
              <a:buFont typeface="Arial"/>
              <a:buChar char="•"/>
            </a:pPr>
            <a:r>
              <a:rPr lang="en" sz="1800" dirty="0"/>
              <a:t>830 </a:t>
            </a:r>
            <a:r>
              <a:rPr lang="en" sz="1800" dirty="0" err="1"/>
              <a:t>изображений</a:t>
            </a:r>
            <a:r>
              <a:rPr lang="en" sz="1800" dirty="0"/>
              <a:t>, 10 </a:t>
            </a:r>
            <a:r>
              <a:rPr lang="en" sz="1800" dirty="0" err="1"/>
              <a:t>классов</a:t>
            </a:r>
            <a:endParaRPr lang="en" sz="1800" dirty="0"/>
          </a:p>
          <a:p>
            <a:pPr marL="342900" indent="-342900">
              <a:buFont typeface="Arial"/>
              <a:buChar char="•"/>
            </a:pPr>
            <a:endParaRPr lang="en" sz="1800" dirty="0"/>
          </a:p>
          <a:p>
            <a:pPr marL="0" indent="0"/>
            <a:r>
              <a:rPr lang="en"/>
              <a:t>Всего 18 различных классов изображений</a:t>
            </a:r>
            <a:endParaRPr lang="en" sz="180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6DEE442-85D6-43F1-B460-3FE5E65A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05" y="225684"/>
            <a:ext cx="3564742" cy="1004288"/>
          </a:xfrm>
        </p:spPr>
        <p:txBody>
          <a:bodyPr/>
          <a:lstStyle/>
          <a:p>
            <a:r>
              <a:rPr lang="ru-RU" sz="4400" dirty="0"/>
              <a:t>Данные</a:t>
            </a:r>
            <a:r>
              <a:rPr lang="ru-RU" sz="4000" dirty="0"/>
              <a:t> </a:t>
            </a:r>
          </a:p>
        </p:txBody>
      </p:sp>
      <p:pic>
        <p:nvPicPr>
          <p:cNvPr id="8" name="Рисунок 8" descr="Изображение выглядит как фотография, маленький, сидит, держит&#10;&#10;Автоматически созданное описание">
            <a:extLst>
              <a:ext uri="{FF2B5EF4-FFF2-40B4-BE49-F238E27FC236}">
                <a16:creationId xmlns:a16="http://schemas.microsoft.com/office/drawing/2014/main" id="{9FAC0D38-17ED-4FF2-9FFD-41D6EDD25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791" y="72247"/>
            <a:ext cx="1991371" cy="5117620"/>
          </a:xfrm>
          <a:prstGeom prst="rect">
            <a:avLst/>
          </a:prstGeom>
        </p:spPr>
      </p:pic>
      <p:sp>
        <p:nvSpPr>
          <p:cNvPr id="9" name="Google Shape;535;p39">
            <a:extLst>
              <a:ext uri="{FF2B5EF4-FFF2-40B4-BE49-F238E27FC236}">
                <a16:creationId xmlns:a16="http://schemas.microsoft.com/office/drawing/2014/main" id="{AE40B0CE-E372-4357-A559-46FD203820C1}"/>
              </a:ext>
            </a:extLst>
          </p:cNvPr>
          <p:cNvSpPr txBox="1">
            <a:spLocks/>
          </p:cNvSpPr>
          <p:nvPr/>
        </p:nvSpPr>
        <p:spPr>
          <a:xfrm>
            <a:off x="558305" y="3114040"/>
            <a:ext cx="4912618" cy="73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Font typeface="Roboto Condensed Light"/>
              <a:buNone/>
              <a:defRPr sz="2100" b="0" i="0" u="none" strike="noStrike" cap="none">
                <a:solidFill>
                  <a:srgbClr val="41294A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Font typeface="Roboto Condensed Light"/>
              <a:buNone/>
              <a:defRPr sz="2100" b="0" i="0" u="none" strike="noStrike" cap="none">
                <a:solidFill>
                  <a:srgbClr val="41294A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Font typeface="Roboto Condensed Light"/>
              <a:buNone/>
              <a:defRPr sz="2100" b="0" i="0" u="none" strike="noStrike" cap="none">
                <a:solidFill>
                  <a:srgbClr val="41294A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Font typeface="Roboto Condensed Light"/>
              <a:buNone/>
              <a:defRPr sz="2100" b="0" i="0" u="none" strike="noStrike" cap="none">
                <a:solidFill>
                  <a:srgbClr val="41294A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Font typeface="Roboto Condensed Light"/>
              <a:buNone/>
              <a:defRPr sz="2100" b="0" i="0" u="none" strike="noStrike" cap="none">
                <a:solidFill>
                  <a:srgbClr val="41294A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Font typeface="Roboto Condensed Light"/>
              <a:buNone/>
              <a:defRPr sz="2100" b="0" i="0" u="none" strike="noStrike" cap="none">
                <a:solidFill>
                  <a:srgbClr val="41294A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Font typeface="Roboto Condensed Light"/>
              <a:buNone/>
              <a:defRPr sz="2100" b="0" i="0" u="none" strike="noStrike" cap="none">
                <a:solidFill>
                  <a:srgbClr val="41294A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Font typeface="Roboto Condensed Light"/>
              <a:buNone/>
              <a:defRPr sz="2100" b="0" i="0" u="none" strike="noStrike" cap="none">
                <a:solidFill>
                  <a:srgbClr val="41294A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" sz="1600" dirty="0" err="1"/>
              <a:t>Набор</a:t>
            </a:r>
            <a:r>
              <a:rPr lang="en" sz="1600" dirty="0"/>
              <a:t> </a:t>
            </a:r>
            <a:r>
              <a:rPr lang="en" sz="1600" dirty="0" err="1"/>
              <a:t>данных</a:t>
            </a:r>
            <a:r>
              <a:rPr lang="en" sz="1600" dirty="0"/>
              <a:t> </a:t>
            </a:r>
            <a:r>
              <a:rPr lang="en" sz="1600" dirty="0" err="1"/>
              <a:t>далек</a:t>
            </a:r>
            <a:r>
              <a:rPr lang="en" sz="1600" dirty="0"/>
              <a:t> </a:t>
            </a:r>
            <a:r>
              <a:rPr lang="en" sz="1600" dirty="0" err="1"/>
              <a:t>от</a:t>
            </a:r>
            <a:r>
              <a:rPr lang="en" sz="1600" dirty="0"/>
              <a:t> </a:t>
            </a:r>
            <a:r>
              <a:rPr lang="en" sz="1600" dirty="0" err="1"/>
              <a:t>идеального</a:t>
            </a:r>
            <a:r>
              <a:rPr lang="en" sz="1600" dirty="0"/>
              <a:t>:</a:t>
            </a:r>
            <a:endParaRPr lang="ru-RU" dirty="0"/>
          </a:p>
          <a:p>
            <a:pPr marL="342900" indent="-342900">
              <a:buFont typeface="Arial"/>
              <a:buChar char="•"/>
            </a:pPr>
            <a:r>
              <a:rPr lang="en" sz="1600" dirty="0" err="1"/>
              <a:t>слова</a:t>
            </a:r>
            <a:r>
              <a:rPr lang="en" sz="1600" dirty="0"/>
              <a:t>, </a:t>
            </a:r>
            <a:r>
              <a:rPr lang="en" sz="1600" dirty="0" err="1"/>
              <a:t>лейблы</a:t>
            </a:r>
            <a:r>
              <a:rPr lang="en" sz="1600" dirty="0"/>
              <a:t> </a:t>
            </a:r>
            <a:r>
              <a:rPr lang="en" sz="1600" dirty="0" err="1"/>
              <a:t>на</a:t>
            </a:r>
            <a:r>
              <a:rPr lang="en" sz="1600" dirty="0"/>
              <a:t> </a:t>
            </a:r>
            <a:r>
              <a:rPr lang="en" sz="1600" dirty="0" err="1"/>
              <a:t>изображениях</a:t>
            </a:r>
            <a:endParaRPr lang="en" sz="1600" dirty="0"/>
          </a:p>
          <a:p>
            <a:pPr marL="342900" indent="-342900">
              <a:buFont typeface="Arial"/>
              <a:buChar char="•"/>
            </a:pPr>
            <a:r>
              <a:rPr lang="en" sz="1600" dirty="0" err="1"/>
              <a:t>изображения</a:t>
            </a:r>
            <a:r>
              <a:rPr lang="en" sz="1600" dirty="0"/>
              <a:t> с </a:t>
            </a:r>
            <a:r>
              <a:rPr lang="en" sz="1600" dirty="0" err="1"/>
              <a:t>избыточной</a:t>
            </a:r>
            <a:r>
              <a:rPr lang="en" sz="1600" dirty="0"/>
              <a:t> </a:t>
            </a:r>
            <a:r>
              <a:rPr lang="en" sz="1600" dirty="0" err="1"/>
              <a:t>информацией</a:t>
            </a:r>
            <a:endParaRPr lang="en" sz="1600" dirty="0"/>
          </a:p>
          <a:p>
            <a:pPr marL="342900" indent="-342900">
              <a:buFont typeface="Arial"/>
              <a:buChar char="•"/>
            </a:pPr>
            <a:r>
              <a:rPr lang="en" sz="1600" dirty="0" err="1"/>
              <a:t>неправильная</a:t>
            </a:r>
            <a:r>
              <a:rPr lang="en" sz="1600" dirty="0"/>
              <a:t> </a:t>
            </a:r>
            <a:r>
              <a:rPr lang="en" sz="1600" dirty="0" err="1"/>
              <a:t>разметка</a:t>
            </a:r>
            <a:r>
              <a:rPr lang="en" sz="1600" dirty="0"/>
              <a:t>, </a:t>
            </a:r>
            <a:r>
              <a:rPr lang="en" sz="1600" dirty="0" err="1"/>
              <a:t>не</a:t>
            </a:r>
            <a:r>
              <a:rPr lang="en" sz="1600" dirty="0"/>
              <a:t> </a:t>
            </a:r>
            <a:r>
              <a:rPr lang="en" sz="1600" dirty="0" err="1"/>
              <a:t>относящиеся</a:t>
            </a:r>
            <a:r>
              <a:rPr lang="en" sz="1600" dirty="0"/>
              <a:t> к </a:t>
            </a:r>
            <a:r>
              <a:rPr lang="en" sz="1600" dirty="0" err="1"/>
              <a:t>теме</a:t>
            </a:r>
            <a:r>
              <a:rPr lang="en" sz="1600" dirty="0"/>
              <a:t> </a:t>
            </a:r>
            <a:r>
              <a:rPr lang="en" sz="1600" dirty="0" err="1"/>
              <a:t>изображения</a:t>
            </a:r>
            <a:br>
              <a:rPr lang="en" sz="1600" dirty="0"/>
            </a:br>
            <a:endParaRPr lang="en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37DC53-6CA4-4B18-B6C3-7D0BD28655AE}"/>
              </a:ext>
            </a:extLst>
          </p:cNvPr>
          <p:cNvSpPr/>
          <p:nvPr/>
        </p:nvSpPr>
        <p:spPr>
          <a:xfrm>
            <a:off x="3586433" y="1079"/>
            <a:ext cx="5639516" cy="5143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E5C6FF30-3DFC-46D5-A749-737600271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550" y="111953"/>
            <a:ext cx="5244860" cy="47794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Google Shape;515;p36">
            <a:extLst>
              <a:ext uri="{FF2B5EF4-FFF2-40B4-BE49-F238E27FC236}">
                <a16:creationId xmlns:a16="http://schemas.microsoft.com/office/drawing/2014/main" id="{43704A6D-E1B0-459A-BA44-BACC155CBAD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6998" y="182463"/>
            <a:ext cx="3107343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/>
              <a:t>Baseline-model</a:t>
            </a:r>
          </a:p>
        </p:txBody>
      </p:sp>
      <p:sp>
        <p:nvSpPr>
          <p:cNvPr id="13" name="Google Shape;514;p36">
            <a:extLst>
              <a:ext uri="{FF2B5EF4-FFF2-40B4-BE49-F238E27FC236}">
                <a16:creationId xmlns:a16="http://schemas.microsoft.com/office/drawing/2014/main" id="{49D30CFC-2155-4A0E-92FC-88483B8B15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7022" y="996575"/>
            <a:ext cx="2999513" cy="10514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2400" dirty="0"/>
              <a:t>Fine-tuned Residual neural network (resnet50)</a:t>
            </a:r>
          </a:p>
        </p:txBody>
      </p:sp>
      <p:sp>
        <p:nvSpPr>
          <p:cNvPr id="23" name="Google Shape;514;p36">
            <a:extLst>
              <a:ext uri="{FF2B5EF4-FFF2-40B4-BE49-F238E27FC236}">
                <a16:creationId xmlns:a16="http://schemas.microsoft.com/office/drawing/2014/main" id="{051F43E7-8F70-4A25-A1E5-F34CCC8B6A37}"/>
              </a:ext>
            </a:extLst>
          </p:cNvPr>
          <p:cNvSpPr txBox="1">
            <a:spLocks/>
          </p:cNvSpPr>
          <p:nvPr/>
        </p:nvSpPr>
        <p:spPr>
          <a:xfrm>
            <a:off x="108406" y="1762170"/>
            <a:ext cx="3517096" cy="260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2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-457200" algn="l">
              <a:buChar char="•"/>
            </a:pPr>
            <a:endParaRPr lang="en" sz="2400" dirty="0">
              <a:solidFill>
                <a:schemeClr val="accent1"/>
              </a:solidFill>
            </a:endParaRPr>
          </a:p>
          <a:p>
            <a:pPr indent="-457200" algn="l">
              <a:buChar char="•"/>
            </a:pPr>
            <a:r>
              <a:rPr lang="en" sz="2400" err="1">
                <a:solidFill>
                  <a:schemeClr val="accent1"/>
                </a:solidFill>
              </a:rPr>
              <a:t>Не</a:t>
            </a:r>
            <a:r>
              <a:rPr lang="en" sz="2400" dirty="0">
                <a:solidFill>
                  <a:schemeClr val="accent1"/>
                </a:solidFill>
              </a:rPr>
              <a:t> </a:t>
            </a:r>
            <a:r>
              <a:rPr lang="en" sz="2400" err="1">
                <a:solidFill>
                  <a:schemeClr val="accent1"/>
                </a:solidFill>
              </a:rPr>
              <a:t>очищенный</a:t>
            </a:r>
            <a:r>
              <a:rPr lang="en" sz="2400" dirty="0">
                <a:solidFill>
                  <a:schemeClr val="accent1"/>
                </a:solidFill>
              </a:rPr>
              <a:t> </a:t>
            </a:r>
            <a:r>
              <a:rPr lang="en" sz="2400">
                <a:solidFill>
                  <a:schemeClr val="accent1"/>
                </a:solidFill>
              </a:rPr>
              <a:t>датасет</a:t>
            </a:r>
            <a:endParaRPr lang="en" sz="2400" dirty="0">
              <a:solidFill>
                <a:schemeClr val="accent1"/>
              </a:solidFill>
            </a:endParaRPr>
          </a:p>
          <a:p>
            <a:pPr indent="-457200" algn="l">
              <a:buChar char="•"/>
            </a:pPr>
            <a:r>
              <a:rPr lang="en" sz="2400">
                <a:solidFill>
                  <a:schemeClr val="accent1"/>
                </a:solidFill>
              </a:rPr>
              <a:t>No augmentations</a:t>
            </a:r>
            <a:endParaRPr lang="en" sz="2400" dirty="0">
              <a:solidFill>
                <a:schemeClr val="accent1"/>
              </a:solidFill>
            </a:endParaRPr>
          </a:p>
          <a:p>
            <a:pPr indent="-457200" algn="l">
              <a:buChar char="•"/>
            </a:pPr>
            <a:r>
              <a:rPr lang="en" sz="2400">
                <a:solidFill>
                  <a:schemeClr val="accent1"/>
                </a:solidFill>
              </a:rPr>
              <a:t>AdamW, CrossEntropy</a:t>
            </a:r>
            <a:endParaRPr lang="en" sz="2400" dirty="0">
              <a:solidFill>
                <a:schemeClr val="accent1"/>
              </a:solidFill>
            </a:endParaRPr>
          </a:p>
          <a:p>
            <a:pPr indent="-457200" algn="l">
              <a:buChar char="•"/>
            </a:pPr>
            <a:r>
              <a:rPr lang="en" sz="2400">
                <a:solidFill>
                  <a:schemeClr val="accent1"/>
                </a:solidFill>
              </a:rPr>
              <a:t>Validation accuracy : ~50-60%</a:t>
            </a:r>
            <a:endParaRPr lang="ru-RU" sz="2400">
              <a:solidFill>
                <a:schemeClr val="accent1"/>
              </a:solidFill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3452FE7F-1D4F-4F79-A19F-8822EC282025}"/>
              </a:ext>
            </a:extLst>
          </p:cNvPr>
          <p:cNvSpPr/>
          <p:nvPr/>
        </p:nvSpPr>
        <p:spPr>
          <a:xfrm>
            <a:off x="297611" y="2222380"/>
            <a:ext cx="129396" cy="97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11481391-B09B-495A-AF01-02776C5ADA34}"/>
              </a:ext>
            </a:extLst>
          </p:cNvPr>
          <p:cNvSpPr/>
          <p:nvPr/>
        </p:nvSpPr>
        <p:spPr>
          <a:xfrm>
            <a:off x="297611" y="2923276"/>
            <a:ext cx="129396" cy="97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F984F4B3-CC8C-440B-B251-D5687B1983D8}"/>
              </a:ext>
            </a:extLst>
          </p:cNvPr>
          <p:cNvSpPr/>
          <p:nvPr/>
        </p:nvSpPr>
        <p:spPr>
          <a:xfrm>
            <a:off x="297610" y="3322247"/>
            <a:ext cx="129396" cy="97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573C45A-076E-4B27-8DF3-C3D68C1DEA83}"/>
              </a:ext>
            </a:extLst>
          </p:cNvPr>
          <p:cNvSpPr/>
          <p:nvPr/>
        </p:nvSpPr>
        <p:spPr>
          <a:xfrm>
            <a:off x="297610" y="3699652"/>
            <a:ext cx="129396" cy="97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1"/>
          <p:cNvSpPr txBox="1">
            <a:spLocks noGrp="1"/>
          </p:cNvSpPr>
          <p:nvPr>
            <p:ph type="subTitle" idx="1"/>
          </p:nvPr>
        </p:nvSpPr>
        <p:spPr>
          <a:xfrm>
            <a:off x="1049446" y="639644"/>
            <a:ext cx="31689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 err="1"/>
              <a:t>Почистить</a:t>
            </a:r>
            <a:r>
              <a:rPr lang="en" dirty="0"/>
              <a:t> </a:t>
            </a:r>
            <a:r>
              <a:rPr lang="en" dirty="0" err="1"/>
              <a:t>датасет</a:t>
            </a:r>
            <a:r>
              <a:rPr lang="en" dirty="0"/>
              <a:t> </a:t>
            </a:r>
            <a:r>
              <a:rPr lang="en" dirty="0" err="1"/>
              <a:t>от</a:t>
            </a:r>
            <a:r>
              <a:rPr lang="en" dirty="0"/>
              <a:t> </a:t>
            </a:r>
            <a:r>
              <a:rPr lang="en" dirty="0" err="1"/>
              <a:t>мусора</a:t>
            </a:r>
            <a:endParaRPr lang="ru-RU" dirty="0" err="1"/>
          </a:p>
        </p:txBody>
      </p:sp>
      <p:sp>
        <p:nvSpPr>
          <p:cNvPr id="584" name="Google Shape;584;p41"/>
          <p:cNvSpPr txBox="1">
            <a:spLocks noGrp="1"/>
          </p:cNvSpPr>
          <p:nvPr>
            <p:ph type="subTitle" idx="2"/>
          </p:nvPr>
        </p:nvSpPr>
        <p:spPr>
          <a:xfrm>
            <a:off x="1459206" y="3251356"/>
            <a:ext cx="2759146" cy="657187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Overconfidence</a:t>
            </a:r>
            <a:endParaRPr lang="ru-RU" dirty="0"/>
          </a:p>
        </p:txBody>
      </p:sp>
      <p:sp>
        <p:nvSpPr>
          <p:cNvPr id="585" name="Google Shape;585;p41"/>
          <p:cNvSpPr txBox="1">
            <a:spLocks noGrp="1"/>
          </p:cNvSpPr>
          <p:nvPr>
            <p:ph type="subTitle" idx="3"/>
          </p:nvPr>
        </p:nvSpPr>
        <p:spPr>
          <a:xfrm>
            <a:off x="941632" y="2347830"/>
            <a:ext cx="327673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/>
              <a:t>Resnet50 </a:t>
            </a:r>
            <a:r>
              <a:rPr lang="en" dirty="0" err="1"/>
              <a:t>довольно</a:t>
            </a:r>
            <a:r>
              <a:rPr lang="en" dirty="0"/>
              <a:t> </a:t>
            </a:r>
            <a:r>
              <a:rPr lang="en" dirty="0" err="1"/>
              <a:t>старая</a:t>
            </a:r>
            <a:r>
              <a:rPr lang="en" dirty="0"/>
              <a:t> </a:t>
            </a:r>
            <a:r>
              <a:rPr lang="en" dirty="0" err="1"/>
              <a:t>архитектура</a:t>
            </a:r>
            <a:r>
              <a:rPr lang="en" dirty="0"/>
              <a:t> - </a:t>
            </a:r>
            <a:r>
              <a:rPr lang="en" dirty="0" err="1"/>
              <a:t>можно</a:t>
            </a:r>
            <a:r>
              <a:rPr lang="en" dirty="0"/>
              <a:t> </a:t>
            </a:r>
            <a:r>
              <a:rPr lang="en" dirty="0" err="1"/>
              <a:t>использовать</a:t>
            </a:r>
            <a:r>
              <a:rPr lang="en" dirty="0"/>
              <a:t> </a:t>
            </a:r>
            <a:r>
              <a:rPr lang="en" dirty="0" err="1"/>
              <a:t>что-то</a:t>
            </a:r>
            <a:r>
              <a:rPr lang="en" dirty="0"/>
              <a:t> </a:t>
            </a:r>
            <a:r>
              <a:rPr lang="en" dirty="0" err="1"/>
              <a:t>поновее</a:t>
            </a:r>
            <a:r>
              <a:rPr lang="en" dirty="0"/>
              <a:t> </a:t>
            </a:r>
          </a:p>
        </p:txBody>
      </p:sp>
      <p:grpSp>
        <p:nvGrpSpPr>
          <p:cNvPr id="595" name="Google Shape;595;p41"/>
          <p:cNvGrpSpPr/>
          <p:nvPr/>
        </p:nvGrpSpPr>
        <p:grpSpPr>
          <a:xfrm>
            <a:off x="4991239" y="644958"/>
            <a:ext cx="516593" cy="562738"/>
            <a:chOff x="4149138" y="4121151"/>
            <a:chExt cx="344065" cy="368644"/>
          </a:xfrm>
        </p:grpSpPr>
        <p:sp>
          <p:nvSpPr>
            <p:cNvPr id="596" name="Google Shape;596;p41"/>
            <p:cNvSpPr/>
            <p:nvPr/>
          </p:nvSpPr>
          <p:spPr>
            <a:xfrm>
              <a:off x="4205849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1"/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1"/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8" name="Google Shape;608;p41"/>
          <p:cNvSpPr txBox="1">
            <a:spLocks noGrp="1"/>
          </p:cNvSpPr>
          <p:nvPr>
            <p:ph type="ctrTitle"/>
          </p:nvPr>
        </p:nvSpPr>
        <p:spPr>
          <a:xfrm>
            <a:off x="5722273" y="456497"/>
            <a:ext cx="2762592" cy="13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dirty="0" err="1"/>
              <a:t>Что</a:t>
            </a:r>
            <a:r>
              <a:rPr lang="en" dirty="0"/>
              <a:t> </a:t>
            </a:r>
            <a:r>
              <a:rPr lang="en" dirty="0" err="1"/>
              <a:t>можно</a:t>
            </a:r>
            <a:r>
              <a:rPr lang="en" dirty="0"/>
              <a:t> </a:t>
            </a:r>
            <a:r>
              <a:rPr lang="en" dirty="0" err="1"/>
              <a:t>изменить</a:t>
            </a:r>
            <a:r>
              <a:rPr lang="en" dirty="0"/>
              <a:t>?</a:t>
            </a:r>
            <a:br>
              <a:rPr lang="en" dirty="0"/>
            </a:br>
            <a:endParaRPr lang="ru-RU"/>
          </a:p>
        </p:txBody>
      </p:sp>
      <p:sp>
        <p:nvSpPr>
          <p:cNvPr id="2" name="Google Shape;584;p41">
            <a:extLst>
              <a:ext uri="{FF2B5EF4-FFF2-40B4-BE49-F238E27FC236}">
                <a16:creationId xmlns:a16="http://schemas.microsoft.com/office/drawing/2014/main" id="{C7FAF274-3318-42EC-96A5-962183C7F15C}"/>
              </a:ext>
            </a:extLst>
          </p:cNvPr>
          <p:cNvSpPr txBox="1">
            <a:spLocks/>
          </p:cNvSpPr>
          <p:nvPr/>
        </p:nvSpPr>
        <p:spPr>
          <a:xfrm>
            <a:off x="1459206" y="3930686"/>
            <a:ext cx="2759146" cy="6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dirty="0" err="1"/>
              <a:t>Более</a:t>
            </a:r>
            <a:r>
              <a:rPr lang="en" dirty="0"/>
              <a:t> </a:t>
            </a:r>
            <a:r>
              <a:rPr lang="en" dirty="0" err="1"/>
              <a:t>продуманный</a:t>
            </a:r>
            <a:r>
              <a:rPr lang="en" dirty="0"/>
              <a:t> </a:t>
            </a:r>
            <a:r>
              <a:rPr lang="en" dirty="0" err="1"/>
              <a:t>процесс</a:t>
            </a:r>
            <a:r>
              <a:rPr lang="en" dirty="0"/>
              <a:t> </a:t>
            </a:r>
            <a:r>
              <a:rPr lang="en" dirty="0" err="1"/>
              <a:t>обучения</a:t>
            </a:r>
            <a:r>
              <a:rPr lang="en" dirty="0"/>
              <a:t> </a:t>
            </a:r>
            <a:r>
              <a:rPr lang="en" dirty="0" err="1"/>
              <a:t>модели</a:t>
            </a:r>
            <a:endParaRPr lang="ru-RU" dirty="0" err="1"/>
          </a:p>
        </p:txBody>
      </p:sp>
      <p:sp>
        <p:nvSpPr>
          <p:cNvPr id="3" name="Google Shape;584;p41">
            <a:extLst>
              <a:ext uri="{FF2B5EF4-FFF2-40B4-BE49-F238E27FC236}">
                <a16:creationId xmlns:a16="http://schemas.microsoft.com/office/drawing/2014/main" id="{794D4107-B88B-44E2-A32F-7437295FBC4D}"/>
              </a:ext>
            </a:extLst>
          </p:cNvPr>
          <p:cNvSpPr txBox="1">
            <a:spLocks/>
          </p:cNvSpPr>
          <p:nvPr/>
        </p:nvSpPr>
        <p:spPr>
          <a:xfrm>
            <a:off x="1460644" y="1527511"/>
            <a:ext cx="2759146" cy="6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dirty="0" err="1"/>
              <a:t>Несбалансированность</a:t>
            </a:r>
            <a:r>
              <a:rPr lang="en" dirty="0"/>
              <a:t> </a:t>
            </a:r>
            <a:r>
              <a:rPr lang="en" dirty="0" err="1"/>
              <a:t>классов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5"/>
          <p:cNvSpPr/>
          <p:nvPr/>
        </p:nvSpPr>
        <p:spPr>
          <a:xfrm>
            <a:off x="5550600" y="1011892"/>
            <a:ext cx="3593100" cy="3790483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45"/>
          <p:cNvSpPr txBox="1"/>
          <p:nvPr/>
        </p:nvSpPr>
        <p:spPr>
          <a:xfrm>
            <a:off x="5648819" y="1079799"/>
            <a:ext cx="3399588" cy="325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>
              <a:spcAft>
                <a:spcPts val="1600"/>
              </a:spcAft>
            </a:pPr>
            <a:endParaRPr lang="en" sz="1200" dirty="0">
              <a:solidFill>
                <a:schemeClr val="accent1"/>
              </a:solidFill>
            </a:endParaRPr>
          </a:p>
          <a:p>
            <a:pPr marL="228600" indent="-228600">
              <a:spcAft>
                <a:spcPts val="1600"/>
              </a:spcAft>
              <a:buChar char="•"/>
            </a:pPr>
            <a:r>
              <a:rPr lang="en" sz="1200" dirty="0" err="1">
                <a:solidFill>
                  <a:schemeClr val="accent1"/>
                </a:solidFill>
              </a:rPr>
              <a:t>Почищенный</a:t>
            </a:r>
            <a:r>
              <a:rPr lang="en" sz="1200" dirty="0">
                <a:solidFill>
                  <a:schemeClr val="accent1"/>
                </a:solidFill>
              </a:rPr>
              <a:t> </a:t>
            </a:r>
            <a:r>
              <a:rPr lang="en" sz="1200" dirty="0" err="1">
                <a:solidFill>
                  <a:schemeClr val="accent1"/>
                </a:solidFill>
              </a:rPr>
              <a:t>датасет</a:t>
            </a:r>
            <a:endParaRPr lang="en" sz="1200">
              <a:solidFill>
                <a:schemeClr val="accent1"/>
              </a:solidFill>
            </a:endParaRPr>
          </a:p>
          <a:p>
            <a:pPr marL="228600" indent="-228600">
              <a:spcAft>
                <a:spcPts val="1600"/>
              </a:spcAft>
              <a:buChar char="•"/>
            </a:pPr>
            <a:r>
              <a:rPr lang="en" sz="1200" dirty="0">
                <a:solidFill>
                  <a:schemeClr val="accent1"/>
                </a:solidFill>
              </a:rPr>
              <a:t>Over-sampling</a:t>
            </a:r>
            <a:endParaRPr lang="en" dirty="0">
              <a:solidFill>
                <a:schemeClr val="accent1"/>
              </a:solidFill>
            </a:endParaRPr>
          </a:p>
          <a:p>
            <a:pPr marL="228600" indent="-228600">
              <a:spcAft>
                <a:spcPts val="1600"/>
              </a:spcAft>
              <a:buChar char="•"/>
            </a:pPr>
            <a:r>
              <a:rPr lang="en" sz="1200" dirty="0">
                <a:solidFill>
                  <a:schemeClr val="accent1"/>
                </a:solidFill>
              </a:rPr>
              <a:t>Augmentations (</a:t>
            </a:r>
            <a:r>
              <a:rPr lang="en" sz="1200" dirty="0" err="1">
                <a:solidFill>
                  <a:schemeClr val="accent1"/>
                </a:solidFill>
              </a:rPr>
              <a:t>albumentations</a:t>
            </a:r>
            <a:r>
              <a:rPr lang="en" sz="1200" dirty="0">
                <a:solidFill>
                  <a:schemeClr val="accent1"/>
                </a:solidFill>
              </a:rPr>
              <a:t> module)</a:t>
            </a:r>
          </a:p>
          <a:p>
            <a:pPr marL="228600" indent="-228600">
              <a:spcAft>
                <a:spcPts val="1600"/>
              </a:spcAft>
              <a:buChar char="•"/>
            </a:pPr>
            <a:r>
              <a:rPr lang="en" sz="1200" dirty="0">
                <a:solidFill>
                  <a:schemeClr val="accent1"/>
                </a:solidFill>
              </a:rPr>
              <a:t>Fine-tuned PNASNet — Progressive Neural Architecture Search (2018)</a:t>
            </a:r>
          </a:p>
          <a:p>
            <a:pPr marL="228600" indent="-228600">
              <a:spcAft>
                <a:spcPts val="1600"/>
              </a:spcAft>
              <a:buChar char="•"/>
            </a:pPr>
            <a:r>
              <a:rPr lang="en" sz="1200" dirty="0">
                <a:solidFill>
                  <a:schemeClr val="accent1"/>
                </a:solidFill>
              </a:rPr>
              <a:t>Label </a:t>
            </a:r>
            <a:r>
              <a:rPr lang="en" sz="1200">
                <a:solidFill>
                  <a:schemeClr val="accent1"/>
                </a:solidFill>
              </a:rPr>
              <a:t>smothing</a:t>
            </a:r>
          </a:p>
          <a:p>
            <a:pPr marL="228600" indent="-228600">
              <a:spcAft>
                <a:spcPts val="1600"/>
              </a:spcAft>
              <a:buChar char="•"/>
            </a:pPr>
            <a:r>
              <a:rPr lang="en" sz="1200" dirty="0" err="1">
                <a:solidFill>
                  <a:schemeClr val="accent1"/>
                </a:solidFill>
              </a:rPr>
              <a:t>Обучение</a:t>
            </a:r>
            <a:r>
              <a:rPr lang="en" sz="1200" dirty="0">
                <a:solidFill>
                  <a:schemeClr val="accent1"/>
                </a:solidFill>
              </a:rPr>
              <a:t> </a:t>
            </a:r>
            <a:r>
              <a:rPr lang="en" sz="1200" dirty="0" err="1">
                <a:solidFill>
                  <a:schemeClr val="accent1"/>
                </a:solidFill>
              </a:rPr>
              <a:t>модели</a:t>
            </a:r>
            <a:r>
              <a:rPr lang="en" sz="1200" dirty="0">
                <a:solidFill>
                  <a:schemeClr val="accent1"/>
                </a:solidFill>
              </a:rPr>
              <a:t>: </a:t>
            </a:r>
            <a:r>
              <a:rPr lang="en" sz="1200" dirty="0" err="1">
                <a:solidFill>
                  <a:schemeClr val="accent1"/>
                </a:solidFill>
              </a:rPr>
              <a:t>поиск</a:t>
            </a:r>
            <a:r>
              <a:rPr lang="en" sz="1200" dirty="0">
                <a:solidFill>
                  <a:schemeClr val="accent1"/>
                </a:solidFill>
              </a:rPr>
              <a:t> </a:t>
            </a:r>
            <a:r>
              <a:rPr lang="en" sz="1200" dirty="0" err="1">
                <a:solidFill>
                  <a:schemeClr val="accent1"/>
                </a:solidFill>
              </a:rPr>
              <a:t>оптимального</a:t>
            </a:r>
            <a:r>
              <a:rPr lang="en" sz="1200" dirty="0">
                <a:solidFill>
                  <a:schemeClr val="accent1"/>
                </a:solidFill>
              </a:rPr>
              <a:t> </a:t>
            </a:r>
            <a:r>
              <a:rPr lang="en" sz="1200">
                <a:solidFill>
                  <a:schemeClr val="accent1"/>
                </a:solidFill>
              </a:rPr>
              <a:t>learning-rate,  scheduler, grad-scaler</a:t>
            </a:r>
          </a:p>
          <a:p>
            <a:pPr marL="228600" indent="-228600">
              <a:spcAft>
                <a:spcPts val="1600"/>
              </a:spcAft>
              <a:buChar char="•"/>
            </a:pPr>
            <a:r>
              <a:rPr lang="en" sz="1200" dirty="0">
                <a:solidFill>
                  <a:schemeClr val="accent1"/>
                </a:solidFill>
              </a:rPr>
              <a:t>Validation accuracy : ~88-90%</a:t>
            </a:r>
          </a:p>
          <a:p>
            <a:pPr marL="228600" indent="-228600">
              <a:spcAft>
                <a:spcPts val="1600"/>
              </a:spcAft>
              <a:buChar char="•"/>
            </a:pPr>
            <a:endParaRPr lang="en" sz="1200" dirty="0">
              <a:solidFill>
                <a:schemeClr val="accent1"/>
              </a:solidFill>
            </a:endParaRPr>
          </a:p>
        </p:txBody>
      </p:sp>
      <p:sp>
        <p:nvSpPr>
          <p:cNvPr id="638" name="Google Shape;638;p45"/>
          <p:cNvSpPr txBox="1">
            <a:spLocks noGrp="1"/>
          </p:cNvSpPr>
          <p:nvPr>
            <p:ph type="ctrTitle"/>
          </p:nvPr>
        </p:nvSpPr>
        <p:spPr>
          <a:xfrm>
            <a:off x="374994" y="337884"/>
            <a:ext cx="77028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Итоговое</a:t>
            </a:r>
            <a:r>
              <a:rPr lang="en" dirty="0"/>
              <a:t> </a:t>
            </a:r>
            <a:r>
              <a:rPr lang="en" dirty="0" err="1"/>
              <a:t>решение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80FAA43-B960-4B6B-9D44-F5630CFF54F9}"/>
              </a:ext>
            </a:extLst>
          </p:cNvPr>
          <p:cNvSpPr/>
          <p:nvPr/>
        </p:nvSpPr>
        <p:spPr>
          <a:xfrm>
            <a:off x="-4313" y="2707616"/>
            <a:ext cx="5553253" cy="2436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226C7208-297B-44DC-9A35-E703D086D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6" y="1211504"/>
            <a:ext cx="5525220" cy="30436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16F31C7-0194-4E87-B998-7395E9AFD552}"/>
              </a:ext>
            </a:extLst>
          </p:cNvPr>
          <p:cNvSpPr/>
          <p:nvPr/>
        </p:nvSpPr>
        <p:spPr>
          <a:xfrm>
            <a:off x="-4314" y="3322248"/>
            <a:ext cx="959688" cy="18223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8" name="Google Shape;638;p45"/>
          <p:cNvSpPr txBox="1">
            <a:spLocks noGrp="1"/>
          </p:cNvSpPr>
          <p:nvPr>
            <p:ph type="ctrTitle"/>
          </p:nvPr>
        </p:nvSpPr>
        <p:spPr>
          <a:xfrm>
            <a:off x="374994" y="337884"/>
            <a:ext cx="77028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Где</a:t>
            </a:r>
            <a:r>
              <a:rPr lang="en" dirty="0"/>
              <a:t> </a:t>
            </a:r>
            <a:r>
              <a:rPr lang="en" dirty="0" err="1"/>
              <a:t>использовать</a:t>
            </a:r>
            <a:r>
              <a:rPr lang="en" dirty="0"/>
              <a:t> </a:t>
            </a:r>
            <a:r>
              <a:rPr lang="en" dirty="0" err="1"/>
              <a:t>модель</a:t>
            </a:r>
            <a:r>
              <a:rPr lang="en" dirty="0"/>
              <a:t>?</a:t>
            </a:r>
          </a:p>
        </p:txBody>
      </p:sp>
      <p:pic>
        <p:nvPicPr>
          <p:cNvPr id="2" name="Рисунок 2">
            <a:hlinkClick r:id="" action="ppaction://media"/>
            <a:extLst>
              <a:ext uri="{FF2B5EF4-FFF2-40B4-BE49-F238E27FC236}">
                <a16:creationId xmlns:a16="http://schemas.microsoft.com/office/drawing/2014/main" id="{9C779520-F64D-4309-A949-3553E6309A2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31322" y="951602"/>
            <a:ext cx="6049274" cy="349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9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7"/>
          <p:cNvSpPr txBox="1">
            <a:spLocks noGrp="1"/>
          </p:cNvSpPr>
          <p:nvPr>
            <p:ph type="subTitle" idx="1"/>
          </p:nvPr>
        </p:nvSpPr>
        <p:spPr>
          <a:xfrm>
            <a:off x="633736" y="1515015"/>
            <a:ext cx="4386107" cy="16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Char char="•"/>
            </a:pPr>
            <a:r>
              <a:rPr lang="en" sz="2000" b="1"/>
              <a:t>Human Pose Estimation </a:t>
            </a:r>
            <a:br>
              <a:rPr lang="en" sz="2000" b="1" dirty="0"/>
            </a:br>
            <a:r>
              <a:rPr lang="en" sz="1400"/>
              <a:t>(оценка положения в плоскости)</a:t>
            </a:r>
            <a:endParaRPr lang="en" sz="1400" b="1"/>
          </a:p>
          <a:p>
            <a:pPr marL="0" indent="0">
              <a:spcAft>
                <a:spcPts val="1600"/>
              </a:spcAft>
            </a:pPr>
            <a:endParaRPr lang="en" sz="1400" dirty="0"/>
          </a:p>
        </p:txBody>
      </p:sp>
      <p:sp>
        <p:nvSpPr>
          <p:cNvPr id="521" name="Google Shape;521;p37"/>
          <p:cNvSpPr txBox="1">
            <a:spLocks noGrp="1"/>
          </p:cNvSpPr>
          <p:nvPr>
            <p:ph type="ctrTitle"/>
          </p:nvPr>
        </p:nvSpPr>
        <p:spPr>
          <a:xfrm>
            <a:off x="633736" y="348463"/>
            <a:ext cx="6257903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/>
              <a:t>Как эту проблему можно было решать по другому?</a:t>
            </a:r>
            <a:endParaRPr lang="ru-RU"/>
          </a:p>
        </p:txBody>
      </p:sp>
      <p:pic>
        <p:nvPicPr>
          <p:cNvPr id="2" name="Рисунок 2" descr="Изображение выглядит как фотография, другой, показывает, элементы&#10;&#10;Автоматически созданное описание">
            <a:extLst>
              <a:ext uri="{FF2B5EF4-FFF2-40B4-BE49-F238E27FC236}">
                <a16:creationId xmlns:a16="http://schemas.microsoft.com/office/drawing/2014/main" id="{BE2AC3FC-10F4-4F82-9891-B5CA29EE9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41" y="2418168"/>
            <a:ext cx="4867455" cy="201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7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5"/>
          <p:cNvSpPr txBox="1">
            <a:spLocks noGrp="1"/>
          </p:cNvSpPr>
          <p:nvPr>
            <p:ph type="ctrTitle"/>
          </p:nvPr>
        </p:nvSpPr>
        <p:spPr>
          <a:xfrm>
            <a:off x="-1880367" y="454915"/>
            <a:ext cx="4631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Выводы</a:t>
            </a:r>
          </a:p>
        </p:txBody>
      </p:sp>
      <p:sp>
        <p:nvSpPr>
          <p:cNvPr id="500" name="Google Shape;500;p35"/>
          <p:cNvSpPr txBox="1">
            <a:spLocks noGrp="1"/>
          </p:cNvSpPr>
          <p:nvPr>
            <p:ph type="title" idx="2"/>
          </p:nvPr>
        </p:nvSpPr>
        <p:spPr>
          <a:xfrm>
            <a:off x="7298050" y="643275"/>
            <a:ext cx="11259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01</a:t>
            </a:r>
            <a:endParaRPr sz="4800"/>
          </a:p>
        </p:txBody>
      </p:sp>
      <p:sp>
        <p:nvSpPr>
          <p:cNvPr id="501" name="Google Shape;501;p35"/>
          <p:cNvSpPr txBox="1">
            <a:spLocks noGrp="1"/>
          </p:cNvSpPr>
          <p:nvPr>
            <p:ph type="title" idx="4"/>
          </p:nvPr>
        </p:nvSpPr>
        <p:spPr>
          <a:xfrm>
            <a:off x="7298050" y="1944228"/>
            <a:ext cx="11259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02</a:t>
            </a:r>
            <a:endParaRPr sz="4800"/>
          </a:p>
        </p:txBody>
      </p:sp>
      <p:sp>
        <p:nvSpPr>
          <p:cNvPr id="503" name="Google Shape;503;p35"/>
          <p:cNvSpPr txBox="1">
            <a:spLocks noGrp="1"/>
          </p:cNvSpPr>
          <p:nvPr>
            <p:ph type="title" idx="6"/>
          </p:nvPr>
        </p:nvSpPr>
        <p:spPr>
          <a:xfrm>
            <a:off x="7298050" y="3245175"/>
            <a:ext cx="11259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03</a:t>
            </a:r>
            <a:endParaRPr sz="4800"/>
          </a:p>
        </p:txBody>
      </p:sp>
      <p:sp>
        <p:nvSpPr>
          <p:cNvPr id="507" name="Google Shape;507;p35"/>
          <p:cNvSpPr txBox="1">
            <a:spLocks noGrp="1"/>
          </p:cNvSpPr>
          <p:nvPr>
            <p:ph type="subTitle" idx="9"/>
          </p:nvPr>
        </p:nvSpPr>
        <p:spPr>
          <a:xfrm flipH="1">
            <a:off x="3481751" y="3483265"/>
            <a:ext cx="3528255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Существуют другие методы решения </a:t>
            </a:r>
            <a:r>
              <a:rPr lang="en"/>
              <a:t>поставленной задачи</a:t>
            </a:r>
            <a:endParaRPr lang="ru-RU"/>
          </a:p>
        </p:txBody>
      </p:sp>
      <p:sp>
        <p:nvSpPr>
          <p:cNvPr id="508" name="Google Shape;508;p35"/>
          <p:cNvSpPr txBox="1">
            <a:spLocks noGrp="1"/>
          </p:cNvSpPr>
          <p:nvPr>
            <p:ph type="subTitle" idx="13"/>
          </p:nvPr>
        </p:nvSpPr>
        <p:spPr>
          <a:xfrm flipH="1">
            <a:off x="2748580" y="2178147"/>
            <a:ext cx="42615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Метод классификации прост в использовании и дает </a:t>
            </a:r>
            <a:r>
              <a:rPr lang="en"/>
              <a:t>приемлимый результат</a:t>
            </a:r>
          </a:p>
        </p:txBody>
      </p:sp>
      <p:sp>
        <p:nvSpPr>
          <p:cNvPr id="509" name="Google Shape;509;p35"/>
          <p:cNvSpPr txBox="1">
            <a:spLocks noGrp="1"/>
          </p:cNvSpPr>
          <p:nvPr>
            <p:ph type="subTitle" idx="14"/>
          </p:nvPr>
        </p:nvSpPr>
        <p:spPr>
          <a:xfrm flipH="1">
            <a:off x="2748580" y="873030"/>
            <a:ext cx="42615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Предобработка данных и грамотный подход к </a:t>
            </a:r>
            <a:r>
              <a:rPr lang="en"/>
              <a:t>обучению моделей приводят к значительному улучшению результата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(16:9)</PresentationFormat>
  <Slides>10</Slides>
  <Notes>10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Annual Report General by Slidesgo</vt:lpstr>
      <vt:lpstr>Slidesgo Final Pages</vt:lpstr>
      <vt:lpstr>Image classification of Yoga poses</vt:lpstr>
      <vt:lpstr>Постановка задачи</vt:lpstr>
      <vt:lpstr>Данные </vt:lpstr>
      <vt:lpstr>Baseline-model</vt:lpstr>
      <vt:lpstr>Что можно изменить? </vt:lpstr>
      <vt:lpstr>Итоговое решение</vt:lpstr>
      <vt:lpstr>Где использовать модель?</vt:lpstr>
      <vt:lpstr>Как эту проблему можно было решать по другому?</vt:lpstr>
      <vt:lpstr>Выводы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REPORT</dc:title>
  <cp:revision>494</cp:revision>
  <dcterms:modified xsi:type="dcterms:W3CDTF">2021-04-15T18:24:03Z</dcterms:modified>
</cp:coreProperties>
</file>