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6" r:id="rId9"/>
    <p:sldId id="263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>
        <p:scale>
          <a:sx n="90" d="100"/>
          <a:sy n="90" d="100"/>
        </p:scale>
        <p:origin x="-1229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D9A76-CC5B-4B95-904B-7C880E1E4204}" type="datetimeFigureOut">
              <a:rPr lang="ro-RO" smtClean="0"/>
              <a:t>26.10.2020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1218-169F-4DB1-B7F4-5FE85A91F7F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521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1218-169F-4DB1-B7F4-5FE85A91F7F4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422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unghi drept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grpSp>
        <p:nvGrpSpPr>
          <p:cNvPr id="2" name="Grupar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ă liberă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ă liberă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ă liberă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drep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5058A2-4DF9-42C2-B197-3274D9B8DC74}" type="datetime1">
              <a:rPr lang="ro-RO" smtClean="0"/>
              <a:t>26.10.2020</a:t>
            </a:fld>
            <a:endParaRPr lang="ro-RO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A97-87EA-4F33-B11F-DC879B2F5B50}" type="datetime1">
              <a:rPr lang="ro-RO" smtClean="0"/>
              <a:t>26.10.2020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6722FC-52DC-44FB-BA60-C0E05F2F5EA4}" type="datetime1">
              <a:rPr lang="ro-RO" smtClean="0"/>
              <a:t>26.10.2020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9132-EF94-4222-8BEF-6AFFEFC32160}" type="datetime1">
              <a:rPr lang="ro-RO" smtClean="0"/>
              <a:t>26.10.2020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3090C-079C-4587-B4B4-13C398C19EE9}" type="datetime1">
              <a:rPr lang="ro-RO" smtClean="0"/>
              <a:t>26.10.2020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  <p:sp>
        <p:nvSpPr>
          <p:cNvPr id="7" name="În zigzag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În zigzag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71755E-28E8-4013-84C0-10D711A43010}" type="datetime1">
              <a:rPr lang="ro-RO" smtClean="0"/>
              <a:t>26.10.2020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u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04691C-4D8C-4EF3-A73D-27E1CA29770C}" type="datetime1">
              <a:rPr lang="ro-RO" smtClean="0"/>
              <a:t>26.10.2020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0825-59C7-4938-9BB7-40D17C3E59E0}" type="datetime1">
              <a:rPr lang="ro-RO" smtClean="0"/>
              <a:t>26.10.2020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  <p:sp>
        <p:nvSpPr>
          <p:cNvPr id="6" name="Titlu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E45DEB-DB66-4F98-8845-47CD842F68F7}" type="datetime1">
              <a:rPr lang="ro-RO" smtClean="0"/>
              <a:t>26.10.2020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FE7C9A-2A76-4134-A4AC-0DEAE6DCB23B}" type="datetime1">
              <a:rPr lang="ro-RO" smtClean="0"/>
              <a:t>26.10.2020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048A63-9064-4325-8E16-2D0A333183E5}" type="datetime1">
              <a:rPr lang="ro-RO" smtClean="0"/>
              <a:t>26.10.2020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ă liberă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unghi drept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drep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În zigzag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În zigzag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ă liberă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ă liberă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unghi drept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drep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84DBC3-8751-48F8-B81E-CD7709617EA1}" type="datetime1">
              <a:rPr lang="ro-RO" smtClean="0"/>
              <a:t>26.10.2020</a:t>
            </a:fld>
            <a:endParaRPr lang="ro-RO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1B72A8-FE29-4C9D-A0AE-258218901F1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ție mobilă pentru planificarea activităților personale</a:t>
            </a:r>
            <a:r>
              <a:rPr lang="ro-RO" sz="3600" dirty="0">
                <a:solidFill>
                  <a:schemeClr val="tx1"/>
                </a:solidFill>
                <a:effectLst/>
              </a:rPr>
              <a:t/>
            </a:r>
            <a:br>
              <a:rPr lang="ro-RO" sz="3600" dirty="0">
                <a:solidFill>
                  <a:schemeClr val="tx1"/>
                </a:solidFill>
                <a:effectLst/>
              </a:rPr>
            </a:br>
            <a:endParaRPr lang="ro-RO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2400" cy="119970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Alexe</a:t>
            </a:r>
            <a:r>
              <a:rPr lang="en-US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Geanina-Mădălina</a:t>
            </a:r>
            <a:r>
              <a:rPr lang="en-US" dirty="0"/>
              <a:t>	</a:t>
            </a:r>
            <a:endParaRPr lang="ro-RO" dirty="0"/>
          </a:p>
        </p:txBody>
      </p:sp>
      <p:sp>
        <p:nvSpPr>
          <p:cNvPr id="4" name="CasetăText 3"/>
          <p:cNvSpPr txBox="1"/>
          <p:nvPr/>
        </p:nvSpPr>
        <p:spPr>
          <a:xfrm>
            <a:off x="1187624" y="4687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ro-RO" dirty="0"/>
          </a:p>
        </p:txBody>
      </p:sp>
      <p:sp>
        <p:nvSpPr>
          <p:cNvPr id="5" name="CasetăText 4"/>
          <p:cNvSpPr txBox="1"/>
          <p:nvPr/>
        </p:nvSpPr>
        <p:spPr>
          <a:xfrm>
            <a:off x="3635896" y="566124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București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2020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77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10</a:t>
            </a:fld>
            <a:endParaRPr lang="ro-RO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67544" y="4653136"/>
            <a:ext cx="8229600" cy="1143000"/>
          </a:xfrm>
        </p:spPr>
        <p:txBody>
          <a:bodyPr>
            <a:normAutofit/>
          </a:bodyPr>
          <a:lstStyle/>
          <a:p>
            <a:r>
              <a:rPr lang="ro-RO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 5. Serviciul Google </a:t>
            </a:r>
            <a:r>
              <a:rPr lang="ro-RO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ro-RO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Figura 6. </a:t>
            </a:r>
            <a:r>
              <a:rPr lang="ro-RO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 de vizualizare</a:t>
            </a:r>
            <a:endParaRPr lang="ro-RO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ubstituent conținut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2376264" cy="4104456"/>
          </a:xfrm>
          <a:prstGeom prst="rect">
            <a:avLst/>
          </a:prstGeom>
        </p:spPr>
      </p:pic>
      <p:pic>
        <p:nvPicPr>
          <p:cNvPr id="6" name="Imagin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11" y="260648"/>
            <a:ext cx="24482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467544" y="764704"/>
            <a:ext cx="5256584" cy="5544616"/>
          </a:xfrm>
        </p:spPr>
        <p:txBody>
          <a:bodyPr>
            <a:normAutofit/>
          </a:bodyPr>
          <a:lstStyle/>
          <a:p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vizualizează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singură programare din fiecare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domeniu (Fig. 6.)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Notificări cu detaliile activității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(Fig.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7.)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realizează o ștergere a programărilor pe baza denumirii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11</a:t>
            </a:fld>
            <a:endParaRPr lang="ro-RO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980728"/>
            <a:ext cx="2720901" cy="4837157"/>
          </a:xfrm>
          <a:prstGeom prst="rect">
            <a:avLst/>
          </a:prstGeom>
        </p:spPr>
      </p:pic>
      <p:sp>
        <p:nvSpPr>
          <p:cNvPr id="5" name="CasetăText 4"/>
          <p:cNvSpPr txBox="1"/>
          <p:nvPr/>
        </p:nvSpPr>
        <p:spPr>
          <a:xfrm>
            <a:off x="6084168" y="593195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</a:t>
            </a:r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Notificări</a:t>
            </a:r>
            <a:endParaRPr lang="ro-R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otrivită </a:t>
            </a:r>
            <a:r>
              <a:rPr lang="ro-RO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</a:t>
            </a:r>
            <a:r>
              <a:rPr lang="ro-RO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organizarea activitățile </a:t>
            </a:r>
            <a:r>
              <a:rPr lang="ro-RO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personale într-o manieră facilă</a:t>
            </a:r>
            <a:r>
              <a:rPr lang="ro-RO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o-RO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axează </a:t>
            </a:r>
            <a:r>
              <a:rPr lang="ro-RO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nevoile utilizatorilor </a:t>
            </a:r>
            <a:r>
              <a:rPr lang="ro-RO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endParaRPr lang="ro-RO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Dezvoltări viitoare:</a:t>
            </a:r>
          </a:p>
          <a:p>
            <a:pPr lvl="1" algn="just"/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izualizarea tuturor programărilor realizate</a:t>
            </a:r>
          </a:p>
          <a:p>
            <a:pPr lvl="1" algn="just"/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sincronizarea calendarului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cadrul aplicației „</a:t>
            </a:r>
            <a:r>
              <a:rPr 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PlanIt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cu Google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12</a:t>
            </a:fld>
            <a:endParaRPr lang="ro-RO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3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Motivația și importanța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temei</a:t>
            </a:r>
          </a:p>
          <a:p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Descrierea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aplicației „</a:t>
            </a:r>
            <a:r>
              <a:rPr lang="ro-RO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PlanIt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ro-RO" sz="3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31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Nevoia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organizare 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activităților personale</a:t>
            </a:r>
          </a:p>
          <a:p>
            <a:pPr algn="just"/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Ușurarea manierei de stocare a programările personale</a:t>
            </a:r>
          </a:p>
          <a:p>
            <a:pPr algn="just"/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Organizarea programărilor în patru domenii</a:t>
            </a:r>
          </a:p>
          <a:p>
            <a:pPr algn="just"/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Câmpuri specifice în funcție de domeniu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Motivația și importanța temei</a:t>
            </a:r>
            <a:endParaRPr lang="ro-RO" sz="3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93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operare pentru dispozitiv: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/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 mediul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dezvoltare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integrat: 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Studio.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Limbajul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programare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Serverul </a:t>
            </a:r>
            <a:r>
              <a:rPr lang="ro-R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Servicii Google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o-R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o-R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Hangouts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  <a:endParaRPr lang="ro-RO" sz="3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49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24744"/>
            <a:ext cx="5400600" cy="5193608"/>
          </a:xfrm>
        </p:spPr>
      </p:pic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 aplicației</a:t>
            </a:r>
            <a:endParaRPr lang="ro-RO" sz="3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8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323528" y="1512366"/>
            <a:ext cx="5760640" cy="4868962"/>
          </a:xfrm>
        </p:spPr>
        <p:txBody>
          <a:bodyPr>
            <a:no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Meniu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cuprinde: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detaliile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legătură cu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dezvoltatorul aplicației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condițiile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utilizare,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secțiune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(Fig.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1.)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ontact (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2.)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6</a:t>
            </a:fld>
            <a:endParaRPr lang="ro-RO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Descrierea aplicației „</a:t>
            </a:r>
            <a:r>
              <a:rPr lang="ro-RO" sz="3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PlanIt</a:t>
            </a:r>
            <a:r>
              <a:rPr lang="ro-RO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o-RO" sz="3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2776"/>
            <a:ext cx="2648893" cy="4709143"/>
          </a:xfrm>
          <a:prstGeom prst="rect">
            <a:avLst/>
          </a:prstGeom>
        </p:spPr>
      </p:pic>
      <p:sp>
        <p:nvSpPr>
          <p:cNvPr id="7" name="CasetăText 6"/>
          <p:cNvSpPr txBox="1"/>
          <p:nvPr/>
        </p:nvSpPr>
        <p:spPr>
          <a:xfrm>
            <a:off x="5868144" y="6208957"/>
            <a:ext cx="276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Formular de feedback</a:t>
            </a:r>
            <a:endParaRPr lang="ro-R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7</a:t>
            </a:fld>
            <a:endParaRPr lang="ro-RO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67544" y="4797152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ro-RO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 2. Contact prin intermediul </a:t>
            </a:r>
            <a:r>
              <a:rPr lang="ro-RO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endParaRPr lang="ro-RO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" y="476672"/>
            <a:ext cx="8866499" cy="43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1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8</a:t>
            </a:fld>
            <a:endParaRPr lang="ro-RO"/>
          </a:p>
        </p:txBody>
      </p:sp>
      <p:sp>
        <p:nvSpPr>
          <p:cNvPr id="13" name="Substituent conținut 1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ro-RO" dirty="0"/>
              <a:t> </a:t>
            </a:r>
            <a:endParaRPr lang="ro-RO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6" y="1929843"/>
            <a:ext cx="862739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setăText 13"/>
          <p:cNvSpPr txBox="1"/>
          <p:nvPr/>
        </p:nvSpPr>
        <p:spPr>
          <a:xfrm>
            <a:off x="1259632" y="5407209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3. Crearea, folosirea și modificarea unui cont</a:t>
            </a:r>
          </a:p>
          <a:p>
            <a:pPr algn="ctr"/>
            <a:endParaRPr lang="ro-RO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tăText 14"/>
          <p:cNvSpPr txBox="1"/>
          <p:nvPr/>
        </p:nvSpPr>
        <p:spPr>
          <a:xfrm>
            <a:off x="1043608" y="404664"/>
            <a:ext cx="6984776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ro-RO" sz="2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Crearea unui modificarea si folosirea unui cont(Fig. 3)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ro-RO" sz="2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Restricții impuse pentru parolă</a:t>
            </a:r>
            <a:endParaRPr lang="ro-RO" sz="2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3491880" y="980728"/>
            <a:ext cx="5112568" cy="5157192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Utilizarea planificatorului prin intermediul contului</a:t>
            </a:r>
          </a:p>
          <a:p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omenii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sănătate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relaxare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(Fig.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 către 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o-R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Hangouts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în domeniul relaxare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Serviciul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o-R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(Fig. 5.)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încorporat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aplicației</a:t>
            </a:r>
          </a:p>
          <a:p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72A8-FE29-4C9D-A0AE-258218901F19}" type="slidenum">
              <a:rPr lang="ro-RO" smtClean="0"/>
              <a:t>9</a:t>
            </a:fld>
            <a:endParaRPr lang="ro-RO"/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6" y="836712"/>
            <a:ext cx="2576885" cy="4581128"/>
          </a:xfrm>
          <a:prstGeom prst="rect">
            <a:avLst/>
          </a:prstGeom>
        </p:spPr>
      </p:pic>
      <p:sp>
        <p:nvSpPr>
          <p:cNvPr id="6" name="CasetăText 5"/>
          <p:cNvSpPr txBox="1"/>
          <p:nvPr/>
        </p:nvSpPr>
        <p:spPr>
          <a:xfrm>
            <a:off x="395536" y="5655269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Fereastra domeniului sănătate</a:t>
            </a:r>
            <a:endParaRPr lang="ro-R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ență">
  <a:themeElements>
    <a:clrScheme name="Concurență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ență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ență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428</TotalTime>
  <Words>298</Words>
  <Application>Microsoft Office PowerPoint</Application>
  <PresentationFormat>Expunere pe ecran 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Concurență</vt:lpstr>
      <vt:lpstr>Aplicație mobilă pentru planificarea activităților personale </vt:lpstr>
      <vt:lpstr>Cuprins</vt:lpstr>
      <vt:lpstr>Motivația și importanța temei</vt:lpstr>
      <vt:lpstr>Tehnologii folosite</vt:lpstr>
      <vt:lpstr>Schema aplicației</vt:lpstr>
      <vt:lpstr>Descrierea aplicației „PlanIt”</vt:lpstr>
      <vt:lpstr>Figura 2. Contact prin intermediul Gmail</vt:lpstr>
      <vt:lpstr>Prezentare PowerPoint</vt:lpstr>
      <vt:lpstr>Prezentare PowerPoint</vt:lpstr>
      <vt:lpstr>Figura 5. Serviciul Google Maps                  Figura 6. Pagina de vizualizare</vt:lpstr>
      <vt:lpstr>Prezentare PowerPoint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mobilă pentru planificarea activităților personale</dc:title>
  <dc:creator>Geanina</dc:creator>
  <cp:lastModifiedBy>Geanina</cp:lastModifiedBy>
  <cp:revision>26</cp:revision>
  <dcterms:created xsi:type="dcterms:W3CDTF">2020-08-06T06:16:48Z</dcterms:created>
  <dcterms:modified xsi:type="dcterms:W3CDTF">2020-10-26T08:28:25Z</dcterms:modified>
</cp:coreProperties>
</file>