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7" r:id="rId10"/>
    <p:sldId id="264" r:id="rId11"/>
    <p:sldId id="265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4" autoAdjust="0"/>
    <p:restoredTop sz="94647" autoAdjust="0"/>
  </p:normalViewPr>
  <p:slideViewPr>
    <p:cSldViewPr>
      <p:cViewPr varScale="1">
        <p:scale>
          <a:sx n="104" d="100"/>
          <a:sy n="104" d="100"/>
        </p:scale>
        <p:origin x="-115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9012100-9C66-47BD-AA8A-B531209EF6C0}" type="datetimeFigureOut">
              <a:rPr lang="ru-RU" smtClean="0"/>
              <a:pPr/>
              <a:t>01.12.2014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4D760-9656-41E2-A904-E59FA5F083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Web-приложение для управления перевозками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</p:spPr>
        <p:txBody>
          <a:bodyPr/>
          <a:lstStyle/>
          <a:p>
            <a:pPr algn="r"/>
            <a:r>
              <a:rPr lang="ru-RU" dirty="0" smtClean="0"/>
              <a:t>Магистрант гр. №20</a:t>
            </a:r>
          </a:p>
          <a:p>
            <a:pPr algn="r"/>
            <a:r>
              <a:rPr lang="ru-RU" dirty="0" err="1" smtClean="0"/>
              <a:t>Ясько</a:t>
            </a:r>
            <a:r>
              <a:rPr lang="ru-RU" dirty="0" smtClean="0"/>
              <a:t> А.М.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автомобилей</a:t>
            </a:r>
            <a:endParaRPr lang="ru-RU" dirty="0"/>
          </a:p>
        </p:txBody>
      </p:sp>
      <p:pic>
        <p:nvPicPr>
          <p:cNvPr id="6" name="Содержимое 5" descr="41.png"/>
          <p:cNvPicPr>
            <a:picLocks noGrp="1" noChangeAspect="1"/>
          </p:cNvPicPr>
          <p:nvPr>
            <p:ph idx="1"/>
          </p:nvPr>
        </p:nvPicPr>
        <p:blipFill>
          <a:blip r:embed="rId2"/>
          <a:srcRect l="37878" t="10176" r="37878" b="36022"/>
          <a:stretch>
            <a:fillRect/>
          </a:stretch>
        </p:blipFill>
        <p:spPr>
          <a:xfrm>
            <a:off x="2667000" y="1447800"/>
            <a:ext cx="3505200" cy="46672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автомобилей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Информация об автомобиле включает:</a:t>
            </a:r>
          </a:p>
          <a:p>
            <a:pPr lvl="1"/>
            <a:r>
              <a:rPr lang="ru-RU" dirty="0" smtClean="0"/>
              <a:t>код автомобиля</a:t>
            </a:r>
          </a:p>
          <a:p>
            <a:pPr lvl="1"/>
            <a:r>
              <a:rPr lang="ru-RU" dirty="0" smtClean="0"/>
              <a:t>марку автомобиля</a:t>
            </a:r>
          </a:p>
          <a:p>
            <a:r>
              <a:rPr lang="ru-RU" dirty="0" smtClean="0"/>
              <a:t>Страница списка автомобилей позволяет:</a:t>
            </a:r>
          </a:p>
          <a:p>
            <a:pPr lvl="1"/>
            <a:r>
              <a:rPr lang="ru-RU" dirty="0" smtClean="0"/>
              <a:t>просматривать информацию об автомобилях</a:t>
            </a:r>
          </a:p>
          <a:p>
            <a:pPr lvl="1"/>
            <a:r>
              <a:rPr lang="ru-RU" dirty="0" smtClean="0"/>
              <a:t>редактировать информацию об автомобилях</a:t>
            </a:r>
          </a:p>
          <a:p>
            <a:pPr lvl="1"/>
            <a:r>
              <a:rPr lang="ru-RU" dirty="0" smtClean="0"/>
              <a:t>удалять автомобили</a:t>
            </a:r>
          </a:p>
          <a:p>
            <a:pPr lvl="1"/>
            <a:r>
              <a:rPr lang="ru-RU" dirty="0" smtClean="0"/>
              <a:t>добавлять автомобили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Страница редактирования (добавления) автомобиля</a:t>
            </a:r>
            <a:endParaRPr lang="ru-RU" dirty="0"/>
          </a:p>
        </p:txBody>
      </p:sp>
      <p:pic>
        <p:nvPicPr>
          <p:cNvPr id="5" name="Содержимое 4" descr="30.png"/>
          <p:cNvPicPr>
            <a:picLocks noGrp="1" noChangeAspect="1"/>
          </p:cNvPicPr>
          <p:nvPr>
            <p:ph idx="1"/>
          </p:nvPr>
        </p:nvPicPr>
        <p:blipFill>
          <a:blip r:embed="rId2"/>
          <a:srcRect l="39477" t="13469" r="38425" b="68012"/>
          <a:stretch>
            <a:fillRect/>
          </a:stretch>
        </p:blipFill>
        <p:spPr>
          <a:xfrm>
            <a:off x="2362200" y="1981200"/>
            <a:ext cx="4509654" cy="2362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Java</a:t>
            </a:r>
            <a:r>
              <a:rPr lang="ru-RU" dirty="0" smtClean="0"/>
              <a:t> 1.8</a:t>
            </a:r>
          </a:p>
          <a:p>
            <a:r>
              <a:rPr lang="ru-RU" dirty="0" err="1" smtClean="0"/>
              <a:t>HyperSQL</a:t>
            </a:r>
            <a:r>
              <a:rPr lang="ru-RU" dirty="0" smtClean="0"/>
              <a:t> 2.3.2</a:t>
            </a:r>
          </a:p>
          <a:p>
            <a:r>
              <a:rPr lang="ru-RU" dirty="0" err="1" smtClean="0"/>
              <a:t>Apache</a:t>
            </a:r>
            <a:r>
              <a:rPr lang="ru-RU" dirty="0" smtClean="0"/>
              <a:t> </a:t>
            </a:r>
            <a:r>
              <a:rPr lang="ru-RU" dirty="0" err="1" smtClean="0"/>
              <a:t>Wicket</a:t>
            </a:r>
            <a:r>
              <a:rPr lang="ru-RU" dirty="0" smtClean="0"/>
              <a:t> 6.18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Спасибо за внимание.</a:t>
            </a:r>
            <a:endParaRPr lang="ru-RU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страницы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Страница списка перевозок.</a:t>
            </a:r>
          </a:p>
          <a:p>
            <a:r>
              <a:rPr lang="ru-RU" sz="2800" dirty="0" smtClean="0"/>
              <a:t>Страница редактирования информации о перевозке.</a:t>
            </a:r>
          </a:p>
          <a:p>
            <a:r>
              <a:rPr lang="ru-RU" sz="2800" dirty="0" smtClean="0"/>
              <a:t>Страница добавления новой перевозки.</a:t>
            </a:r>
            <a:endParaRPr lang="ru-RU" sz="2800" dirty="0"/>
          </a:p>
          <a:p>
            <a:r>
              <a:rPr lang="ru-RU" sz="2800" dirty="0" smtClean="0"/>
              <a:t>Страница списка водителей.</a:t>
            </a:r>
          </a:p>
          <a:p>
            <a:r>
              <a:rPr lang="ru-RU" sz="2800" dirty="0" smtClean="0"/>
              <a:t>Страница редактирования информации о водителе.</a:t>
            </a:r>
          </a:p>
          <a:p>
            <a:r>
              <a:rPr lang="ru-RU" sz="2800" dirty="0" smtClean="0"/>
              <a:t>Страница добавления нового водителя.</a:t>
            </a:r>
          </a:p>
          <a:p>
            <a:r>
              <a:rPr lang="ru-RU" sz="2800" dirty="0" smtClean="0"/>
              <a:t>Страница списка автомобилей.</a:t>
            </a:r>
          </a:p>
          <a:p>
            <a:r>
              <a:rPr lang="ru-RU" sz="2800" dirty="0" smtClean="0"/>
              <a:t>Страница редактирования информации об автомобиле.</a:t>
            </a:r>
          </a:p>
          <a:p>
            <a:r>
              <a:rPr lang="ru-RU" sz="2800" dirty="0" smtClean="0"/>
              <a:t>Страница добавления нового автомобиля.</a:t>
            </a:r>
          </a:p>
          <a:p>
            <a:pPr algn="just"/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перевозок</a:t>
            </a:r>
            <a:endParaRPr lang="ru-RU" dirty="0"/>
          </a:p>
        </p:txBody>
      </p:sp>
      <p:pic>
        <p:nvPicPr>
          <p:cNvPr id="4" name="Содержимое 3" descr="45.png"/>
          <p:cNvPicPr>
            <a:picLocks noGrp="1" noChangeAspect="1"/>
          </p:cNvPicPr>
          <p:nvPr>
            <p:ph idx="1"/>
          </p:nvPr>
        </p:nvPicPr>
        <p:blipFill>
          <a:blip r:embed="rId2"/>
          <a:srcRect l="20705" t="10102" r="21715" b="34339"/>
          <a:stretch>
            <a:fillRect/>
          </a:stretch>
        </p:blipFill>
        <p:spPr>
          <a:xfrm>
            <a:off x="1066800" y="1600200"/>
            <a:ext cx="7239000" cy="4191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перевозок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о перевозке включает:</a:t>
            </a:r>
          </a:p>
          <a:p>
            <a:pPr lvl="1"/>
            <a:r>
              <a:rPr lang="ru-RU" dirty="0" smtClean="0"/>
              <a:t>номер перевозки</a:t>
            </a:r>
          </a:p>
          <a:p>
            <a:pPr lvl="1"/>
            <a:r>
              <a:rPr lang="ru-RU" dirty="0" smtClean="0"/>
              <a:t>дату перевозки</a:t>
            </a:r>
          </a:p>
          <a:p>
            <a:pPr lvl="1"/>
            <a:r>
              <a:rPr lang="ru-RU" dirty="0" smtClean="0"/>
              <a:t>код водителя</a:t>
            </a:r>
          </a:p>
          <a:p>
            <a:pPr lvl="1"/>
            <a:r>
              <a:rPr lang="ru-RU" dirty="0" smtClean="0"/>
              <a:t>код автомобиля</a:t>
            </a:r>
          </a:p>
          <a:p>
            <a:pPr lvl="1"/>
            <a:r>
              <a:rPr lang="ru-RU" dirty="0" smtClean="0"/>
              <a:t>вес груза</a:t>
            </a:r>
          </a:p>
          <a:p>
            <a:pPr lvl="1"/>
            <a:r>
              <a:rPr lang="ru-RU" dirty="0" smtClean="0"/>
              <a:t>длину пути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перевозок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Страница списка перевозок позволяет:</a:t>
            </a:r>
          </a:p>
          <a:p>
            <a:pPr lvl="1"/>
            <a:r>
              <a:rPr lang="ru-RU" dirty="0" smtClean="0"/>
              <a:t>просматривать информацию о перевозках</a:t>
            </a:r>
          </a:p>
          <a:p>
            <a:pPr lvl="1"/>
            <a:r>
              <a:rPr lang="ru-RU" dirty="0" smtClean="0"/>
              <a:t>редактировать информацию о перевозках</a:t>
            </a:r>
          </a:p>
          <a:p>
            <a:pPr lvl="1"/>
            <a:r>
              <a:rPr lang="ru-RU" dirty="0" smtClean="0"/>
              <a:t>удалять перевозки</a:t>
            </a:r>
          </a:p>
          <a:p>
            <a:pPr lvl="1"/>
            <a:r>
              <a:rPr lang="ru-RU" dirty="0" smtClean="0"/>
              <a:t>добавлять перевозки</a:t>
            </a:r>
          </a:p>
          <a:p>
            <a:pPr lvl="1"/>
            <a:r>
              <a:rPr lang="ru-RU" dirty="0" smtClean="0"/>
              <a:t>рассчитывать стоимость перевозок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Страница редактирования (добавления) перевозки</a:t>
            </a:r>
            <a:endParaRPr lang="ru-RU" dirty="0"/>
          </a:p>
        </p:txBody>
      </p:sp>
      <p:pic>
        <p:nvPicPr>
          <p:cNvPr id="4" name="Содержимое 3" descr="59.png"/>
          <p:cNvPicPr>
            <a:picLocks noGrp="1" noChangeAspect="1"/>
          </p:cNvPicPr>
          <p:nvPr>
            <p:ph idx="1"/>
          </p:nvPr>
        </p:nvPicPr>
        <p:blipFill>
          <a:blip r:embed="rId2"/>
          <a:srcRect l="40530" t="13469" r="40530" b="62960"/>
          <a:stretch>
            <a:fillRect/>
          </a:stretch>
        </p:blipFill>
        <p:spPr>
          <a:xfrm>
            <a:off x="2438400" y="1828800"/>
            <a:ext cx="4114801" cy="3200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водителей</a:t>
            </a:r>
            <a:endParaRPr lang="ru-RU" dirty="0"/>
          </a:p>
        </p:txBody>
      </p:sp>
      <p:pic>
        <p:nvPicPr>
          <p:cNvPr id="6" name="Содержимое 5" descr="03.png"/>
          <p:cNvPicPr>
            <a:picLocks noGrp="1" noChangeAspect="1"/>
          </p:cNvPicPr>
          <p:nvPr>
            <p:ph idx="1"/>
          </p:nvPr>
        </p:nvPicPr>
        <p:blipFill>
          <a:blip r:embed="rId2"/>
          <a:srcRect l="39477" t="13469" r="39478" b="52859"/>
          <a:stretch>
            <a:fillRect/>
          </a:stretch>
        </p:blipFill>
        <p:spPr>
          <a:xfrm>
            <a:off x="2819400" y="1752600"/>
            <a:ext cx="3200400" cy="3200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списка водителей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Информация о водителе включает:</a:t>
            </a:r>
          </a:p>
          <a:p>
            <a:pPr lvl="1"/>
            <a:r>
              <a:rPr lang="ru-RU" dirty="0" smtClean="0"/>
              <a:t>код водителя</a:t>
            </a:r>
          </a:p>
          <a:p>
            <a:pPr lvl="1"/>
            <a:r>
              <a:rPr lang="ru-RU" dirty="0" smtClean="0"/>
              <a:t>фамилию водителя</a:t>
            </a:r>
          </a:p>
          <a:p>
            <a:r>
              <a:rPr lang="ru-RU" dirty="0" smtClean="0"/>
              <a:t>Страница списка водителей позволяет:</a:t>
            </a:r>
          </a:p>
          <a:p>
            <a:pPr lvl="1"/>
            <a:r>
              <a:rPr lang="ru-RU" dirty="0" smtClean="0"/>
              <a:t>просматривать информацию о водителях</a:t>
            </a:r>
          </a:p>
          <a:p>
            <a:pPr lvl="1"/>
            <a:r>
              <a:rPr lang="ru-RU" dirty="0" smtClean="0"/>
              <a:t>редактировать информацию о водителях</a:t>
            </a:r>
          </a:p>
          <a:p>
            <a:pPr lvl="1"/>
            <a:r>
              <a:rPr lang="ru-RU" dirty="0" smtClean="0"/>
              <a:t>удалять водителей</a:t>
            </a:r>
          </a:p>
          <a:p>
            <a:pPr lvl="1"/>
            <a:r>
              <a:rPr lang="ru-RU" dirty="0" smtClean="0"/>
              <a:t>добавлять водителей</a:t>
            </a:r>
          </a:p>
          <a:p>
            <a:pPr lvl="1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Страница редактирования (добавления) водителя</a:t>
            </a:r>
            <a:endParaRPr lang="ru-RU" dirty="0"/>
          </a:p>
        </p:txBody>
      </p:sp>
      <p:pic>
        <p:nvPicPr>
          <p:cNvPr id="6" name="Содержимое 5" descr="15.png"/>
          <p:cNvPicPr>
            <a:picLocks noGrp="1" noChangeAspect="1"/>
          </p:cNvPicPr>
          <p:nvPr>
            <p:ph idx="1"/>
          </p:nvPr>
        </p:nvPicPr>
        <p:blipFill>
          <a:blip r:embed="rId2"/>
          <a:srcRect l="41582" t="13469" r="39477" b="74745"/>
          <a:stretch>
            <a:fillRect/>
          </a:stretch>
        </p:blipFill>
        <p:spPr>
          <a:xfrm>
            <a:off x="2590800" y="2209800"/>
            <a:ext cx="4310743" cy="16764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243</TotalTime>
  <Words>201</Words>
  <Application>Microsoft Office PowerPoint</Application>
  <PresentationFormat>Экран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Солнцестояние</vt:lpstr>
      <vt:lpstr>Web-приложение для управления перевозками</vt:lpstr>
      <vt:lpstr>Основные страницы приложения</vt:lpstr>
      <vt:lpstr>Страница списка перевозок</vt:lpstr>
      <vt:lpstr>Страница списка перевозок</vt:lpstr>
      <vt:lpstr>Страница списка перевозок</vt:lpstr>
      <vt:lpstr>Страница редактирования (добавления) перевозки</vt:lpstr>
      <vt:lpstr>Страница списка водителей</vt:lpstr>
      <vt:lpstr>Страница списка водителей</vt:lpstr>
      <vt:lpstr>Страница редактирования (добавления) водителя</vt:lpstr>
      <vt:lpstr>Страница списка автомобилей</vt:lpstr>
      <vt:lpstr>Страница списка автомобилей</vt:lpstr>
      <vt:lpstr>Страница редактирования (добавления) автомобиля</vt:lpstr>
      <vt:lpstr>Средства реализации</vt:lpstr>
      <vt:lpstr>Спасибо за внимание.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перевозками</dc:title>
  <dc:creator>yaskoam</dc:creator>
  <cp:lastModifiedBy>yaskoam</cp:lastModifiedBy>
  <cp:revision>23</cp:revision>
  <dcterms:created xsi:type="dcterms:W3CDTF">2014-12-01T08:53:49Z</dcterms:created>
  <dcterms:modified xsi:type="dcterms:W3CDTF">2014-12-01T13:05:05Z</dcterms:modified>
</cp:coreProperties>
</file>