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5213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9263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1633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3511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8856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57315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2672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75031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2635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867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1014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3210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9474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141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141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627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947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9C52906-E841-4AA3-8A14-E2AB47CA5EE5}" type="datetimeFigureOut">
              <a:rPr lang="ru-BY" smtClean="0"/>
              <a:t>18.12.2021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BBAF78-7966-4AD8-B3BB-BCF3AF1C2330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7290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51123-7989-4526-8014-FED59EF9C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098" y="609600"/>
            <a:ext cx="4798142" cy="3642851"/>
          </a:xfrm>
        </p:spPr>
        <p:txBody>
          <a:bodyPr>
            <a:normAutofit/>
          </a:bodyPr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79BDD9-4B3F-4C14-94B7-F4DDCAC4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M. V. Lomonosov</a:t>
            </a:r>
            <a:endParaRPr lang="ru-BY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 descr="Изображение выглядит как человек, мужчина, внутренний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276A476A-386C-4F0A-9018-7A8139D3E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3" r="25023"/>
          <a:stretch/>
        </p:blipFill>
        <p:spPr>
          <a:xfrm>
            <a:off x="633999" y="633229"/>
            <a:ext cx="5462001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1326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F042C-0C78-4A8A-A5A4-54F0BDAB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Rotifer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b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EA110-2236-4823-8233-CBA0402E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V.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claims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substances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corpuscles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molecules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With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corpuscular-kinetic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V.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anticipated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hypotheses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propositions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accompanied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atomistics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theories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matter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proofs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analogies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observed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became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hundred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spherical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rotating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particles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taken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confirming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itself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substantiated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atomic-molecular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matter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atomistics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received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evidence</a:t>
            </a:r>
            <a:r>
              <a:rPr lang="ru-BY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BY" sz="14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9090548-9283-43FE-B83C-8B6838901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224619"/>
            <a:ext cx="5451627" cy="4088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70455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здание, окно&#10;&#10;Автоматически созданное описание">
            <a:extLst>
              <a:ext uri="{FF2B5EF4-FFF2-40B4-BE49-F238E27FC236}">
                <a16:creationId xmlns:a16="http://schemas.microsoft.com/office/drawing/2014/main" id="{435FB25C-E320-451E-9075-30862FFFB9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8" b="26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51713-84E2-4A2D-8C9A-79C248FF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Science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</a:t>
            </a:r>
            <a:br>
              <a:rPr lang="ru-B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BAF56-31E1-4547-AB65-BF44404A4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disposal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meager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assortment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reagents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coloring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Petersburg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Glass Factory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mostly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colorless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scientist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glasses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silicate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melts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studying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Germany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glassmaking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practitioners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possess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M. V.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classmate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Dmitry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Vinogradov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creator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Russian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porcelain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chemistry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glasses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M. V.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variously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glasses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M. V.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chromaticity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1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10BCF-57C7-4271-A5DD-859A6D95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Death</a:t>
            </a:r>
            <a:b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78159-188E-4CD2-B737-840600D8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4, 1765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54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pneumonia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Shortly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Lomonosov's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death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Catherine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II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him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buried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8, 1765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Lazarevskoye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Cemetery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Alexander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Nevsky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Lavra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tombstone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M. V.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erected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Chancellor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M. I.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Vorontsov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stele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Carrara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marble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Russian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epitaph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allegorical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relief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 descr="Изображение выглядит как текст, дерево, внешний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63C18521-9B79-4C35-A74E-981DFC4ED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70" y="635528"/>
            <a:ext cx="3502871" cy="52477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4897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A4141-8C10-427F-B543-FEF32DD7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endParaRPr lang="ru-BY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D9615-03C8-4152-A95D-E9818398D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Mikhail Vasilievich Lomonosov is the first major Russian natural scientist. A vivid example of a "universal man": an encyclopedist, physicist and chemist (he entered science as the first chemist who gave physical chemistry a definition very close to the modern one, and outlined an extensive program of physicochemical research; his molecular-kinetic theory of heat largely anticipated modern understanding of the structure of matter and many fundamental laws, including one of the beginnings of </a:t>
            </a:r>
            <a:r>
              <a:rPr lang="ru-BY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thermodynamics</a:t>
            </a:r>
            <a:r>
              <a:rPr lang="en" sz="16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BY" sz="16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ru-BY" sz="1500" dirty="0"/>
          </a:p>
        </p:txBody>
      </p:sp>
      <p:pic>
        <p:nvPicPr>
          <p:cNvPr id="5" name="Рисунок 4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800F92DB-228C-4D6C-92C9-4747F1FF2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1392843"/>
            <a:ext cx="6916633" cy="375227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874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4B955-00F8-4F73-BC64-8E877ECF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Birth</a:t>
            </a:r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FD0A2-2193-447A-B856-52E4E94E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November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8, 1711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village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Mishaninskaya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Kurostrovsky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parish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Dvinsky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district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Arkhangelsk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province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Arkhangelsk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wealthy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Mikhail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helping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father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Together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fishing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White Sea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Solovetsky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Islands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dangers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swimming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enriched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variety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Russian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M. V.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141A6CCD-9C78-4184-82BF-0E333D549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0839" y="620720"/>
            <a:ext cx="4001315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внешний, транспорт, плавсредство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4EBD45E2-FF50-408B-A36A-E6D989FC8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r="37545" b="-3"/>
          <a:stretch/>
        </p:blipFill>
        <p:spPr>
          <a:xfrm>
            <a:off x="7921486" y="900850"/>
            <a:ext cx="3309731" cy="467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7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65070-4462-440D-8E3B-D864FF8E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br>
              <a:rPr lang="ru-B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EF0CD-4436-4CB5-9072-ED38F840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Mikhail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taught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sexton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Dmitrov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church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fourteen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wrote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competently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clearly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Lomonosov's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native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became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unbearable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quarrels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stepmother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Lomonosov's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passion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especially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hardened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stepmother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father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him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Moscow.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pretended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wedding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postponed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BY" sz="19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A76530-E26D-45BA-AE8E-6523D407B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660750"/>
            <a:ext cx="5451627" cy="321645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052820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88359-6BBD-4CF2-8E6C-815390C3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BB16A-EB9C-4502-9A7E-2F55744D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Moscow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looked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scientist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night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secretly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saying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goodbye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anyone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a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fugitive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journey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Moscow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took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weeks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January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1731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arrived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Moscow.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established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himself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diligent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chronicles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patristics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theological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Modern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researchers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Lomonosov's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acquaintance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variety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genres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ancient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Russian </a:t>
            </a:r>
            <a:r>
              <a:rPr lang="ru-BY" sz="170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</a:t>
            </a:r>
            <a:r>
              <a:rPr lang="ru-BY" sz="17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BY" sz="1700" dirty="0"/>
          </a:p>
        </p:txBody>
      </p:sp>
      <p:pic>
        <p:nvPicPr>
          <p:cNvPr id="5" name="Рисунок 4" descr="Изображение выглядит как текст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AD8365C9-BCD5-4CC5-804F-2D3DAA88C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60" y="645106"/>
            <a:ext cx="3922690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4963402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41602-67B3-4DAA-A8BB-24853862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abroad</a:t>
            </a:r>
            <a:br>
              <a:rPr lang="ru-B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D6F71E-391F-4054-ABB5-F26ADA6E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February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1736,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president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Academy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Sciences,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Johann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appealed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Cabinet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Ministers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proposal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several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talented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Freiberg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Saxony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chemistry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Germany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settles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widow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German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brewer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whose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daughter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married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abroad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five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University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Marburg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guidance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famous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Christian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Wolf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Freiberg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Henkel;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spent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traveling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Holland.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relatively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Marburg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Russian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completely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subordinated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strict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pedantic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J. F.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Genkel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Genkel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began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mineralogy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metallurgy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Teaching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mainly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mines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metallurgical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accompanied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got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acquainted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mines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strengthen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mines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lifting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"The First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Foundations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Metallurgy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Affairs",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widely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acquired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Freiberg</a:t>
            </a:r>
            <a:r>
              <a:rPr lang="ru-BY" sz="14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BY" sz="1300" dirty="0"/>
          </a:p>
        </p:txBody>
      </p:sp>
      <p:pic>
        <p:nvPicPr>
          <p:cNvPr id="5" name="Рисунок 4" descr="Изображение выглядит как текст, человек, группа, старый&#10;&#10;Автоматически созданное описание">
            <a:extLst>
              <a:ext uri="{FF2B5EF4-FFF2-40B4-BE49-F238E27FC236}">
                <a16:creationId xmlns:a16="http://schemas.microsoft.com/office/drawing/2014/main" id="{D12CAA2D-29AA-4074-A1FC-32712746C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9" y="1945794"/>
            <a:ext cx="3976788" cy="264637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6524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A29AB-7938-4178-B1E1-EC594658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45106"/>
            <a:ext cx="5122606" cy="1905000"/>
          </a:xfrm>
        </p:spPr>
        <p:txBody>
          <a:bodyPr>
            <a:normAutofit/>
          </a:bodyPr>
          <a:lstStyle/>
          <a:p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b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BA4F1-F468-4493-88B0-BF088F48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25, 1745,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decree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34-year-old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awarded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chemistry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dissertation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metallic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luster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became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official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VII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noble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intensively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mineralogy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chemistry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treatises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Latin</a:t>
            </a:r>
            <a: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BY" dirty="0"/>
          </a:p>
        </p:txBody>
      </p:sp>
      <p:pic>
        <p:nvPicPr>
          <p:cNvPr id="5" name="Рисунок 4" descr="Изображение выглядит как текст, внутренний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A6BCEDCC-021D-4FA9-A775-AADE160D9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69" y="645106"/>
            <a:ext cx="3836072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310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5284-6F3D-4D35-AFB7-C496BE38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sciences</a:t>
            </a:r>
            <a:br>
              <a:rPr lang="ru-BY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8A67419B-0E46-40C6-BF19-35762FB48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r="3566"/>
          <a:stretch/>
        </p:blipFill>
        <p:spPr>
          <a:xfrm>
            <a:off x="1180740" y="720348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D7C9B99-975A-4237-9886-3A06C006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2666999"/>
            <a:ext cx="6271591" cy="3395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V.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chemistry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legacy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entering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remained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inextricably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diversity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interconnected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consequence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existence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few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fundamental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laws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underlying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entire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holistic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diversity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phenomena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relating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sciences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philosophy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poetic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9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creativity</a:t>
            </a:r>
            <a:r>
              <a:rPr lang="ru-BY" sz="19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BY" sz="1900" dirty="0"/>
          </a:p>
        </p:txBody>
      </p:sp>
    </p:spTree>
    <p:extLst>
      <p:ext uri="{BB962C8B-B14F-4D97-AF65-F5344CB8AC3E}">
        <p14:creationId xmlns:p14="http://schemas.microsoft.com/office/powerpoint/2010/main" val="4249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5009-E7B2-4915-BEFC-A259F95D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kinetic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</a:t>
            </a:r>
            <a:br>
              <a:rPr lang="ru-B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5B6E6-E78B-4D1A-8F33-8C8DEC07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66999"/>
            <a:ext cx="5943600" cy="3395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outstanding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M. V.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kinetic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M. V.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attention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community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neither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expansion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bodies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firing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focusing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sunlight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qualitatively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explained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hydrogen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thermal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phenomena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partly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hydrogen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penetrates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pores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bodies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remains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Refuting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V.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Lomonosov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Occam's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razor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superfluous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170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</a:t>
            </a:r>
            <a:r>
              <a:rPr lang="ru-BY" sz="17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BY" sz="17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1DE6A2-73E4-4A26-8781-0A913943EB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r="2214"/>
          <a:stretch/>
        </p:blipFill>
        <p:spPr>
          <a:xfrm>
            <a:off x="7552042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947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45</TotalTime>
  <Words>1354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Сетка</vt:lpstr>
      <vt:lpstr>Презентация PowerPoint</vt:lpstr>
      <vt:lpstr>Презентация PowerPoint</vt:lpstr>
      <vt:lpstr>Birth  </vt:lpstr>
      <vt:lpstr>Education </vt:lpstr>
      <vt:lpstr>Презентация PowerPoint</vt:lpstr>
      <vt:lpstr>Study abroad </vt:lpstr>
      <vt:lpstr>Professor </vt:lpstr>
      <vt:lpstr>Activities in the field of sciences </vt:lpstr>
      <vt:lpstr>Molecular kinetic theory of heat </vt:lpstr>
      <vt:lpstr>"Rotifer movement" </vt:lpstr>
      <vt:lpstr>The Science of glass </vt:lpstr>
      <vt:lpstr>Death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Дрозд</dc:creator>
  <cp:lastModifiedBy>Алексей Дрозд</cp:lastModifiedBy>
  <cp:revision>4</cp:revision>
  <dcterms:created xsi:type="dcterms:W3CDTF">2021-12-17T19:37:22Z</dcterms:created>
  <dcterms:modified xsi:type="dcterms:W3CDTF">2021-12-18T13:23:21Z</dcterms:modified>
</cp:coreProperties>
</file>