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94" r:id="rId2"/>
    <p:sldId id="350" r:id="rId3"/>
    <p:sldId id="330" r:id="rId4"/>
    <p:sldId id="351" r:id="rId5"/>
    <p:sldId id="352" r:id="rId6"/>
    <p:sldId id="329" r:id="rId7"/>
    <p:sldId id="353" r:id="rId8"/>
    <p:sldId id="354" r:id="rId9"/>
    <p:sldId id="355" r:id="rId10"/>
    <p:sldId id="347" r:id="rId11"/>
    <p:sldId id="332" r:id="rId1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474747"/>
    <a:srgbClr val="DD5B59"/>
    <a:srgbClr val="3592B4"/>
    <a:srgbClr val="ABACAC"/>
    <a:srgbClr val="E8E8E8"/>
    <a:srgbClr val="363636"/>
    <a:srgbClr val="FA9223"/>
    <a:srgbClr val="327962"/>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6" autoAdjust="0"/>
    <p:restoredTop sz="99881" autoAdjust="0"/>
  </p:normalViewPr>
  <p:slideViewPr>
    <p:cSldViewPr snapToGrid="0" snapToObjects="1">
      <p:cViewPr varScale="1">
        <p:scale>
          <a:sx n="87" d="100"/>
          <a:sy n="87" d="100"/>
        </p:scale>
        <p:origin x="978" y="7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F53413-BFD8-024F-8D5C-CDAE6D7492A5}" type="datetimeFigureOut">
              <a:rPr lang="en-US" smtClean="0"/>
              <a:t>4/11/2016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D2837F-A7A0-274A-90B3-9018D9546CEA}" type="slidenum">
              <a:rPr lang="en-US" smtClean="0"/>
              <a:t>‹#›</a:t>
            </a:fld>
            <a:endParaRPr lang="en-US"/>
          </a:p>
        </p:txBody>
      </p:sp>
    </p:spTree>
    <p:extLst>
      <p:ext uri="{BB962C8B-B14F-4D97-AF65-F5344CB8AC3E}">
        <p14:creationId xmlns:p14="http://schemas.microsoft.com/office/powerpoint/2010/main" val="2710033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D807CD-5346-4C48-BA3D-B9A97F5F787D}" type="datetimeFigureOut">
              <a:rPr lang="en-US" smtClean="0"/>
              <a:t>4/11/2016</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F162F-0AD5-5247-B395-A6A74C78197E}" type="slidenum">
              <a:rPr lang="en-US" smtClean="0"/>
              <a:t>‹#›</a:t>
            </a:fld>
            <a:endParaRPr lang="en-US"/>
          </a:p>
        </p:txBody>
      </p:sp>
    </p:spTree>
    <p:extLst>
      <p:ext uri="{BB962C8B-B14F-4D97-AF65-F5344CB8AC3E}">
        <p14:creationId xmlns:p14="http://schemas.microsoft.com/office/powerpoint/2010/main" val="14027637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1"/>
            <a:ext cx="9144000" cy="386906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 name="Title 1"/>
          <p:cNvSpPr>
            <a:spLocks noGrp="1"/>
          </p:cNvSpPr>
          <p:nvPr>
            <p:ph type="ctrTitle" hasCustomPrompt="1"/>
          </p:nvPr>
        </p:nvSpPr>
        <p:spPr>
          <a:xfrm>
            <a:off x="685800" y="273198"/>
            <a:ext cx="7772400" cy="3403895"/>
          </a:xfrm>
          <a:prstGeom prst="rect">
            <a:avLst/>
          </a:prstGeom>
        </p:spPr>
        <p:txBody>
          <a:bodyPr anchor="ctr">
            <a:noAutofit/>
          </a:bodyPr>
          <a:lstStyle>
            <a:lvl1pPr algn="ctr">
              <a:lnSpc>
                <a:spcPct val="80000"/>
              </a:lnSpc>
              <a:defRPr sz="7200" baseline="0">
                <a:solidFill>
                  <a:schemeClr val="bg1"/>
                </a:solidFill>
              </a:defRPr>
            </a:lvl1pPr>
          </a:lstStyle>
          <a:p>
            <a:r>
              <a:rPr lang="en-US" dirty="0" smtClean="0"/>
              <a:t>Title of the presentation</a:t>
            </a:r>
            <a:endParaRPr lang="en-US" dirty="0"/>
          </a:p>
        </p:txBody>
      </p:sp>
      <p:sp>
        <p:nvSpPr>
          <p:cNvPr id="3" name="Subtitle 2"/>
          <p:cNvSpPr>
            <a:spLocks noGrp="1"/>
          </p:cNvSpPr>
          <p:nvPr>
            <p:ph type="subTitle" idx="1" hasCustomPrompt="1"/>
          </p:nvPr>
        </p:nvSpPr>
        <p:spPr>
          <a:xfrm>
            <a:off x="1371600" y="3950290"/>
            <a:ext cx="6400800" cy="733941"/>
          </a:xfrm>
          <a:prstGeom prst="rect">
            <a:avLst/>
          </a:prstGeom>
        </p:spPr>
        <p:txBody>
          <a:bodyPr>
            <a:normAutofit/>
          </a:bodyPr>
          <a:lstStyle>
            <a:lvl1pPr marL="0" indent="0" algn="ctr">
              <a:buNone/>
              <a:defRPr sz="2000" baseline="0">
                <a:solidFill>
                  <a:schemeClr val="tx1">
                    <a:tint val="75000"/>
                  </a:schemeClr>
                </a:solidFill>
                <a:latin typeface="Fira Sans Light"/>
                <a:cs typeface="Fira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grpSp>
        <p:nvGrpSpPr>
          <p:cNvPr id="16" name="Group 15"/>
          <p:cNvGrpSpPr/>
          <p:nvPr userDrawn="1"/>
        </p:nvGrpSpPr>
        <p:grpSpPr>
          <a:xfrm>
            <a:off x="7812444" y="4747510"/>
            <a:ext cx="726481" cy="686686"/>
            <a:chOff x="5474439" y="3338261"/>
            <a:chExt cx="726481" cy="686686"/>
          </a:xfrm>
        </p:grpSpPr>
        <p:sp>
          <p:nvSpPr>
            <p:cNvPr id="4" name="TextBox 3"/>
            <p:cNvSpPr txBox="1"/>
            <p:nvPr userDrawn="1"/>
          </p:nvSpPr>
          <p:spPr>
            <a:xfrm rot="20353162">
              <a:off x="5474439" y="3479240"/>
              <a:ext cx="726481" cy="404726"/>
            </a:xfrm>
            <a:prstGeom prst="rect">
              <a:avLst/>
            </a:prstGeom>
            <a:noFill/>
            <a:ln>
              <a:noFill/>
            </a:ln>
          </p:spPr>
          <p:txBody>
            <a:bodyPr wrap="none" rtlCol="0">
              <a:spAutoFit/>
            </a:bodyPr>
            <a:lstStyle/>
            <a:p>
              <a:pPr>
                <a:lnSpc>
                  <a:spcPct val="70000"/>
                </a:lnSpc>
              </a:pPr>
              <a:r>
                <a:rPr lang="en-US" i="1" dirty="0" smtClean="0">
                  <a:solidFill>
                    <a:schemeClr val="accent2"/>
                  </a:solidFill>
                  <a:latin typeface="Fira Sans"/>
                  <a:cs typeface="Fira Sans"/>
                </a:rPr>
                <a:t> GBC </a:t>
              </a:r>
              <a:br>
                <a:rPr lang="en-US" i="1" dirty="0" smtClean="0">
                  <a:solidFill>
                    <a:schemeClr val="accent2"/>
                  </a:solidFill>
                  <a:latin typeface="Fira Sans"/>
                  <a:cs typeface="Fira Sans"/>
                </a:rPr>
              </a:br>
              <a:r>
                <a:rPr lang="en-US" sz="1100" i="1" dirty="0" smtClean="0">
                  <a:solidFill>
                    <a:schemeClr val="accent2"/>
                  </a:solidFill>
                  <a:latin typeface="Fira Sans"/>
                  <a:cs typeface="Fira Sans"/>
                </a:rPr>
                <a:t>Partners</a:t>
              </a:r>
              <a:endParaRPr lang="en-US" i="1" dirty="0" smtClean="0">
                <a:solidFill>
                  <a:schemeClr val="accent2"/>
                </a:solidFill>
                <a:latin typeface="Fira Sans"/>
                <a:cs typeface="Fira Sans"/>
              </a:endParaRPr>
            </a:p>
          </p:txBody>
        </p:sp>
        <p:sp>
          <p:nvSpPr>
            <p:cNvPr id="15" name="Oval 14"/>
            <p:cNvSpPr/>
            <p:nvPr userDrawn="1"/>
          </p:nvSpPr>
          <p:spPr>
            <a:xfrm>
              <a:off x="5494335" y="3338261"/>
              <a:ext cx="686686" cy="686686"/>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grpSp>
      <p:sp>
        <p:nvSpPr>
          <p:cNvPr id="19" name="TextBox 18"/>
          <p:cNvSpPr txBox="1"/>
          <p:nvPr userDrawn="1"/>
        </p:nvSpPr>
        <p:spPr>
          <a:xfrm>
            <a:off x="671032" y="4734752"/>
            <a:ext cx="1146468" cy="276999"/>
          </a:xfrm>
          <a:prstGeom prst="rect">
            <a:avLst/>
          </a:prstGeom>
          <a:noFill/>
        </p:spPr>
        <p:txBody>
          <a:bodyPr wrap="none" rtlCol="0">
            <a:spAutoFit/>
          </a:bodyPr>
          <a:lstStyle/>
          <a:p>
            <a:r>
              <a:rPr lang="en-US" sz="1200" b="1" i="1" dirty="0" smtClean="0">
                <a:solidFill>
                  <a:srgbClr val="595959"/>
                </a:solidFill>
                <a:latin typeface="Fira Sans"/>
                <a:cs typeface="Fira Sans"/>
              </a:rPr>
              <a:t>Presented</a:t>
            </a:r>
            <a:r>
              <a:rPr lang="en-US" sz="1200" b="1" i="1" baseline="0" dirty="0" smtClean="0">
                <a:solidFill>
                  <a:srgbClr val="595959"/>
                </a:solidFill>
                <a:latin typeface="Fira Sans"/>
                <a:cs typeface="Fira Sans"/>
              </a:rPr>
              <a:t> by:</a:t>
            </a:r>
            <a:endParaRPr lang="en-US" sz="1200" b="1" i="1" dirty="0" smtClean="0">
              <a:solidFill>
                <a:srgbClr val="595959"/>
              </a:solidFill>
              <a:latin typeface="Fira Sans"/>
              <a:cs typeface="Fira Sans"/>
            </a:endParaRPr>
          </a:p>
        </p:txBody>
      </p:sp>
      <p:sp>
        <p:nvSpPr>
          <p:cNvPr id="23" name="Text Placeholder 22"/>
          <p:cNvSpPr>
            <a:spLocks noGrp="1"/>
          </p:cNvSpPr>
          <p:nvPr>
            <p:ph type="body" sz="quarter" idx="10" hasCustomPrompt="1"/>
          </p:nvPr>
        </p:nvSpPr>
        <p:spPr>
          <a:xfrm>
            <a:off x="1817688" y="4747510"/>
            <a:ext cx="2420937" cy="279400"/>
          </a:xfrm>
          <a:prstGeom prst="rect">
            <a:avLst/>
          </a:prstGeom>
        </p:spPr>
        <p:txBody>
          <a:bodyPr vert="horz"/>
          <a:lstStyle>
            <a:lvl1pPr marL="0" indent="0">
              <a:buNone/>
              <a:defRPr sz="1200" b="0" baseline="0">
                <a:solidFill>
                  <a:srgbClr val="474747"/>
                </a:solidFill>
              </a:defRPr>
            </a:lvl1pPr>
          </a:lstStyle>
          <a:p>
            <a:pPr lvl="0"/>
            <a:r>
              <a:rPr lang="en-US" dirty="0" smtClean="0"/>
              <a:t>Name, title</a:t>
            </a:r>
            <a:endParaRPr lang="en-US" dirty="0"/>
          </a:p>
        </p:txBody>
      </p:sp>
      <p:sp>
        <p:nvSpPr>
          <p:cNvPr id="24" name="Text Placeholder 22"/>
          <p:cNvSpPr>
            <a:spLocks noGrp="1"/>
          </p:cNvSpPr>
          <p:nvPr>
            <p:ph type="body" sz="quarter" idx="11" hasCustomPrompt="1"/>
          </p:nvPr>
        </p:nvSpPr>
        <p:spPr>
          <a:xfrm>
            <a:off x="1817688" y="5017731"/>
            <a:ext cx="2420937" cy="279400"/>
          </a:xfrm>
          <a:prstGeom prst="rect">
            <a:avLst/>
          </a:prstGeom>
        </p:spPr>
        <p:txBody>
          <a:bodyPr vert="horz"/>
          <a:lstStyle>
            <a:lvl1pPr marL="0" indent="0">
              <a:buNone/>
              <a:defRPr sz="1200" b="0" baseline="0">
                <a:solidFill>
                  <a:srgbClr val="474747"/>
                </a:solidFill>
              </a:defRPr>
            </a:lvl1pPr>
          </a:lstStyle>
          <a:p>
            <a:pPr lvl="0"/>
            <a:r>
              <a:rPr lang="en-US" dirty="0" smtClean="0"/>
              <a:t>Name, title</a:t>
            </a:r>
            <a:endParaRPr lang="en-US" dirty="0"/>
          </a:p>
        </p:txBody>
      </p:sp>
      <p:sp>
        <p:nvSpPr>
          <p:cNvPr id="25" name="Text Placeholder 22"/>
          <p:cNvSpPr>
            <a:spLocks noGrp="1"/>
          </p:cNvSpPr>
          <p:nvPr>
            <p:ph type="body" sz="quarter" idx="12" hasCustomPrompt="1"/>
          </p:nvPr>
        </p:nvSpPr>
        <p:spPr>
          <a:xfrm>
            <a:off x="1817688" y="5294496"/>
            <a:ext cx="2420937" cy="279400"/>
          </a:xfrm>
          <a:prstGeom prst="rect">
            <a:avLst/>
          </a:prstGeom>
        </p:spPr>
        <p:txBody>
          <a:bodyPr vert="horz"/>
          <a:lstStyle>
            <a:lvl1pPr marL="0" indent="0">
              <a:buNone/>
              <a:defRPr sz="1200" b="0" baseline="0">
                <a:solidFill>
                  <a:srgbClr val="474747"/>
                </a:solidFill>
              </a:defRPr>
            </a:lvl1pPr>
          </a:lstStyle>
          <a:p>
            <a:pPr lvl="0"/>
            <a:r>
              <a:rPr lang="en-US" dirty="0" smtClean="0"/>
              <a:t>Name, title</a:t>
            </a:r>
            <a:endParaRPr lang="en-US" dirty="0"/>
          </a:p>
        </p:txBody>
      </p:sp>
      <p:sp>
        <p:nvSpPr>
          <p:cNvPr id="26" name="Text Placeholder 22"/>
          <p:cNvSpPr>
            <a:spLocks noGrp="1"/>
          </p:cNvSpPr>
          <p:nvPr>
            <p:ph type="body" sz="quarter" idx="13" hasCustomPrompt="1"/>
          </p:nvPr>
        </p:nvSpPr>
        <p:spPr>
          <a:xfrm>
            <a:off x="671032" y="5294273"/>
            <a:ext cx="973415" cy="279400"/>
          </a:xfrm>
          <a:prstGeom prst="rect">
            <a:avLst/>
          </a:prstGeom>
        </p:spPr>
        <p:txBody>
          <a:bodyPr vert="horz"/>
          <a:lstStyle>
            <a:lvl1pPr marL="0" indent="0">
              <a:buNone/>
              <a:defRPr sz="1050" i="0" baseline="0">
                <a:solidFill>
                  <a:srgbClr val="474747"/>
                </a:solidFill>
                <a:latin typeface="Fira Sans Light"/>
                <a:cs typeface="Fira Sans Light"/>
              </a:defRPr>
            </a:lvl1pPr>
          </a:lstStyle>
          <a:p>
            <a:pPr lvl="0"/>
            <a:r>
              <a:rPr lang="en-US" dirty="0" err="1" smtClean="0"/>
              <a:t>mm.dd.yy</a:t>
            </a:r>
            <a:endParaRPr lang="en-US" dirty="0"/>
          </a:p>
        </p:txBody>
      </p:sp>
      <p:sp>
        <p:nvSpPr>
          <p:cNvPr id="6" name="AutoShape 2" descr="Image result for GBC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155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right with an imag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896130" y="1797623"/>
            <a:ext cx="3916357" cy="3279202"/>
          </a:xfrm>
          <a:prstGeom prst="rect">
            <a:avLst/>
          </a:prstGeom>
        </p:spPr>
        <p:txBody>
          <a:bodyPr wrap="square" anchor="ctr">
            <a:noAutofit/>
          </a:bodyPr>
          <a:lstStyle>
            <a:lvl1pPr marL="169863" indent="-169863">
              <a:spcBef>
                <a:spcPts val="1000"/>
              </a:spcBef>
              <a:defRPr sz="2000" b="1">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Here’s a first line</a:t>
            </a:r>
          </a:p>
          <a:p>
            <a:pPr lvl="1"/>
            <a:r>
              <a:rPr lang="en-US" dirty="0" smtClean="0"/>
              <a:t>Here’s a second line</a:t>
            </a: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6" name="Picture Placeholder 15"/>
          <p:cNvSpPr>
            <a:spLocks noGrp="1"/>
          </p:cNvSpPr>
          <p:nvPr>
            <p:ph type="pic" sz="quarter" idx="13" hasCustomPrompt="1"/>
          </p:nvPr>
        </p:nvSpPr>
        <p:spPr>
          <a:xfrm>
            <a:off x="697684" y="1798638"/>
            <a:ext cx="3278187" cy="3278187"/>
          </a:xfrm>
          <a:ln w="5715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201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right with two images">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896130" y="1797623"/>
            <a:ext cx="3916357" cy="3279202"/>
          </a:xfrm>
          <a:prstGeom prst="rect">
            <a:avLst/>
          </a:prstGeom>
        </p:spPr>
        <p:txBody>
          <a:bodyPr wrap="square" anchor="ctr">
            <a:noAutofit/>
          </a:bodyPr>
          <a:lstStyle>
            <a:lvl1pPr marL="169863" indent="-169863">
              <a:spcBef>
                <a:spcPts val="1000"/>
              </a:spcBef>
              <a:defRPr sz="2000" b="1">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Here’s a first line</a:t>
            </a:r>
          </a:p>
          <a:p>
            <a:pPr lvl="1"/>
            <a:r>
              <a:rPr lang="en-US" dirty="0" smtClean="0"/>
              <a:t>Here’s a second line</a:t>
            </a: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Picture Placeholder 15"/>
          <p:cNvSpPr>
            <a:spLocks noGrp="1"/>
          </p:cNvSpPr>
          <p:nvPr>
            <p:ph type="pic" sz="quarter" idx="13" hasCustomPrompt="1"/>
          </p:nvPr>
        </p:nvSpPr>
        <p:spPr>
          <a:xfrm>
            <a:off x="690320" y="1798638"/>
            <a:ext cx="2753946" cy="2753946"/>
          </a:xfrm>
          <a:ln w="3810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
        <p:nvSpPr>
          <p:cNvPr id="21" name="Picture Placeholder 15"/>
          <p:cNvSpPr>
            <a:spLocks noGrp="1"/>
          </p:cNvSpPr>
          <p:nvPr>
            <p:ph type="pic" sz="quarter" idx="14" hasCustomPrompt="1"/>
          </p:nvPr>
        </p:nvSpPr>
        <p:spPr>
          <a:xfrm>
            <a:off x="2680344" y="3627185"/>
            <a:ext cx="1450607" cy="1450607"/>
          </a:xfrm>
          <a:ln w="5715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Tree>
    <p:extLst>
      <p:ext uri="{BB962C8B-B14F-4D97-AF65-F5344CB8AC3E}">
        <p14:creationId xmlns:p14="http://schemas.microsoft.com/office/powerpoint/2010/main" val="1519515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A">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Two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1730067" y="3359598"/>
            <a:ext cx="2294142" cy="575429"/>
          </a:xfrm>
          <a:prstGeom prst="rect">
            <a:avLst/>
          </a:prstGeom>
        </p:spPr>
        <p:txBody>
          <a:bodyPr vert="horz" wrap="none" anchor="b">
            <a:noAutofit/>
          </a:bodyPr>
          <a:lstStyle>
            <a:lvl1pPr marL="0" indent="0" algn="ctr">
              <a:lnSpc>
                <a:spcPct val="80000"/>
              </a:lnSpc>
              <a:spcBef>
                <a:spcPts val="0"/>
              </a:spcBef>
              <a:buNone/>
              <a:defRPr sz="2000" i="0">
                <a:latin typeface="Fira Sans"/>
                <a:cs typeface="Fira Sans"/>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1730067" y="3957179"/>
            <a:ext cx="2294142" cy="1068511"/>
          </a:xfrm>
          <a:prstGeom prst="rect">
            <a:avLst/>
          </a:prstGeom>
        </p:spPr>
        <p:txBody>
          <a:bodyPr vert="horz" wrap="square" anchor="t">
            <a:normAutofit/>
          </a:bodyPr>
          <a:lstStyle>
            <a:lvl1pPr marL="0" indent="0" algn="ctr">
              <a:spcBef>
                <a:spcPts val="800"/>
              </a:spcBef>
              <a:buNone/>
              <a:defRPr sz="1400" i="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5045951" y="3359598"/>
            <a:ext cx="2294142" cy="575429"/>
          </a:xfrm>
          <a:prstGeom prst="rect">
            <a:avLst/>
          </a:prstGeom>
        </p:spPr>
        <p:txBody>
          <a:bodyPr vert="horz" wrap="none" anchor="b">
            <a:noAutofit/>
          </a:bodyPr>
          <a:lstStyle>
            <a:lvl1pPr marL="0" indent="0" algn="ctr">
              <a:lnSpc>
                <a:spcPct val="80000"/>
              </a:lnSpc>
              <a:spcBef>
                <a:spcPts val="0"/>
              </a:spcBef>
              <a:buNone/>
              <a:defRPr sz="2000" i="0">
                <a:latin typeface="Fira Sans"/>
                <a:cs typeface="Fira Sans"/>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5045951" y="3957179"/>
            <a:ext cx="2294142" cy="1068511"/>
          </a:xfrm>
          <a:prstGeom prst="rect">
            <a:avLst/>
          </a:prstGeom>
        </p:spPr>
        <p:txBody>
          <a:bodyPr vert="horz" wrap="square" anchor="t">
            <a:normAutofit/>
          </a:bodyPr>
          <a:lstStyle>
            <a:lvl1pPr marL="0" indent="0" algn="ctr">
              <a:spcBef>
                <a:spcPts val="800"/>
              </a:spcBef>
              <a:buNone/>
              <a:defRPr sz="1400" i="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3915301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A">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Three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821850" y="3359598"/>
            <a:ext cx="2294142" cy="575429"/>
          </a:xfrm>
          <a:prstGeom prst="rect">
            <a:avLst/>
          </a:prstGeom>
        </p:spPr>
        <p:txBody>
          <a:bodyPr vert="horz" wrap="none" anchor="b">
            <a:noAutofit/>
          </a:bodyPr>
          <a:lstStyle>
            <a:lvl1pPr marL="0" indent="0" algn="ctr">
              <a:lnSpc>
                <a:spcPct val="80000"/>
              </a:lnSpc>
              <a:spcBef>
                <a:spcPts val="0"/>
              </a:spcBef>
              <a:buNone/>
              <a:defRPr sz="2000" i="0">
                <a:latin typeface="Fira Sans"/>
                <a:cs typeface="Fira Sans"/>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821850" y="3957179"/>
            <a:ext cx="2294142" cy="1068511"/>
          </a:xfrm>
          <a:prstGeom prst="rect">
            <a:avLst/>
          </a:prstGeom>
        </p:spPr>
        <p:txBody>
          <a:bodyPr vert="horz" wrap="square" anchor="t">
            <a:normAutofit/>
          </a:bodyPr>
          <a:lstStyle>
            <a:lvl1pPr marL="0" indent="0" algn="ctr">
              <a:spcBef>
                <a:spcPts val="800"/>
              </a:spcBef>
              <a:buNone/>
              <a:defRPr sz="1400" i="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3428881" y="3359598"/>
            <a:ext cx="2294142" cy="575429"/>
          </a:xfrm>
          <a:prstGeom prst="rect">
            <a:avLst/>
          </a:prstGeom>
        </p:spPr>
        <p:txBody>
          <a:bodyPr vert="horz" wrap="none" anchor="b">
            <a:noAutofit/>
          </a:bodyPr>
          <a:lstStyle>
            <a:lvl1pPr marL="0" indent="0" algn="ctr">
              <a:lnSpc>
                <a:spcPct val="80000"/>
              </a:lnSpc>
              <a:spcBef>
                <a:spcPts val="0"/>
              </a:spcBef>
              <a:buNone/>
              <a:defRPr sz="2000" i="0">
                <a:latin typeface="Fira Sans"/>
                <a:cs typeface="Fira Sans"/>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3428881" y="3957179"/>
            <a:ext cx="2294142" cy="1068511"/>
          </a:xfrm>
          <a:prstGeom prst="rect">
            <a:avLst/>
          </a:prstGeom>
        </p:spPr>
        <p:txBody>
          <a:bodyPr vert="horz" wrap="square" anchor="t">
            <a:normAutofit/>
          </a:bodyPr>
          <a:lstStyle>
            <a:lvl1pPr marL="0" indent="0" algn="ctr">
              <a:spcBef>
                <a:spcPts val="800"/>
              </a:spcBef>
              <a:buNone/>
              <a:defRPr sz="1400" i="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16" name="Text Placeholder 25"/>
          <p:cNvSpPr>
            <a:spLocks noGrp="1"/>
          </p:cNvSpPr>
          <p:nvPr>
            <p:ph type="body" sz="quarter" idx="31" hasCustomPrompt="1"/>
          </p:nvPr>
        </p:nvSpPr>
        <p:spPr>
          <a:xfrm>
            <a:off x="6028008" y="3359598"/>
            <a:ext cx="2294142" cy="575429"/>
          </a:xfrm>
          <a:prstGeom prst="rect">
            <a:avLst/>
          </a:prstGeom>
        </p:spPr>
        <p:txBody>
          <a:bodyPr vert="horz" wrap="none" anchor="b">
            <a:noAutofit/>
          </a:bodyPr>
          <a:lstStyle>
            <a:lvl1pPr marL="0" indent="0" algn="ctr">
              <a:lnSpc>
                <a:spcPct val="80000"/>
              </a:lnSpc>
              <a:spcBef>
                <a:spcPts val="0"/>
              </a:spcBef>
              <a:buNone/>
              <a:defRPr sz="2000" i="0">
                <a:latin typeface="Fira Sans"/>
                <a:cs typeface="Fira Sans"/>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2" name="Text Placeholder 25"/>
          <p:cNvSpPr>
            <a:spLocks noGrp="1"/>
          </p:cNvSpPr>
          <p:nvPr>
            <p:ph type="body" sz="quarter" idx="32" hasCustomPrompt="1"/>
          </p:nvPr>
        </p:nvSpPr>
        <p:spPr>
          <a:xfrm>
            <a:off x="6028008" y="3957179"/>
            <a:ext cx="2294142" cy="1068511"/>
          </a:xfrm>
          <a:prstGeom prst="rect">
            <a:avLst/>
          </a:prstGeom>
        </p:spPr>
        <p:txBody>
          <a:bodyPr vert="horz" wrap="square" anchor="t">
            <a:normAutofit/>
          </a:bodyPr>
          <a:lstStyle>
            <a:lvl1pPr marL="0" indent="0" algn="ctr">
              <a:spcBef>
                <a:spcPts val="800"/>
              </a:spcBef>
              <a:buNone/>
              <a:defRPr sz="1400" i="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3365084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Two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F9F9F9"/>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1730067"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rgbClr val="F9F9F9"/>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1730067" y="3957179"/>
            <a:ext cx="2294142" cy="1068511"/>
          </a:xfrm>
          <a:prstGeom prst="rect">
            <a:avLst/>
          </a:prstGeom>
        </p:spPr>
        <p:txBody>
          <a:bodyPr vert="horz" wrap="square" anchor="t">
            <a:normAutofit/>
          </a:bodyPr>
          <a:lstStyle>
            <a:lvl1pPr marL="0" indent="0" algn="ctr">
              <a:spcBef>
                <a:spcPts val="800"/>
              </a:spcBef>
              <a:buNone/>
              <a:defRPr sz="1400" i="0" baseline="0">
                <a:solidFill>
                  <a:srgbClr val="E8E8E8"/>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5045951"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rgbClr val="F9F9F9"/>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5045951" y="3957179"/>
            <a:ext cx="2294142" cy="1068511"/>
          </a:xfrm>
          <a:prstGeom prst="rect">
            <a:avLst/>
          </a:prstGeom>
        </p:spPr>
        <p:txBody>
          <a:bodyPr vert="horz" wrap="square" anchor="t">
            <a:normAutofit/>
          </a:bodyPr>
          <a:lstStyle>
            <a:lvl1pPr marL="0" indent="0" algn="ctr">
              <a:spcBef>
                <a:spcPts val="800"/>
              </a:spcBef>
              <a:buNone/>
              <a:defRPr sz="1400" i="0" baseline="0">
                <a:solidFill>
                  <a:srgbClr val="E8E8E8"/>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164164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B">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Three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chemeClr val="bg1"/>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821850"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821850" y="3957179"/>
            <a:ext cx="2294142" cy="1068511"/>
          </a:xfrm>
          <a:prstGeom prst="rect">
            <a:avLst/>
          </a:prstGeom>
        </p:spPr>
        <p:txBody>
          <a:bodyPr vert="horz" wrap="square" anchor="t">
            <a:normAutofit/>
          </a:bodyPr>
          <a:lstStyle>
            <a:lvl1pPr marL="0" indent="0" algn="ctr">
              <a:spcBef>
                <a:spcPts val="800"/>
              </a:spcBef>
              <a:buNone/>
              <a:defRPr sz="1400" i="0" baseline="0">
                <a:solidFill>
                  <a:srgbClr val="E8E8E8"/>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3428881"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3428881" y="3957179"/>
            <a:ext cx="2294142" cy="1068511"/>
          </a:xfrm>
          <a:prstGeom prst="rect">
            <a:avLst/>
          </a:prstGeom>
        </p:spPr>
        <p:txBody>
          <a:bodyPr vert="horz" wrap="square" anchor="t">
            <a:normAutofit/>
          </a:bodyPr>
          <a:lstStyle>
            <a:lvl1pPr marL="0" indent="0" algn="ctr">
              <a:spcBef>
                <a:spcPts val="800"/>
              </a:spcBef>
              <a:buNone/>
              <a:defRPr sz="1400" i="0" baseline="0">
                <a:solidFill>
                  <a:srgbClr val="E8E8E8"/>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16" name="Text Placeholder 25"/>
          <p:cNvSpPr>
            <a:spLocks noGrp="1"/>
          </p:cNvSpPr>
          <p:nvPr>
            <p:ph type="body" sz="quarter" idx="31" hasCustomPrompt="1"/>
          </p:nvPr>
        </p:nvSpPr>
        <p:spPr>
          <a:xfrm>
            <a:off x="6028008"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2" name="Text Placeholder 25"/>
          <p:cNvSpPr>
            <a:spLocks noGrp="1"/>
          </p:cNvSpPr>
          <p:nvPr>
            <p:ph type="body" sz="quarter" idx="32" hasCustomPrompt="1"/>
          </p:nvPr>
        </p:nvSpPr>
        <p:spPr>
          <a:xfrm>
            <a:off x="6028008" y="3957179"/>
            <a:ext cx="2294142" cy="1068511"/>
          </a:xfrm>
          <a:prstGeom prst="rect">
            <a:avLst/>
          </a:prstGeom>
        </p:spPr>
        <p:txBody>
          <a:bodyPr vert="horz" wrap="square" anchor="t">
            <a:normAutofit/>
          </a:bodyPr>
          <a:lstStyle>
            <a:lvl1pPr marL="0" indent="0" algn="ctr">
              <a:spcBef>
                <a:spcPts val="800"/>
              </a:spcBef>
              <a:buNone/>
              <a:defRPr sz="1400" i="0" baseline="0">
                <a:solidFill>
                  <a:srgbClr val="E8E8E8"/>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195184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C">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Two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F9F9F9"/>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1"/>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1730067"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rgbClr val="F9F9F9"/>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1730067" y="3957179"/>
            <a:ext cx="2294142" cy="1068511"/>
          </a:xfrm>
          <a:prstGeom prst="rect">
            <a:avLst/>
          </a:prstGeom>
        </p:spPr>
        <p:txBody>
          <a:bodyPr vert="horz" wrap="square" anchor="t">
            <a:normAutofit/>
          </a:bodyPr>
          <a:lstStyle>
            <a:lvl1pPr marL="0" indent="0" algn="ctr">
              <a:spcBef>
                <a:spcPts val="800"/>
              </a:spcBef>
              <a:buNone/>
              <a:defRPr sz="1400" i="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5045951"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rgbClr val="F9F9F9"/>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5045951" y="3957179"/>
            <a:ext cx="2294142" cy="1068511"/>
          </a:xfrm>
          <a:prstGeom prst="rect">
            <a:avLst/>
          </a:prstGeom>
        </p:spPr>
        <p:txBody>
          <a:bodyPr vert="horz" wrap="square" anchor="t">
            <a:normAutofit/>
          </a:bodyPr>
          <a:lstStyle>
            <a:lvl1pPr marL="0" indent="0" algn="ctr">
              <a:spcBef>
                <a:spcPts val="800"/>
              </a:spcBef>
              <a:buNone/>
              <a:defRPr sz="1400" i="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142743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C">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F792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Three column layout.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chemeClr val="bg1"/>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rgbClr val="3A92B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821850"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1" name="Text Placeholder 25"/>
          <p:cNvSpPr>
            <a:spLocks noGrp="1"/>
          </p:cNvSpPr>
          <p:nvPr>
            <p:ph type="body" sz="quarter" idx="28" hasCustomPrompt="1"/>
          </p:nvPr>
        </p:nvSpPr>
        <p:spPr>
          <a:xfrm>
            <a:off x="821850" y="3957179"/>
            <a:ext cx="2294142" cy="1068511"/>
          </a:xfrm>
          <a:prstGeom prst="rect">
            <a:avLst/>
          </a:prstGeom>
        </p:spPr>
        <p:txBody>
          <a:bodyPr vert="horz" wrap="square" anchor="t">
            <a:normAutofit/>
          </a:bodyPr>
          <a:lstStyle>
            <a:lvl1pPr marL="0" indent="0" algn="ctr">
              <a:spcBef>
                <a:spcPts val="800"/>
              </a:spcBef>
              <a:buNone/>
              <a:defRPr sz="1400" i="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24" name="Text Placeholder 25"/>
          <p:cNvSpPr>
            <a:spLocks noGrp="1"/>
          </p:cNvSpPr>
          <p:nvPr>
            <p:ph type="body" sz="quarter" idx="29" hasCustomPrompt="1"/>
          </p:nvPr>
        </p:nvSpPr>
        <p:spPr>
          <a:xfrm>
            <a:off x="3428881"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5" name="Text Placeholder 25"/>
          <p:cNvSpPr>
            <a:spLocks noGrp="1"/>
          </p:cNvSpPr>
          <p:nvPr>
            <p:ph type="body" sz="quarter" idx="30" hasCustomPrompt="1"/>
          </p:nvPr>
        </p:nvSpPr>
        <p:spPr>
          <a:xfrm>
            <a:off x="3428881" y="3957179"/>
            <a:ext cx="2294142" cy="1068511"/>
          </a:xfrm>
          <a:prstGeom prst="rect">
            <a:avLst/>
          </a:prstGeom>
        </p:spPr>
        <p:txBody>
          <a:bodyPr vert="horz" wrap="square" anchor="t">
            <a:normAutofit/>
          </a:bodyPr>
          <a:lstStyle>
            <a:lvl1pPr marL="0" indent="0" algn="ctr">
              <a:spcBef>
                <a:spcPts val="800"/>
              </a:spcBef>
              <a:buNone/>
              <a:defRPr sz="1400" i="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
        <p:nvSpPr>
          <p:cNvPr id="16" name="Text Placeholder 25"/>
          <p:cNvSpPr>
            <a:spLocks noGrp="1"/>
          </p:cNvSpPr>
          <p:nvPr>
            <p:ph type="body" sz="quarter" idx="31" hasCustomPrompt="1"/>
          </p:nvPr>
        </p:nvSpPr>
        <p:spPr>
          <a:xfrm>
            <a:off x="6028008" y="3359598"/>
            <a:ext cx="2294142" cy="575429"/>
          </a:xfrm>
          <a:prstGeom prst="rect">
            <a:avLst/>
          </a:prstGeom>
        </p:spPr>
        <p:txBody>
          <a:bodyPr vert="horz" wrap="none" anchor="b">
            <a:noAutofit/>
          </a:bodyPr>
          <a:lstStyle>
            <a:lvl1pPr marL="0" indent="0" algn="ctr">
              <a:lnSpc>
                <a:spcPct val="80000"/>
              </a:lnSpc>
              <a:spcBef>
                <a:spcPts val="0"/>
              </a:spcBef>
              <a:buNone/>
              <a:defRPr sz="2000" i="0">
                <a:solidFill>
                  <a:schemeClr val="bg1"/>
                </a:solidFill>
              </a:defRPr>
            </a:lvl1pPr>
            <a:lvl2pPr algn="ctr">
              <a:defRPr/>
            </a:lvl2pPr>
            <a:lvl3pPr algn="ctr">
              <a:defRPr/>
            </a:lvl3pPr>
            <a:lvl4pPr algn="ctr">
              <a:defRPr/>
            </a:lvl4pPr>
            <a:lvl5pPr algn="ctr">
              <a:defRPr/>
            </a:lvl5pPr>
          </a:lstStyle>
          <a:p>
            <a:pPr lvl="0"/>
            <a:r>
              <a:rPr lang="en-US" dirty="0" smtClean="0"/>
              <a:t>Label</a:t>
            </a:r>
            <a:endParaRPr lang="en-US" dirty="0"/>
          </a:p>
        </p:txBody>
      </p:sp>
      <p:sp>
        <p:nvSpPr>
          <p:cNvPr id="22" name="Text Placeholder 25"/>
          <p:cNvSpPr>
            <a:spLocks noGrp="1"/>
          </p:cNvSpPr>
          <p:nvPr>
            <p:ph type="body" sz="quarter" idx="32" hasCustomPrompt="1"/>
          </p:nvPr>
        </p:nvSpPr>
        <p:spPr>
          <a:xfrm>
            <a:off x="6028008" y="3957179"/>
            <a:ext cx="2294142" cy="1068511"/>
          </a:xfrm>
          <a:prstGeom prst="rect">
            <a:avLst/>
          </a:prstGeom>
        </p:spPr>
        <p:txBody>
          <a:bodyPr vert="horz" wrap="square" anchor="t">
            <a:normAutofit/>
          </a:bodyPr>
          <a:lstStyle>
            <a:lvl1pPr marL="0" indent="0" algn="ctr">
              <a:spcBef>
                <a:spcPts val="800"/>
              </a:spcBef>
              <a:buNone/>
              <a:defRPr sz="1400" i="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description of the point above. </a:t>
            </a:r>
            <a:endParaRPr lang="en-US" dirty="0"/>
          </a:p>
        </p:txBody>
      </p:sp>
    </p:spTree>
    <p:extLst>
      <p:ext uri="{BB962C8B-B14F-4D97-AF65-F5344CB8AC3E}">
        <p14:creationId xmlns:p14="http://schemas.microsoft.com/office/powerpoint/2010/main" val="1286114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A">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TextBox 1"/>
          <p:cNvSpPr txBox="1"/>
          <p:nvPr userDrawn="1"/>
        </p:nvSpPr>
        <p:spPr>
          <a:xfrm>
            <a:off x="1561677" y="1617029"/>
            <a:ext cx="1159292" cy="2646878"/>
          </a:xfrm>
          <a:prstGeom prst="rect">
            <a:avLst/>
          </a:prstGeom>
          <a:noFill/>
        </p:spPr>
        <p:txBody>
          <a:bodyPr wrap="none" rtlCol="0">
            <a:spAutoFit/>
          </a:bodyPr>
          <a:lstStyle/>
          <a:p>
            <a:r>
              <a:rPr lang="en-US" sz="16600" i="1" dirty="0" smtClean="0">
                <a:solidFill>
                  <a:schemeClr val="bg1">
                    <a:lumMod val="90000"/>
                  </a:schemeClr>
                </a:solidFill>
                <a:latin typeface="Fira Sans"/>
                <a:cs typeface="Fira Sans"/>
              </a:rPr>
              <a:t>“</a:t>
            </a:r>
          </a:p>
        </p:txBody>
      </p: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A big quote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2141323" y="1941913"/>
            <a:ext cx="4858586" cy="2466162"/>
          </a:xfrm>
          <a:prstGeom prst="rect">
            <a:avLst/>
          </a:prstGeom>
        </p:spPr>
        <p:txBody>
          <a:bodyPr vert="horz" wrap="square" anchor="ctr">
            <a:noAutofit/>
          </a:bodyPr>
          <a:lstStyle>
            <a:lvl1pPr marL="0" indent="0" algn="ctr">
              <a:lnSpc>
                <a:spcPct val="90000"/>
              </a:lnSpc>
              <a:spcBef>
                <a:spcPts val="0"/>
              </a:spcBef>
              <a:buNone/>
              <a:defRPr sz="2800" b="0" i="1" spc="-100" baseline="0">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killer quote that you can use to kick off your presentation. </a:t>
            </a:r>
            <a:endParaRPr lang="en-US" dirty="0"/>
          </a:p>
        </p:txBody>
      </p:sp>
      <p:sp>
        <p:nvSpPr>
          <p:cNvPr id="16" name="Subtitle 2"/>
          <p:cNvSpPr>
            <a:spLocks noGrp="1"/>
          </p:cNvSpPr>
          <p:nvPr>
            <p:ph type="subTitle" idx="1" hasCustomPrompt="1"/>
          </p:nvPr>
        </p:nvSpPr>
        <p:spPr>
          <a:xfrm>
            <a:off x="2864942" y="4430226"/>
            <a:ext cx="4134967" cy="436376"/>
          </a:xfrm>
          <a:prstGeom prst="rect">
            <a:avLst/>
          </a:prstGeom>
        </p:spPr>
        <p:txBody>
          <a:bodyPr anchor="b">
            <a:normAutofit/>
          </a:bodyPr>
          <a:lstStyle>
            <a:lvl1pPr marL="0" indent="0" algn="r">
              <a:buNone/>
              <a:defRPr sz="2000" b="1" baseline="0">
                <a:solidFill>
                  <a:schemeClr val="tx1">
                    <a:tint val="75000"/>
                  </a:schemeClr>
                </a:solidFill>
                <a:latin typeface="Fira Sans"/>
                <a:cs typeface="Fira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 Quote author or source</a:t>
            </a:r>
            <a:endParaRPr lang="en-US" dirty="0"/>
          </a:p>
        </p:txBody>
      </p:sp>
    </p:spTree>
    <p:extLst>
      <p:ext uri="{BB962C8B-B14F-4D97-AF65-F5344CB8AC3E}">
        <p14:creationId xmlns:p14="http://schemas.microsoft.com/office/powerpoint/2010/main" val="2725695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B">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 name="TextBox 1"/>
          <p:cNvSpPr txBox="1"/>
          <p:nvPr userDrawn="1"/>
        </p:nvSpPr>
        <p:spPr>
          <a:xfrm>
            <a:off x="1561677" y="1166605"/>
            <a:ext cx="1159292" cy="2646878"/>
          </a:xfrm>
          <a:prstGeom prst="rect">
            <a:avLst/>
          </a:prstGeom>
          <a:noFill/>
        </p:spPr>
        <p:txBody>
          <a:bodyPr wrap="none" rtlCol="0">
            <a:spAutoFit/>
          </a:bodyPr>
          <a:lstStyle/>
          <a:p>
            <a:r>
              <a:rPr lang="en-US" sz="16600" i="1" dirty="0" smtClean="0">
                <a:solidFill>
                  <a:schemeClr val="accent1">
                    <a:lumMod val="60000"/>
                    <a:lumOff val="40000"/>
                  </a:schemeClr>
                </a:solidFill>
                <a:latin typeface="Fira Sans"/>
                <a:cs typeface="Fira Sans"/>
              </a:rPr>
              <a:t>“</a:t>
            </a:r>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2141323" y="1491489"/>
            <a:ext cx="4858586" cy="2466162"/>
          </a:xfrm>
          <a:prstGeom prst="rect">
            <a:avLst/>
          </a:prstGeom>
        </p:spPr>
        <p:txBody>
          <a:bodyPr vert="horz" wrap="square" anchor="ctr">
            <a:noAutofit/>
          </a:bodyPr>
          <a:lstStyle>
            <a:lvl1pPr marL="0" indent="0" algn="ctr">
              <a:lnSpc>
                <a:spcPct val="90000"/>
              </a:lnSpc>
              <a:spcBef>
                <a:spcPts val="0"/>
              </a:spcBef>
              <a:buNone/>
              <a:defRPr sz="2800" b="0" i="1" spc="-10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killer quote that you can use to kick off your presentation. </a:t>
            </a:r>
            <a:endParaRPr lang="en-US" dirty="0"/>
          </a:p>
        </p:txBody>
      </p:sp>
      <p:sp>
        <p:nvSpPr>
          <p:cNvPr id="16" name="Subtitle 2"/>
          <p:cNvSpPr>
            <a:spLocks noGrp="1"/>
          </p:cNvSpPr>
          <p:nvPr>
            <p:ph type="subTitle" idx="1" hasCustomPrompt="1"/>
          </p:nvPr>
        </p:nvSpPr>
        <p:spPr>
          <a:xfrm>
            <a:off x="2864942" y="3979802"/>
            <a:ext cx="4134967" cy="436376"/>
          </a:xfrm>
          <a:prstGeom prst="rect">
            <a:avLst/>
          </a:prstGeom>
        </p:spPr>
        <p:txBody>
          <a:bodyPr anchor="b">
            <a:normAutofit/>
          </a:bodyPr>
          <a:lstStyle>
            <a:lvl1pPr marL="0" indent="0" algn="r">
              <a:buNone/>
              <a:defRPr sz="2000" b="1" baseline="0">
                <a:solidFill>
                  <a:srgbClr val="E8E8E8"/>
                </a:solidFill>
                <a:latin typeface="Fira Sans"/>
                <a:cs typeface="Fira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 Quote author or source</a:t>
            </a:r>
            <a:endParaRPr lang="en-US" dirty="0"/>
          </a:p>
        </p:txBody>
      </p:sp>
    </p:spTree>
    <p:extLst>
      <p:ext uri="{BB962C8B-B14F-4D97-AF65-F5344CB8AC3E}">
        <p14:creationId xmlns:p14="http://schemas.microsoft.com/office/powerpoint/2010/main" val="409641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A">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3152849"/>
            <a:ext cx="7566675" cy="1017274"/>
          </a:xfrm>
          <a:prstGeom prst="rect">
            <a:avLst/>
          </a:prstGeom>
        </p:spPr>
        <p:txBody>
          <a:bodyPr anchor="b">
            <a:noAutofit/>
          </a:bodyPr>
          <a:lstStyle>
            <a:lvl1pPr algn="l">
              <a:defRPr sz="5400" b="1" i="0" spc="-100" baseline="0">
                <a:solidFill>
                  <a:srgbClr val="FFFFFF"/>
                </a:solidFill>
              </a:defRPr>
            </a:lvl1pPr>
          </a:lstStyle>
          <a:p>
            <a:r>
              <a:rPr lang="en-US" dirty="0" smtClean="0"/>
              <a:t>Section title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hasCustomPrompt="1"/>
          </p:nvPr>
        </p:nvSpPr>
        <p:spPr>
          <a:xfrm>
            <a:off x="457200" y="4170363"/>
            <a:ext cx="4113213" cy="806450"/>
          </a:xfrm>
        </p:spPr>
        <p:txBody>
          <a:bodyPr anchor="t"/>
          <a:lstStyle>
            <a:lvl1pPr marL="0" indent="0">
              <a:lnSpc>
                <a:spcPct val="80000"/>
              </a:lnSpc>
              <a:spcBef>
                <a:spcPts val="0"/>
              </a:spcBef>
              <a:buNone/>
              <a:defRPr baseline="0">
                <a:solidFill>
                  <a:schemeClr val="bg1">
                    <a:lumMod val="90000"/>
                  </a:schemeClr>
                </a:solidFill>
                <a:latin typeface="Fira Sans Light"/>
                <a:cs typeface="Fira Sans Light"/>
              </a:defRPr>
            </a:lvl1pPr>
          </a:lstStyle>
          <a:p>
            <a:pPr lvl="0"/>
            <a:r>
              <a:rPr lang="en-US" dirty="0" smtClean="0"/>
              <a:t>Description of the section.</a:t>
            </a:r>
            <a:endParaRPr lang="en-US" dirty="0"/>
          </a:p>
        </p:txBody>
      </p:sp>
      <p:cxnSp>
        <p:nvCxnSpPr>
          <p:cNvPr id="7" name="Straight Connector 6"/>
          <p:cNvCxnSpPr/>
          <p:nvPr userDrawn="1"/>
        </p:nvCxnSpPr>
        <p:spPr>
          <a:xfrm>
            <a:off x="457200" y="4083197"/>
            <a:ext cx="7566676" cy="0"/>
          </a:xfrm>
          <a:prstGeom prst="line">
            <a:avLst/>
          </a:prstGeom>
          <a:ln w="5715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14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C">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 name="TextBox 1"/>
          <p:cNvSpPr txBox="1"/>
          <p:nvPr userDrawn="1"/>
        </p:nvSpPr>
        <p:spPr>
          <a:xfrm>
            <a:off x="1561677" y="1166605"/>
            <a:ext cx="1159292" cy="2646878"/>
          </a:xfrm>
          <a:prstGeom prst="rect">
            <a:avLst/>
          </a:prstGeom>
          <a:noFill/>
        </p:spPr>
        <p:txBody>
          <a:bodyPr wrap="none" rtlCol="0">
            <a:spAutoFit/>
          </a:bodyPr>
          <a:lstStyle/>
          <a:p>
            <a:r>
              <a:rPr lang="en-US" sz="16600" i="1" dirty="0" smtClean="0">
                <a:solidFill>
                  <a:schemeClr val="accent2">
                    <a:lumMod val="60000"/>
                    <a:lumOff val="40000"/>
                  </a:schemeClr>
                </a:solidFill>
                <a:latin typeface="Fira Sans"/>
                <a:cs typeface="Fira Sans"/>
              </a:rPr>
              <a:t>“</a:t>
            </a:r>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1"/>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2141323" y="1491489"/>
            <a:ext cx="4858586" cy="2466162"/>
          </a:xfrm>
          <a:prstGeom prst="rect">
            <a:avLst/>
          </a:prstGeom>
        </p:spPr>
        <p:txBody>
          <a:bodyPr vert="horz" wrap="square" anchor="ctr">
            <a:noAutofit/>
          </a:bodyPr>
          <a:lstStyle>
            <a:lvl1pPr marL="0" indent="0" algn="ctr">
              <a:lnSpc>
                <a:spcPct val="90000"/>
              </a:lnSpc>
              <a:spcBef>
                <a:spcPts val="0"/>
              </a:spcBef>
              <a:buNone/>
              <a:defRPr sz="2800" b="0" i="1" spc="-100" baseline="0">
                <a:solidFill>
                  <a:schemeClr val="bg1"/>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Here’s a killer quote that you can use to kick off your presentation. </a:t>
            </a:r>
            <a:endParaRPr lang="en-US" dirty="0"/>
          </a:p>
        </p:txBody>
      </p:sp>
      <p:sp>
        <p:nvSpPr>
          <p:cNvPr id="16" name="Subtitle 2"/>
          <p:cNvSpPr>
            <a:spLocks noGrp="1"/>
          </p:cNvSpPr>
          <p:nvPr>
            <p:ph type="subTitle" idx="1" hasCustomPrompt="1"/>
          </p:nvPr>
        </p:nvSpPr>
        <p:spPr>
          <a:xfrm>
            <a:off x="2864942" y="3979802"/>
            <a:ext cx="4134967" cy="436376"/>
          </a:xfrm>
          <a:prstGeom prst="rect">
            <a:avLst/>
          </a:prstGeom>
        </p:spPr>
        <p:txBody>
          <a:bodyPr anchor="b">
            <a:normAutofit/>
          </a:bodyPr>
          <a:lstStyle>
            <a:lvl1pPr marL="0" indent="0" algn="r">
              <a:buNone/>
              <a:defRPr sz="2000" b="1" baseline="0">
                <a:solidFill>
                  <a:schemeClr val="bg1"/>
                </a:solidFill>
                <a:latin typeface="Fira Sans"/>
                <a:cs typeface="Fira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 Quote author or source</a:t>
            </a:r>
            <a:endParaRPr lang="en-US" dirty="0"/>
          </a:p>
        </p:txBody>
      </p:sp>
    </p:spTree>
    <p:extLst>
      <p:ext uri="{BB962C8B-B14F-4D97-AF65-F5344CB8AC3E}">
        <p14:creationId xmlns:p14="http://schemas.microsoft.com/office/powerpoint/2010/main" val="597120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Point A">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804840" y="1255233"/>
            <a:ext cx="7531552" cy="3202856"/>
          </a:xfrm>
          <a:prstGeom prst="rect">
            <a:avLst/>
          </a:prstGeom>
        </p:spPr>
        <p:txBody>
          <a:bodyPr anchor="ctr">
            <a:noAutofit/>
          </a:bodyPr>
          <a:lstStyle>
            <a:lvl1pPr algn="ctr">
              <a:defRPr sz="5400" b="1" i="0" spc="-100" baseline="0">
                <a:solidFill>
                  <a:schemeClr val="accent1"/>
                </a:solidFill>
              </a:defRPr>
            </a:lvl1pPr>
          </a:lstStyle>
          <a:p>
            <a:r>
              <a:rPr lang="en-US" dirty="0" smtClean="0"/>
              <a:t>This slide is for making one big point.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474747"/>
                </a:solidFill>
                <a:latin typeface="Fira Sans Light"/>
                <a:cs typeface="Fira Sans Light"/>
              </a:defRPr>
            </a:lvl1pPr>
          </a:lstStyle>
          <a:p>
            <a:r>
              <a:rPr lang="en-US"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474747"/>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68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Point B">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804840" y="1255233"/>
            <a:ext cx="7531552" cy="3202856"/>
          </a:xfrm>
          <a:prstGeom prst="rect">
            <a:avLst/>
          </a:prstGeom>
        </p:spPr>
        <p:txBody>
          <a:bodyPr anchor="ctr">
            <a:noAutofit/>
          </a:bodyPr>
          <a:lstStyle>
            <a:lvl1pPr algn="ctr">
              <a:defRPr sz="5400" b="1" i="0" spc="-100" baseline="0">
                <a:solidFill>
                  <a:srgbClr val="FFFFFF"/>
                </a:solidFill>
              </a:defRPr>
            </a:lvl1pPr>
          </a:lstStyle>
          <a:p>
            <a:r>
              <a:rPr lang="en-US" dirty="0" smtClean="0"/>
              <a:t>This slide is for making one big point.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067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Point C">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57149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804840" y="1255233"/>
            <a:ext cx="7531552" cy="3202856"/>
          </a:xfrm>
          <a:prstGeom prst="rect">
            <a:avLst/>
          </a:prstGeom>
        </p:spPr>
        <p:txBody>
          <a:bodyPr anchor="ctr">
            <a:noAutofit/>
          </a:bodyPr>
          <a:lstStyle>
            <a:lvl1pPr algn="ctr">
              <a:defRPr sz="5400" b="1" i="0" spc="-100" baseline="0">
                <a:solidFill>
                  <a:srgbClr val="FFFFFF"/>
                </a:solidFill>
              </a:defRPr>
            </a:lvl1pPr>
          </a:lstStyle>
          <a:p>
            <a:r>
              <a:rPr lang="en-US" dirty="0" smtClean="0"/>
              <a:t>This slide is for making one big point.</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275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s">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A few big stats.</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20" name="Text Placeholder 25"/>
          <p:cNvSpPr>
            <a:spLocks noGrp="1"/>
          </p:cNvSpPr>
          <p:nvPr>
            <p:ph type="body" sz="quarter" idx="14" hasCustomPrompt="1"/>
          </p:nvPr>
        </p:nvSpPr>
        <p:spPr>
          <a:xfrm>
            <a:off x="2170867" y="1690868"/>
            <a:ext cx="2890786" cy="930354"/>
          </a:xfrm>
          <a:prstGeom prst="rect">
            <a:avLst/>
          </a:prstGeom>
        </p:spPr>
        <p:txBody>
          <a:bodyPr vert="horz" wrap="square" anchor="ctr">
            <a:noAutofit/>
          </a:bodyPr>
          <a:lstStyle>
            <a:lvl1pPr marL="0" indent="0" algn="ctr">
              <a:lnSpc>
                <a:spcPct val="90000"/>
              </a:lnSpc>
              <a:spcBef>
                <a:spcPts val="0"/>
              </a:spcBef>
              <a:buNone/>
              <a:defRPr sz="8000" b="1" i="1" spc="-100" baseline="0">
                <a:latin typeface="Arvo"/>
                <a:cs typeface="Arvo"/>
              </a:defRPr>
            </a:lvl1pPr>
            <a:lvl2pPr algn="ctr">
              <a:defRPr/>
            </a:lvl2pPr>
            <a:lvl3pPr algn="ctr">
              <a:defRPr/>
            </a:lvl3pPr>
            <a:lvl4pPr algn="ctr">
              <a:defRPr/>
            </a:lvl4pPr>
            <a:lvl5pPr algn="ctr">
              <a:defRPr/>
            </a:lvl5pPr>
          </a:lstStyle>
          <a:p>
            <a:pPr lvl="0"/>
            <a:r>
              <a:rPr lang="en-US" dirty="0" smtClean="0"/>
              <a:t>XX%</a:t>
            </a:r>
            <a:endParaRPr lang="en-US" dirty="0"/>
          </a:p>
        </p:txBody>
      </p:sp>
      <p:sp>
        <p:nvSpPr>
          <p:cNvPr id="9" name="Text Placeholder 25"/>
          <p:cNvSpPr>
            <a:spLocks noGrp="1"/>
          </p:cNvSpPr>
          <p:nvPr>
            <p:ph type="body" sz="quarter" idx="15" hasCustomPrompt="1"/>
          </p:nvPr>
        </p:nvSpPr>
        <p:spPr>
          <a:xfrm>
            <a:off x="4980429" y="2207739"/>
            <a:ext cx="2997197" cy="479942"/>
          </a:xfrm>
          <a:prstGeom prst="rect">
            <a:avLst/>
          </a:prstGeom>
        </p:spPr>
        <p:txBody>
          <a:bodyPr vert="horz" wrap="none" anchor="b">
            <a:noAutofit/>
          </a:bodyPr>
          <a:lstStyle>
            <a:lvl1pPr marL="0" indent="0" algn="l">
              <a:lnSpc>
                <a:spcPct val="90000"/>
              </a:lnSpc>
              <a:spcBef>
                <a:spcPts val="0"/>
              </a:spcBef>
              <a:buNone/>
              <a:defRPr sz="4000" b="1" i="1" spc="-100" baseline="0">
                <a:latin typeface="Arvo"/>
                <a:cs typeface="Arvo"/>
              </a:defRPr>
            </a:lvl1pPr>
            <a:lvl2pPr algn="ctr">
              <a:defRPr/>
            </a:lvl2pPr>
            <a:lvl3pPr algn="ctr">
              <a:defRPr/>
            </a:lvl3pPr>
            <a:lvl4pPr algn="ctr">
              <a:defRPr/>
            </a:lvl4pPr>
            <a:lvl5pPr algn="ctr">
              <a:defRPr/>
            </a:lvl5pPr>
          </a:lstStyle>
          <a:p>
            <a:pPr lvl="0"/>
            <a:r>
              <a:rPr lang="en-US" dirty="0" smtClean="0"/>
              <a:t>of people</a:t>
            </a:r>
            <a:endParaRPr lang="en-US" dirty="0"/>
          </a:p>
        </p:txBody>
      </p:sp>
      <p:sp>
        <p:nvSpPr>
          <p:cNvPr id="10" name="Text Placeholder 25"/>
          <p:cNvSpPr>
            <a:spLocks noGrp="1"/>
          </p:cNvSpPr>
          <p:nvPr>
            <p:ph type="body" sz="quarter" idx="28" hasCustomPrompt="1"/>
          </p:nvPr>
        </p:nvSpPr>
        <p:spPr>
          <a:xfrm>
            <a:off x="4980429" y="2702439"/>
            <a:ext cx="2997197" cy="649767"/>
          </a:xfrm>
          <a:prstGeom prst="rect">
            <a:avLst/>
          </a:prstGeom>
        </p:spPr>
        <p:txBody>
          <a:bodyPr vert="horz" wrap="square" anchor="t">
            <a:noAutofit/>
          </a:bodyPr>
          <a:lstStyle>
            <a:lvl1pPr marL="0" indent="0" algn="l">
              <a:lnSpc>
                <a:spcPct val="80000"/>
              </a:lnSpc>
              <a:spcBef>
                <a:spcPts val="0"/>
              </a:spcBef>
              <a:buNone/>
              <a:defRPr sz="1800" i="0" baseline="0">
                <a:solidFill>
                  <a:schemeClr val="bg1">
                    <a:lumMod val="50000"/>
                  </a:schemeClr>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go to the store on a regular basis.</a:t>
            </a:r>
            <a:endParaRPr lang="en-US" dirty="0"/>
          </a:p>
        </p:txBody>
      </p:sp>
      <p:sp>
        <p:nvSpPr>
          <p:cNvPr id="11" name="Text Placeholder 25"/>
          <p:cNvSpPr>
            <a:spLocks noGrp="1"/>
          </p:cNvSpPr>
          <p:nvPr>
            <p:ph type="body" sz="quarter" idx="29" hasCustomPrompt="1"/>
          </p:nvPr>
        </p:nvSpPr>
        <p:spPr>
          <a:xfrm>
            <a:off x="727309" y="3300523"/>
            <a:ext cx="2407140" cy="930354"/>
          </a:xfrm>
          <a:prstGeom prst="rect">
            <a:avLst/>
          </a:prstGeom>
        </p:spPr>
        <p:txBody>
          <a:bodyPr vert="horz" wrap="square" anchor="ctr">
            <a:noAutofit/>
          </a:bodyPr>
          <a:lstStyle>
            <a:lvl1pPr marL="0" indent="0" algn="ctr">
              <a:lnSpc>
                <a:spcPct val="90000"/>
              </a:lnSpc>
              <a:spcBef>
                <a:spcPts val="0"/>
              </a:spcBef>
              <a:buNone/>
              <a:defRPr sz="6000" b="1" i="1" spc="-100" baseline="0">
                <a:latin typeface="Arvo"/>
                <a:cs typeface="Arvo"/>
              </a:defRPr>
            </a:lvl1pPr>
            <a:lvl2pPr algn="ctr">
              <a:defRPr/>
            </a:lvl2pPr>
            <a:lvl3pPr algn="ctr">
              <a:defRPr/>
            </a:lvl3pPr>
            <a:lvl4pPr algn="ctr">
              <a:defRPr/>
            </a:lvl4pPr>
            <a:lvl5pPr algn="ctr">
              <a:defRPr/>
            </a:lvl5pPr>
          </a:lstStyle>
          <a:p>
            <a:pPr lvl="0"/>
            <a:r>
              <a:rPr lang="en-US" dirty="0" smtClean="0"/>
              <a:t>XX%</a:t>
            </a:r>
            <a:endParaRPr lang="en-US" dirty="0"/>
          </a:p>
        </p:txBody>
      </p:sp>
      <p:sp>
        <p:nvSpPr>
          <p:cNvPr id="13" name="Text Placeholder 25"/>
          <p:cNvSpPr>
            <a:spLocks noGrp="1"/>
          </p:cNvSpPr>
          <p:nvPr>
            <p:ph type="body" sz="quarter" idx="30" hasCustomPrompt="1"/>
          </p:nvPr>
        </p:nvSpPr>
        <p:spPr>
          <a:xfrm>
            <a:off x="727309" y="4134892"/>
            <a:ext cx="2407140" cy="361800"/>
          </a:xfrm>
          <a:prstGeom prst="rect">
            <a:avLst/>
          </a:prstGeom>
        </p:spPr>
        <p:txBody>
          <a:bodyPr vert="horz" wrap="none" anchor="b">
            <a:noAutofit/>
          </a:bodyPr>
          <a:lstStyle>
            <a:lvl1pPr marL="0" indent="0" algn="ctr">
              <a:lnSpc>
                <a:spcPct val="90000"/>
              </a:lnSpc>
              <a:spcBef>
                <a:spcPts val="0"/>
              </a:spcBef>
              <a:buNone/>
              <a:defRPr sz="2800" b="1" i="1" spc="-100" baseline="0">
                <a:latin typeface="Arvo"/>
                <a:cs typeface="Arvo"/>
              </a:defRPr>
            </a:lvl1pPr>
            <a:lvl2pPr algn="ctr">
              <a:defRPr/>
            </a:lvl2pPr>
            <a:lvl3pPr algn="ctr">
              <a:defRPr/>
            </a:lvl3pPr>
            <a:lvl4pPr algn="ctr">
              <a:defRPr/>
            </a:lvl4pPr>
            <a:lvl5pPr algn="ctr">
              <a:defRPr/>
            </a:lvl5pPr>
          </a:lstStyle>
          <a:p>
            <a:pPr lvl="0"/>
            <a:r>
              <a:rPr lang="en-US" dirty="0" smtClean="0"/>
              <a:t>of people</a:t>
            </a:r>
            <a:endParaRPr lang="en-US" dirty="0"/>
          </a:p>
        </p:txBody>
      </p:sp>
      <p:sp>
        <p:nvSpPr>
          <p:cNvPr id="15" name="Text Placeholder 25"/>
          <p:cNvSpPr>
            <a:spLocks noGrp="1"/>
          </p:cNvSpPr>
          <p:nvPr>
            <p:ph type="body" sz="quarter" idx="31" hasCustomPrompt="1"/>
          </p:nvPr>
        </p:nvSpPr>
        <p:spPr>
          <a:xfrm>
            <a:off x="727310" y="4504071"/>
            <a:ext cx="2407140" cy="649767"/>
          </a:xfrm>
          <a:prstGeom prst="rect">
            <a:avLst/>
          </a:prstGeom>
        </p:spPr>
        <p:txBody>
          <a:bodyPr vert="horz" wrap="square" anchor="t">
            <a:noAutofit/>
          </a:bodyPr>
          <a:lstStyle>
            <a:lvl1pPr marL="0" indent="0" algn="ctr">
              <a:lnSpc>
                <a:spcPct val="80000"/>
              </a:lnSpc>
              <a:spcBef>
                <a:spcPts val="0"/>
              </a:spcBef>
              <a:buNone/>
              <a:defRPr sz="1800" i="0" baseline="0">
                <a:solidFill>
                  <a:schemeClr val="bg1">
                    <a:lumMod val="50000"/>
                  </a:schemeClr>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love chocolate.</a:t>
            </a:r>
            <a:endParaRPr lang="en-US" dirty="0"/>
          </a:p>
        </p:txBody>
      </p:sp>
      <p:sp>
        <p:nvSpPr>
          <p:cNvPr id="21" name="Text Placeholder 25"/>
          <p:cNvSpPr>
            <a:spLocks noGrp="1"/>
          </p:cNvSpPr>
          <p:nvPr>
            <p:ph type="body" sz="quarter" idx="32" hasCustomPrompt="1"/>
          </p:nvPr>
        </p:nvSpPr>
        <p:spPr>
          <a:xfrm>
            <a:off x="3378115" y="3300523"/>
            <a:ext cx="2407140" cy="930354"/>
          </a:xfrm>
          <a:prstGeom prst="rect">
            <a:avLst/>
          </a:prstGeom>
        </p:spPr>
        <p:txBody>
          <a:bodyPr vert="horz" wrap="square" anchor="ctr">
            <a:noAutofit/>
          </a:bodyPr>
          <a:lstStyle>
            <a:lvl1pPr marL="0" indent="0" algn="ctr">
              <a:lnSpc>
                <a:spcPct val="90000"/>
              </a:lnSpc>
              <a:spcBef>
                <a:spcPts val="0"/>
              </a:spcBef>
              <a:buNone/>
              <a:defRPr sz="6000" b="1" i="1" spc="-100" baseline="0">
                <a:latin typeface="Arvo"/>
                <a:cs typeface="Arvo"/>
              </a:defRPr>
            </a:lvl1pPr>
            <a:lvl2pPr algn="ctr">
              <a:defRPr/>
            </a:lvl2pPr>
            <a:lvl3pPr algn="ctr">
              <a:defRPr/>
            </a:lvl3pPr>
            <a:lvl4pPr algn="ctr">
              <a:defRPr/>
            </a:lvl4pPr>
            <a:lvl5pPr algn="ctr">
              <a:defRPr/>
            </a:lvl5pPr>
          </a:lstStyle>
          <a:p>
            <a:pPr lvl="0"/>
            <a:r>
              <a:rPr lang="en-US" dirty="0" smtClean="0"/>
              <a:t>XX</a:t>
            </a:r>
            <a:endParaRPr lang="en-US" dirty="0"/>
          </a:p>
        </p:txBody>
      </p:sp>
      <p:sp>
        <p:nvSpPr>
          <p:cNvPr id="22" name="Text Placeholder 25"/>
          <p:cNvSpPr>
            <a:spLocks noGrp="1"/>
          </p:cNvSpPr>
          <p:nvPr>
            <p:ph type="body" sz="quarter" idx="33" hasCustomPrompt="1"/>
          </p:nvPr>
        </p:nvSpPr>
        <p:spPr>
          <a:xfrm>
            <a:off x="3378115" y="4134892"/>
            <a:ext cx="2407140" cy="361800"/>
          </a:xfrm>
          <a:prstGeom prst="rect">
            <a:avLst/>
          </a:prstGeom>
        </p:spPr>
        <p:txBody>
          <a:bodyPr vert="horz" wrap="none" anchor="b">
            <a:noAutofit/>
          </a:bodyPr>
          <a:lstStyle>
            <a:lvl1pPr marL="0" indent="0" algn="ctr">
              <a:lnSpc>
                <a:spcPct val="90000"/>
              </a:lnSpc>
              <a:spcBef>
                <a:spcPts val="0"/>
              </a:spcBef>
              <a:buNone/>
              <a:defRPr sz="2800" b="1" i="1" spc="-100" baseline="0">
                <a:latin typeface="Arvo"/>
                <a:cs typeface="Arvo"/>
              </a:defRPr>
            </a:lvl1pPr>
            <a:lvl2pPr algn="ctr">
              <a:defRPr/>
            </a:lvl2pPr>
            <a:lvl3pPr algn="ctr">
              <a:defRPr/>
            </a:lvl3pPr>
            <a:lvl4pPr algn="ctr">
              <a:defRPr/>
            </a:lvl4pPr>
            <a:lvl5pPr algn="ctr">
              <a:defRPr/>
            </a:lvl5pPr>
          </a:lstStyle>
          <a:p>
            <a:pPr lvl="0"/>
            <a:r>
              <a:rPr lang="en-US" dirty="0" smtClean="0"/>
              <a:t>million dogs</a:t>
            </a:r>
            <a:endParaRPr lang="en-US" dirty="0"/>
          </a:p>
        </p:txBody>
      </p:sp>
      <p:sp>
        <p:nvSpPr>
          <p:cNvPr id="23" name="Text Placeholder 25"/>
          <p:cNvSpPr>
            <a:spLocks noGrp="1"/>
          </p:cNvSpPr>
          <p:nvPr>
            <p:ph type="body" sz="quarter" idx="34" hasCustomPrompt="1"/>
          </p:nvPr>
        </p:nvSpPr>
        <p:spPr>
          <a:xfrm>
            <a:off x="3378116" y="4504071"/>
            <a:ext cx="2407140" cy="649767"/>
          </a:xfrm>
          <a:prstGeom prst="rect">
            <a:avLst/>
          </a:prstGeom>
        </p:spPr>
        <p:txBody>
          <a:bodyPr vert="horz" wrap="square" anchor="t">
            <a:noAutofit/>
          </a:bodyPr>
          <a:lstStyle>
            <a:lvl1pPr marL="0" indent="0" algn="ctr">
              <a:lnSpc>
                <a:spcPct val="80000"/>
              </a:lnSpc>
              <a:spcBef>
                <a:spcPts val="0"/>
              </a:spcBef>
              <a:buNone/>
              <a:defRPr sz="1800" i="0" baseline="0">
                <a:solidFill>
                  <a:schemeClr val="bg1">
                    <a:lumMod val="50000"/>
                  </a:schemeClr>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romp around every day.</a:t>
            </a:r>
            <a:endParaRPr lang="en-US" dirty="0"/>
          </a:p>
        </p:txBody>
      </p:sp>
      <p:sp>
        <p:nvSpPr>
          <p:cNvPr id="24" name="Text Placeholder 25"/>
          <p:cNvSpPr>
            <a:spLocks noGrp="1"/>
          </p:cNvSpPr>
          <p:nvPr>
            <p:ph type="body" sz="quarter" idx="35" hasCustomPrompt="1"/>
          </p:nvPr>
        </p:nvSpPr>
        <p:spPr>
          <a:xfrm>
            <a:off x="6028925" y="3300523"/>
            <a:ext cx="2407140" cy="930354"/>
          </a:xfrm>
          <a:prstGeom prst="rect">
            <a:avLst/>
          </a:prstGeom>
        </p:spPr>
        <p:txBody>
          <a:bodyPr vert="horz" wrap="square" anchor="ctr">
            <a:noAutofit/>
          </a:bodyPr>
          <a:lstStyle>
            <a:lvl1pPr marL="0" indent="0" algn="ctr">
              <a:lnSpc>
                <a:spcPct val="90000"/>
              </a:lnSpc>
              <a:spcBef>
                <a:spcPts val="0"/>
              </a:spcBef>
              <a:buNone/>
              <a:defRPr sz="6000" b="1" i="1" spc="-100" baseline="0">
                <a:latin typeface="Arvo"/>
                <a:cs typeface="Arvo"/>
              </a:defRPr>
            </a:lvl1pPr>
            <a:lvl2pPr algn="ctr">
              <a:defRPr/>
            </a:lvl2pPr>
            <a:lvl3pPr algn="ctr">
              <a:defRPr/>
            </a:lvl3pPr>
            <a:lvl4pPr algn="ctr">
              <a:defRPr/>
            </a:lvl4pPr>
            <a:lvl5pPr algn="ctr">
              <a:defRPr/>
            </a:lvl5pPr>
          </a:lstStyle>
          <a:p>
            <a:pPr lvl="0"/>
            <a:r>
              <a:rPr lang="en-US" dirty="0" smtClean="0"/>
              <a:t>XX</a:t>
            </a:r>
            <a:endParaRPr lang="en-US" dirty="0"/>
          </a:p>
        </p:txBody>
      </p:sp>
      <p:sp>
        <p:nvSpPr>
          <p:cNvPr id="25" name="Text Placeholder 25"/>
          <p:cNvSpPr>
            <a:spLocks noGrp="1"/>
          </p:cNvSpPr>
          <p:nvPr>
            <p:ph type="body" sz="quarter" idx="36" hasCustomPrompt="1"/>
          </p:nvPr>
        </p:nvSpPr>
        <p:spPr>
          <a:xfrm>
            <a:off x="6028925" y="4134892"/>
            <a:ext cx="2407140" cy="361800"/>
          </a:xfrm>
          <a:prstGeom prst="rect">
            <a:avLst/>
          </a:prstGeom>
        </p:spPr>
        <p:txBody>
          <a:bodyPr vert="horz" wrap="none" anchor="b">
            <a:noAutofit/>
          </a:bodyPr>
          <a:lstStyle>
            <a:lvl1pPr marL="0" indent="0" algn="ctr">
              <a:lnSpc>
                <a:spcPct val="90000"/>
              </a:lnSpc>
              <a:spcBef>
                <a:spcPts val="0"/>
              </a:spcBef>
              <a:buNone/>
              <a:defRPr sz="2800" b="1" i="1" spc="-100" baseline="0">
                <a:latin typeface="Arvo"/>
                <a:cs typeface="Arvo"/>
              </a:defRPr>
            </a:lvl1pPr>
            <a:lvl2pPr algn="ctr">
              <a:defRPr/>
            </a:lvl2pPr>
            <a:lvl3pPr algn="ctr">
              <a:defRPr/>
            </a:lvl3pPr>
            <a:lvl4pPr algn="ctr">
              <a:defRPr/>
            </a:lvl4pPr>
            <a:lvl5pPr algn="ctr">
              <a:defRPr/>
            </a:lvl5pPr>
          </a:lstStyle>
          <a:p>
            <a:pPr lvl="0"/>
            <a:r>
              <a:rPr lang="en-US" dirty="0" smtClean="0"/>
              <a:t>times/day</a:t>
            </a:r>
            <a:endParaRPr lang="en-US" dirty="0"/>
          </a:p>
        </p:txBody>
      </p:sp>
      <p:sp>
        <p:nvSpPr>
          <p:cNvPr id="26" name="Text Placeholder 25"/>
          <p:cNvSpPr>
            <a:spLocks noGrp="1"/>
          </p:cNvSpPr>
          <p:nvPr>
            <p:ph type="body" sz="quarter" idx="37" hasCustomPrompt="1"/>
          </p:nvPr>
        </p:nvSpPr>
        <p:spPr>
          <a:xfrm>
            <a:off x="6028926" y="4504071"/>
            <a:ext cx="2407140" cy="649767"/>
          </a:xfrm>
          <a:prstGeom prst="rect">
            <a:avLst/>
          </a:prstGeom>
        </p:spPr>
        <p:txBody>
          <a:bodyPr vert="horz" wrap="square" anchor="t">
            <a:noAutofit/>
          </a:bodyPr>
          <a:lstStyle>
            <a:lvl1pPr marL="0" indent="0" algn="ctr">
              <a:lnSpc>
                <a:spcPct val="80000"/>
              </a:lnSpc>
              <a:spcBef>
                <a:spcPts val="0"/>
              </a:spcBef>
              <a:buNone/>
              <a:defRPr sz="1800" i="0" baseline="0">
                <a:solidFill>
                  <a:schemeClr val="bg1">
                    <a:lumMod val="50000"/>
                  </a:schemeClr>
                </a:solidFill>
                <a:latin typeface="Fira Sans Light"/>
                <a:cs typeface="Fira Sans Light"/>
              </a:defRPr>
            </a:lvl1pPr>
            <a:lvl2pPr algn="ctr">
              <a:defRPr/>
            </a:lvl2pPr>
            <a:lvl3pPr algn="ctr">
              <a:defRPr/>
            </a:lvl3pPr>
            <a:lvl4pPr algn="ctr">
              <a:defRPr/>
            </a:lvl4pPr>
            <a:lvl5pPr algn="ctr">
              <a:defRPr/>
            </a:lvl5pPr>
          </a:lstStyle>
          <a:p>
            <a:pPr lvl="0"/>
            <a:r>
              <a:rPr lang="en-US" dirty="0" smtClean="0"/>
              <a:t>avg. number of something else</a:t>
            </a:r>
            <a:endParaRPr lang="en-US" dirty="0"/>
          </a:p>
        </p:txBody>
      </p:sp>
    </p:spTree>
    <p:extLst>
      <p:ext uri="{BB962C8B-B14F-4D97-AF65-F5344CB8AC3E}">
        <p14:creationId xmlns:p14="http://schemas.microsoft.com/office/powerpoint/2010/main" val="2757134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line only">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435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Next steps, ordered list">
    <p:spTree>
      <p:nvGrpSpPr>
        <p:cNvPr id="1" name=""/>
        <p:cNvGrpSpPr/>
        <p:nvPr/>
      </p:nvGrpSpPr>
      <p:grpSpPr>
        <a:xfrm>
          <a:off x="0" y="0"/>
          <a:ext cx="0" cy="0"/>
          <a:chOff x="0" y="0"/>
          <a:chExt cx="0" cy="0"/>
        </a:xfrm>
      </p:grpSpPr>
      <p:sp>
        <p:nvSpPr>
          <p:cNvPr id="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9" name="Straight Connector 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3" name="Content Placeholder 2"/>
          <p:cNvSpPr>
            <a:spLocks noGrp="1"/>
          </p:cNvSpPr>
          <p:nvPr>
            <p:ph idx="13" hasCustomPrompt="1"/>
          </p:nvPr>
        </p:nvSpPr>
        <p:spPr>
          <a:xfrm>
            <a:off x="2612437" y="1625488"/>
            <a:ext cx="3916357" cy="3279202"/>
          </a:xfrm>
          <a:prstGeom prst="rect">
            <a:avLst/>
          </a:prstGeom>
        </p:spPr>
        <p:txBody>
          <a:bodyPr wrap="square" anchor="ctr">
            <a:noAutofit/>
          </a:bodyPr>
          <a:lstStyle>
            <a:lvl1pPr marL="339725" indent="-339725">
              <a:spcBef>
                <a:spcPts val="1000"/>
              </a:spcBef>
              <a:buClr>
                <a:schemeClr val="accent2"/>
              </a:buClr>
              <a:buFont typeface="+mj-lt"/>
              <a:buAutoNum type="arabicParenR"/>
              <a:defRPr sz="2000" b="1" baseline="0">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First numbered list item</a:t>
            </a:r>
          </a:p>
          <a:p>
            <a:pPr lvl="1"/>
            <a:r>
              <a:rPr lang="en-US" dirty="0" smtClean="0"/>
              <a:t>Here’s a second line</a:t>
            </a:r>
          </a:p>
          <a:p>
            <a:pPr lvl="1"/>
            <a:r>
              <a:rPr lang="en-US" dirty="0" smtClean="0"/>
              <a:t>And a third</a:t>
            </a:r>
          </a:p>
          <a:p>
            <a:pPr lvl="0"/>
            <a:r>
              <a:rPr lang="en-US" dirty="0" smtClean="0"/>
              <a:t>Second ordered list item</a:t>
            </a:r>
          </a:p>
          <a:p>
            <a:pPr lvl="1"/>
            <a:r>
              <a:rPr lang="en-US" dirty="0" err="1" smtClean="0"/>
              <a:t>Subbullet</a:t>
            </a:r>
            <a:endParaRPr lang="en-US" dirty="0" smtClean="0"/>
          </a:p>
        </p:txBody>
      </p:sp>
    </p:spTree>
    <p:extLst>
      <p:ext uri="{BB962C8B-B14F-4D97-AF65-F5344CB8AC3E}">
        <p14:creationId xmlns:p14="http://schemas.microsoft.com/office/powerpoint/2010/main" val="1235736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ual Numbered Lists">
    <p:spTree>
      <p:nvGrpSpPr>
        <p:cNvPr id="1" name=""/>
        <p:cNvGrpSpPr/>
        <p:nvPr/>
      </p:nvGrpSpPr>
      <p:grpSpPr>
        <a:xfrm>
          <a:off x="0" y="0"/>
          <a:ext cx="0" cy="0"/>
          <a:chOff x="0" y="0"/>
          <a:chExt cx="0" cy="0"/>
        </a:xfrm>
      </p:grpSpPr>
      <p:sp>
        <p:nvSpPr>
          <p:cNvPr id="10" name="Rectangle 9"/>
          <p:cNvSpPr/>
          <p:nvPr userDrawn="1"/>
        </p:nvSpPr>
        <p:spPr>
          <a:xfrm>
            <a:off x="4570616" y="1470024"/>
            <a:ext cx="4573384" cy="424497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7" name="Footer Placeholder 16"/>
          <p:cNvSpPr>
            <a:spLocks noGrp="1"/>
          </p:cNvSpPr>
          <p:nvPr>
            <p:ph type="ftr" sz="quarter" idx="3"/>
          </p:nvPr>
        </p:nvSpPr>
        <p:spPr>
          <a:xfrm>
            <a:off x="457200" y="5297488"/>
            <a:ext cx="3916358"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chemeClr val="bg1"/>
                </a:solidFill>
                <a:latin typeface="Fira Sans Hair"/>
                <a:cs typeface="Fira Sans Hair"/>
              </a:defRPr>
            </a:lvl1pPr>
          </a:lstStyle>
          <a:p>
            <a:fld id="{BE94A5B8-76F2-3F47-9734-7C798F53FCC9}" type="slidenum">
              <a:rPr lang="en-US" smtClean="0"/>
              <a:pPr/>
              <a:t>‹#›</a:t>
            </a:fld>
            <a:endParaRPr lang="en-US" dirty="0"/>
          </a:p>
        </p:txBody>
      </p:sp>
      <p:cxnSp>
        <p:nvCxnSpPr>
          <p:cNvPr id="9" name="Straight Connector 8"/>
          <p:cNvCxnSpPr/>
          <p:nvPr userDrawn="1"/>
        </p:nvCxnSpPr>
        <p:spPr>
          <a:xfrm>
            <a:off x="8336391" y="5227677"/>
            <a:ext cx="0" cy="450407"/>
          </a:xfrm>
          <a:prstGeom prst="line">
            <a:avLst/>
          </a:prstGeom>
          <a:ln w="12700" cmpd="sng">
            <a:solidFill>
              <a:srgbClr val="3A92B2"/>
            </a:solidFill>
            <a:prstDash val="dot"/>
          </a:ln>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3" name="Content Placeholder 2"/>
          <p:cNvSpPr>
            <a:spLocks noGrp="1"/>
          </p:cNvSpPr>
          <p:nvPr>
            <p:ph idx="13" hasCustomPrompt="1"/>
          </p:nvPr>
        </p:nvSpPr>
        <p:spPr>
          <a:xfrm>
            <a:off x="457201" y="1625488"/>
            <a:ext cx="3916357" cy="3279202"/>
          </a:xfrm>
          <a:prstGeom prst="rect">
            <a:avLst/>
          </a:prstGeom>
        </p:spPr>
        <p:txBody>
          <a:bodyPr wrap="square" anchor="ctr">
            <a:noAutofit/>
          </a:bodyPr>
          <a:lstStyle>
            <a:lvl1pPr marL="339725" indent="-339725">
              <a:spcBef>
                <a:spcPts val="1000"/>
              </a:spcBef>
              <a:buClr>
                <a:schemeClr val="accent1"/>
              </a:buClr>
              <a:buFont typeface="+mj-lt"/>
              <a:buAutoNum type="arabicParenR"/>
              <a:defRPr sz="2000" b="1" baseline="0">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First numbered list item</a:t>
            </a:r>
          </a:p>
          <a:p>
            <a:pPr lvl="1"/>
            <a:r>
              <a:rPr lang="en-US" dirty="0" smtClean="0"/>
              <a:t>Here’s a second line</a:t>
            </a:r>
          </a:p>
          <a:p>
            <a:pPr lvl="1"/>
            <a:r>
              <a:rPr lang="en-US" dirty="0" smtClean="0"/>
              <a:t>And a third</a:t>
            </a:r>
          </a:p>
          <a:p>
            <a:pPr lvl="0"/>
            <a:r>
              <a:rPr lang="en-US" dirty="0" smtClean="0"/>
              <a:t>Second ordered list item</a:t>
            </a:r>
          </a:p>
          <a:p>
            <a:pPr lvl="1"/>
            <a:r>
              <a:rPr lang="en-US" dirty="0" err="1" smtClean="0"/>
              <a:t>Subbullet</a:t>
            </a:r>
            <a:endParaRPr lang="en-US" dirty="0" smtClean="0"/>
          </a:p>
        </p:txBody>
      </p:sp>
      <p:sp>
        <p:nvSpPr>
          <p:cNvPr id="11" name="Content Placeholder 2"/>
          <p:cNvSpPr>
            <a:spLocks noGrp="1"/>
          </p:cNvSpPr>
          <p:nvPr>
            <p:ph idx="14" hasCustomPrompt="1"/>
          </p:nvPr>
        </p:nvSpPr>
        <p:spPr>
          <a:xfrm>
            <a:off x="4896130" y="1625488"/>
            <a:ext cx="3916357" cy="3279202"/>
          </a:xfrm>
          <a:prstGeom prst="rect">
            <a:avLst/>
          </a:prstGeom>
        </p:spPr>
        <p:txBody>
          <a:bodyPr wrap="square" anchor="ctr">
            <a:noAutofit/>
          </a:bodyPr>
          <a:lstStyle>
            <a:lvl1pPr marL="339725" indent="-339725">
              <a:spcBef>
                <a:spcPts val="1000"/>
              </a:spcBef>
              <a:buClr>
                <a:schemeClr val="bg1"/>
              </a:buClr>
              <a:buFont typeface="+mj-lt"/>
              <a:buAutoNum type="arabicParenR"/>
              <a:defRPr sz="2000" b="1" baseline="0">
                <a:solidFill>
                  <a:srgbClr val="F9F9F9"/>
                </a:solidFill>
              </a:defRPr>
            </a:lvl1pPr>
            <a:lvl2pPr marL="455613" indent="-222250">
              <a:defRPr sz="1600">
                <a:solidFill>
                  <a:srgbClr val="F9F9F9"/>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First numbered list item</a:t>
            </a:r>
          </a:p>
          <a:p>
            <a:pPr lvl="1"/>
            <a:r>
              <a:rPr lang="en-US" dirty="0" smtClean="0"/>
              <a:t>Here’s a second line</a:t>
            </a:r>
          </a:p>
          <a:p>
            <a:pPr lvl="1"/>
            <a:r>
              <a:rPr lang="en-US" dirty="0" smtClean="0"/>
              <a:t>And a third</a:t>
            </a:r>
          </a:p>
          <a:p>
            <a:pPr lvl="0"/>
            <a:r>
              <a:rPr lang="en-US" dirty="0" smtClean="0"/>
              <a:t>Second ordered list item</a:t>
            </a:r>
          </a:p>
          <a:p>
            <a:pPr lvl="1"/>
            <a:r>
              <a:rPr lang="en-US" dirty="0" err="1" smtClean="0"/>
              <a:t>Subbullet</a:t>
            </a:r>
            <a:endParaRPr lang="en-US" dirty="0" smtClean="0"/>
          </a:p>
        </p:txBody>
      </p:sp>
    </p:spTree>
    <p:extLst>
      <p:ext uri="{BB962C8B-B14F-4D97-AF65-F5344CB8AC3E}">
        <p14:creationId xmlns:p14="http://schemas.microsoft.com/office/powerpoint/2010/main" val="1892545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r/Column Graph with analysi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13648" y="4404884"/>
            <a:ext cx="3331465" cy="808025"/>
          </a:xfrm>
        </p:spPr>
        <p:txBody>
          <a:bodyPr anchor="t"/>
          <a:lstStyle>
            <a:lvl1pPr marL="0" indent="0">
              <a:spcBef>
                <a:spcPts val="600"/>
              </a:spcBef>
              <a:buNone/>
              <a:defRPr sz="900" baseline="0">
                <a:solidFill>
                  <a:schemeClr val="tx1"/>
                </a:solidFill>
                <a:latin typeface="Fira Sans Light"/>
                <a:cs typeface="Fira Sans Light"/>
              </a:defRPr>
            </a:lvl1pPr>
          </a:lstStyle>
          <a:p>
            <a:pPr lvl="0"/>
            <a:r>
              <a:rPr lang="en-US" dirty="0" smtClean="0"/>
              <a:t>Here’s a short paragraph you can use to showcase your analysis. This is good to have in case someone actually wants to read your analysis and they weren’t there to hear you give the important voice over.</a:t>
            </a:r>
          </a:p>
          <a:p>
            <a:pPr lvl="0"/>
            <a:r>
              <a:rPr lang="en-US" dirty="0" smtClean="0"/>
              <a:t>You could also insert bullet points. </a:t>
            </a:r>
          </a:p>
        </p:txBody>
      </p:sp>
      <p:sp>
        <p:nvSpPr>
          <p:cNvPr id="14" name="Chart Placeholder 13"/>
          <p:cNvSpPr>
            <a:spLocks noGrp="1"/>
          </p:cNvSpPr>
          <p:nvPr>
            <p:ph type="chart" sz="quarter" idx="10" hasCustomPrompt="1"/>
          </p:nvPr>
        </p:nvSpPr>
        <p:spPr>
          <a:xfrm>
            <a:off x="858838" y="1676104"/>
            <a:ext cx="7472362" cy="2625405"/>
          </a:xfrm>
        </p:spPr>
        <p:txBody>
          <a:bodyPr/>
          <a:lstStyle>
            <a:lvl1pPr marL="0" indent="0" algn="ctr">
              <a:buNone/>
              <a:defRPr/>
            </a:lvl1pPr>
          </a:lstStyle>
          <a:p>
            <a:r>
              <a:rPr lang="en-US" dirty="0" smtClean="0"/>
              <a:t>Insert your chart here</a:t>
            </a:r>
            <a:endParaRPr lang="en-US" dirty="0"/>
          </a:p>
        </p:txBody>
      </p:sp>
      <p:sp>
        <p:nvSpPr>
          <p:cNvPr id="9"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5"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16" name="Straight Connector 15"/>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17"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Tree>
    <p:extLst>
      <p:ext uri="{BB962C8B-B14F-4D97-AF65-F5344CB8AC3E}">
        <p14:creationId xmlns:p14="http://schemas.microsoft.com/office/powerpoint/2010/main" val="54847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7" name="Rectangle 16"/>
          <p:cNvSpPr/>
          <p:nvPr userDrawn="1"/>
        </p:nvSpPr>
        <p:spPr>
          <a:xfrm>
            <a:off x="0" y="0"/>
            <a:ext cx="9144000" cy="3219302"/>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 name="Rectangle 4"/>
          <p:cNvSpPr/>
          <p:nvPr userDrawn="1"/>
        </p:nvSpPr>
        <p:spPr>
          <a:xfrm>
            <a:off x="0" y="3219302"/>
            <a:ext cx="9144000" cy="2495698"/>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 name="Title 1"/>
          <p:cNvSpPr>
            <a:spLocks noGrp="1"/>
          </p:cNvSpPr>
          <p:nvPr>
            <p:ph type="ctrTitle" hasCustomPrompt="1"/>
          </p:nvPr>
        </p:nvSpPr>
        <p:spPr>
          <a:xfrm>
            <a:off x="449516" y="271019"/>
            <a:ext cx="7772400" cy="1112762"/>
          </a:xfrm>
          <a:prstGeom prst="rect">
            <a:avLst/>
          </a:prstGeom>
        </p:spPr>
        <p:txBody>
          <a:bodyPr anchor="ctr">
            <a:noAutofit/>
          </a:bodyPr>
          <a:lstStyle>
            <a:lvl1pPr algn="l">
              <a:lnSpc>
                <a:spcPct val="80000"/>
              </a:lnSpc>
              <a:defRPr sz="7200" i="1" baseline="0">
                <a:solidFill>
                  <a:schemeClr val="accent2"/>
                </a:solidFill>
              </a:defRPr>
            </a:lvl1pPr>
          </a:lstStyle>
          <a:p>
            <a:r>
              <a:rPr lang="en-US" dirty="0" smtClean="0"/>
              <a:t>Thank you!</a:t>
            </a:r>
            <a:endParaRPr lang="en-US" dirty="0"/>
          </a:p>
        </p:txBody>
      </p:sp>
      <p:sp>
        <p:nvSpPr>
          <p:cNvPr id="3" name="Subtitle 2"/>
          <p:cNvSpPr>
            <a:spLocks noGrp="1"/>
          </p:cNvSpPr>
          <p:nvPr>
            <p:ph type="subTitle" idx="1" hasCustomPrompt="1"/>
          </p:nvPr>
        </p:nvSpPr>
        <p:spPr>
          <a:xfrm>
            <a:off x="449516" y="1129709"/>
            <a:ext cx="4896406" cy="733941"/>
          </a:xfrm>
          <a:prstGeom prst="rect">
            <a:avLst/>
          </a:prstGeom>
        </p:spPr>
        <p:txBody>
          <a:bodyPr>
            <a:normAutofit/>
          </a:bodyPr>
          <a:lstStyle>
            <a:lvl1pPr marL="0" indent="0" algn="l">
              <a:lnSpc>
                <a:spcPct val="80000"/>
              </a:lnSpc>
              <a:spcBef>
                <a:spcPts val="0"/>
              </a:spcBef>
              <a:buNone/>
              <a:defRPr sz="2000" baseline="0">
                <a:solidFill>
                  <a:schemeClr val="tx1"/>
                </a:solidFill>
                <a:latin typeface="Fira Sans Light"/>
                <a:cs typeface="Fira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Something else can go here.</a:t>
            </a:r>
            <a:endParaRPr lang="en-US" dirty="0"/>
          </a:p>
        </p:txBody>
      </p:sp>
      <p:sp>
        <p:nvSpPr>
          <p:cNvPr id="23" name="Text Placeholder 22"/>
          <p:cNvSpPr>
            <a:spLocks noGrp="1"/>
          </p:cNvSpPr>
          <p:nvPr>
            <p:ph type="body" sz="quarter" idx="10" hasCustomPrompt="1"/>
          </p:nvPr>
        </p:nvSpPr>
        <p:spPr>
          <a:xfrm>
            <a:off x="1817688" y="2089371"/>
            <a:ext cx="2420937" cy="279400"/>
          </a:xfrm>
          <a:prstGeom prst="rect">
            <a:avLst/>
          </a:prstGeom>
        </p:spPr>
        <p:txBody>
          <a:bodyPr vert="horz"/>
          <a:lstStyle>
            <a:lvl1pPr marL="0" indent="0">
              <a:buNone/>
              <a:defRPr sz="1200" b="0" baseline="0">
                <a:solidFill>
                  <a:schemeClr val="tx1"/>
                </a:solidFill>
              </a:defRPr>
            </a:lvl1pPr>
          </a:lstStyle>
          <a:p>
            <a:pPr lvl="0"/>
            <a:r>
              <a:rPr lang="en-US" dirty="0" smtClean="0"/>
              <a:t>Name – Contact info</a:t>
            </a:r>
            <a:endParaRPr lang="en-US" dirty="0"/>
          </a:p>
        </p:txBody>
      </p:sp>
      <p:sp>
        <p:nvSpPr>
          <p:cNvPr id="24" name="Text Placeholder 22"/>
          <p:cNvSpPr>
            <a:spLocks noGrp="1"/>
          </p:cNvSpPr>
          <p:nvPr>
            <p:ph type="body" sz="quarter" idx="11" hasCustomPrompt="1"/>
          </p:nvPr>
        </p:nvSpPr>
        <p:spPr>
          <a:xfrm>
            <a:off x="1817688" y="2359592"/>
            <a:ext cx="2420937" cy="279400"/>
          </a:xfrm>
          <a:prstGeom prst="rect">
            <a:avLst/>
          </a:prstGeom>
        </p:spPr>
        <p:txBody>
          <a:bodyPr vert="horz"/>
          <a:lstStyle>
            <a:lvl1pPr marL="0" indent="0">
              <a:buNone/>
              <a:defRPr sz="1200" b="0" baseline="0">
                <a:solidFill>
                  <a:schemeClr val="tx1"/>
                </a:solidFill>
              </a:defRPr>
            </a:lvl1pPr>
          </a:lstStyle>
          <a:p>
            <a:pPr lvl="0"/>
            <a:r>
              <a:rPr lang="en-US" dirty="0" smtClean="0"/>
              <a:t>Name – Contact info</a:t>
            </a:r>
            <a:endParaRPr lang="en-US" dirty="0"/>
          </a:p>
        </p:txBody>
      </p:sp>
      <p:sp>
        <p:nvSpPr>
          <p:cNvPr id="25" name="Text Placeholder 22"/>
          <p:cNvSpPr>
            <a:spLocks noGrp="1"/>
          </p:cNvSpPr>
          <p:nvPr>
            <p:ph type="body" sz="quarter" idx="12" hasCustomPrompt="1"/>
          </p:nvPr>
        </p:nvSpPr>
        <p:spPr>
          <a:xfrm>
            <a:off x="1817688" y="2636357"/>
            <a:ext cx="2420937" cy="279400"/>
          </a:xfrm>
          <a:prstGeom prst="rect">
            <a:avLst/>
          </a:prstGeom>
        </p:spPr>
        <p:txBody>
          <a:bodyPr vert="horz"/>
          <a:lstStyle>
            <a:lvl1pPr marL="0" indent="0">
              <a:buNone/>
              <a:defRPr sz="1200" b="0" baseline="0">
                <a:solidFill>
                  <a:schemeClr val="tx1"/>
                </a:solidFill>
              </a:defRPr>
            </a:lvl1pPr>
          </a:lstStyle>
          <a:p>
            <a:pPr lvl="0"/>
            <a:r>
              <a:rPr lang="en-US" dirty="0" smtClean="0"/>
              <a:t>Name – Contact info</a:t>
            </a:r>
            <a:endParaRPr lang="en-US" dirty="0"/>
          </a:p>
        </p:txBody>
      </p:sp>
      <p:sp>
        <p:nvSpPr>
          <p:cNvPr id="22" name="Text Placeholder 22"/>
          <p:cNvSpPr>
            <a:spLocks noGrp="1"/>
          </p:cNvSpPr>
          <p:nvPr>
            <p:ph type="body" sz="quarter" idx="14" hasCustomPrompt="1"/>
          </p:nvPr>
        </p:nvSpPr>
        <p:spPr>
          <a:xfrm>
            <a:off x="471664" y="2089371"/>
            <a:ext cx="1241390" cy="279400"/>
          </a:xfrm>
          <a:prstGeom prst="rect">
            <a:avLst/>
          </a:prstGeom>
        </p:spPr>
        <p:txBody>
          <a:bodyPr vert="horz"/>
          <a:lstStyle>
            <a:lvl1pPr marL="0" indent="0">
              <a:buNone/>
              <a:defRPr sz="1200" b="1" i="1" baseline="0">
                <a:solidFill>
                  <a:schemeClr val="tx1"/>
                </a:solidFill>
              </a:defRPr>
            </a:lvl1pPr>
          </a:lstStyle>
          <a:p>
            <a:pPr lvl="0"/>
            <a:r>
              <a:rPr lang="en-US" dirty="0" smtClean="0"/>
              <a:t>Get in touch:</a:t>
            </a:r>
            <a:endParaRPr lang="en-US" dirty="0"/>
          </a:p>
        </p:txBody>
      </p:sp>
    </p:spTree>
    <p:extLst>
      <p:ext uri="{BB962C8B-B14F-4D97-AF65-F5344CB8AC3E}">
        <p14:creationId xmlns:p14="http://schemas.microsoft.com/office/powerpoint/2010/main" val="244120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B">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3152849"/>
            <a:ext cx="7566675" cy="1017274"/>
          </a:xfrm>
          <a:prstGeom prst="rect">
            <a:avLst/>
          </a:prstGeom>
        </p:spPr>
        <p:txBody>
          <a:bodyPr anchor="b">
            <a:noAutofit/>
          </a:bodyPr>
          <a:lstStyle>
            <a:lvl1pPr algn="l">
              <a:defRPr sz="5400" b="1" i="0" spc="-100" baseline="0">
                <a:solidFill>
                  <a:srgbClr val="FFFFFF"/>
                </a:solidFill>
              </a:defRPr>
            </a:lvl1pPr>
          </a:lstStyle>
          <a:p>
            <a:r>
              <a:rPr lang="en-US" dirty="0" smtClean="0"/>
              <a:t>Section title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rgbClr val="3A92B2"/>
            </a:solidFill>
            <a:prstDash val="dot"/>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hasCustomPrompt="1"/>
          </p:nvPr>
        </p:nvSpPr>
        <p:spPr>
          <a:xfrm>
            <a:off x="457200" y="4170363"/>
            <a:ext cx="4113213" cy="806450"/>
          </a:xfrm>
        </p:spPr>
        <p:txBody>
          <a:bodyPr anchor="t"/>
          <a:lstStyle>
            <a:lvl1pPr marL="0" indent="0">
              <a:lnSpc>
                <a:spcPct val="80000"/>
              </a:lnSpc>
              <a:spcBef>
                <a:spcPts val="0"/>
              </a:spcBef>
              <a:buNone/>
              <a:defRPr baseline="0">
                <a:solidFill>
                  <a:schemeClr val="bg1"/>
                </a:solidFill>
                <a:latin typeface="Fira Sans Light"/>
                <a:cs typeface="Fira Sans Light"/>
              </a:defRPr>
            </a:lvl1pPr>
          </a:lstStyle>
          <a:p>
            <a:pPr lvl="0"/>
            <a:r>
              <a:rPr lang="en-US" dirty="0" smtClean="0"/>
              <a:t>Description of the section.</a:t>
            </a:r>
            <a:endParaRPr lang="en-US" dirty="0"/>
          </a:p>
        </p:txBody>
      </p:sp>
      <p:cxnSp>
        <p:nvCxnSpPr>
          <p:cNvPr id="7" name="Straight Connector 6"/>
          <p:cNvCxnSpPr/>
          <p:nvPr userDrawn="1"/>
        </p:nvCxnSpPr>
        <p:spPr>
          <a:xfrm>
            <a:off x="457200" y="4083197"/>
            <a:ext cx="7566676" cy="0"/>
          </a:xfrm>
          <a:prstGeom prst="line">
            <a:avLst/>
          </a:prstGeom>
          <a:ln w="5715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925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ig text on an image - 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3499" y="826977"/>
            <a:ext cx="8097004" cy="4199089"/>
          </a:xfrm>
        </p:spPr>
        <p:txBody>
          <a:bodyPr/>
          <a:lstStyle>
            <a:lvl1pPr>
              <a:lnSpc>
                <a:spcPct val="80000"/>
              </a:lnSpc>
              <a:defRPr sz="8000" i="1" baseline="0"/>
            </a:lvl1pPr>
          </a:lstStyle>
          <a:p>
            <a:r>
              <a:rPr lang="en-US" dirty="0" smtClean="0"/>
              <a:t>Big text over an image.</a:t>
            </a:r>
            <a:endParaRPr lang="en-US" dirty="0"/>
          </a:p>
        </p:txBody>
      </p:sp>
    </p:spTree>
    <p:extLst>
      <p:ext uri="{BB962C8B-B14F-4D97-AF65-F5344CB8AC3E}">
        <p14:creationId xmlns:p14="http://schemas.microsoft.com/office/powerpoint/2010/main" val="408289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C">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1"/>
            <a:ext cx="9144000" cy="57149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3152849"/>
            <a:ext cx="7566675" cy="1017274"/>
          </a:xfrm>
          <a:prstGeom prst="rect">
            <a:avLst/>
          </a:prstGeom>
        </p:spPr>
        <p:txBody>
          <a:bodyPr anchor="b">
            <a:noAutofit/>
          </a:bodyPr>
          <a:lstStyle>
            <a:lvl1pPr algn="l">
              <a:defRPr sz="5400" b="1" i="0" spc="-100" baseline="0">
                <a:solidFill>
                  <a:srgbClr val="FFFFFF"/>
                </a:solidFill>
              </a:defRPr>
            </a:lvl1pPr>
          </a:lstStyle>
          <a:p>
            <a:r>
              <a:rPr lang="en-US" dirty="0" smtClean="0"/>
              <a:t>Section title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hasCustomPrompt="1"/>
          </p:nvPr>
        </p:nvSpPr>
        <p:spPr>
          <a:xfrm>
            <a:off x="457200" y="4170363"/>
            <a:ext cx="4113213" cy="806450"/>
          </a:xfrm>
        </p:spPr>
        <p:txBody>
          <a:bodyPr anchor="t"/>
          <a:lstStyle>
            <a:lvl1pPr marL="0" indent="0">
              <a:lnSpc>
                <a:spcPct val="80000"/>
              </a:lnSpc>
              <a:spcBef>
                <a:spcPts val="0"/>
              </a:spcBef>
              <a:buNone/>
              <a:defRPr baseline="0">
                <a:solidFill>
                  <a:schemeClr val="bg1"/>
                </a:solidFill>
                <a:latin typeface="Fira Sans Light"/>
                <a:cs typeface="Fira Sans Light"/>
              </a:defRPr>
            </a:lvl1pPr>
          </a:lstStyle>
          <a:p>
            <a:pPr lvl="0"/>
            <a:r>
              <a:rPr lang="en-US" dirty="0" smtClean="0"/>
              <a:t>Description of the section.</a:t>
            </a:r>
            <a:endParaRPr lang="en-US" dirty="0"/>
          </a:p>
        </p:txBody>
      </p:sp>
      <p:cxnSp>
        <p:nvCxnSpPr>
          <p:cNvPr id="7" name="Straight Connector 6"/>
          <p:cNvCxnSpPr/>
          <p:nvPr userDrawn="1"/>
        </p:nvCxnSpPr>
        <p:spPr>
          <a:xfrm>
            <a:off x="457200" y="4083197"/>
            <a:ext cx="7566676" cy="0"/>
          </a:xfrm>
          <a:prstGeom prst="line">
            <a:avLst/>
          </a:prstGeom>
          <a:ln w="57150" cmpd="sng">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4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1587" y="1"/>
            <a:ext cx="9144000" cy="57149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3152849"/>
            <a:ext cx="7566675" cy="1017274"/>
          </a:xfrm>
          <a:prstGeom prst="rect">
            <a:avLst/>
          </a:prstGeom>
        </p:spPr>
        <p:txBody>
          <a:bodyPr anchor="b">
            <a:noAutofit/>
          </a:bodyPr>
          <a:lstStyle>
            <a:lvl1pPr algn="l">
              <a:defRPr sz="5400" b="1" i="0" spc="-100" baseline="0">
                <a:solidFill>
                  <a:srgbClr val="FFFFFF"/>
                </a:solidFill>
              </a:defRPr>
            </a:lvl1pPr>
          </a:lstStyle>
          <a:p>
            <a:r>
              <a:rPr lang="en-US" dirty="0" smtClean="0"/>
              <a:t>Section title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hasCustomPrompt="1"/>
          </p:nvPr>
        </p:nvSpPr>
        <p:spPr>
          <a:xfrm>
            <a:off x="457200" y="4170363"/>
            <a:ext cx="4113213" cy="806450"/>
          </a:xfrm>
        </p:spPr>
        <p:txBody>
          <a:bodyPr anchor="t"/>
          <a:lstStyle>
            <a:lvl1pPr marL="0" indent="0">
              <a:lnSpc>
                <a:spcPct val="80000"/>
              </a:lnSpc>
              <a:spcBef>
                <a:spcPts val="0"/>
              </a:spcBef>
              <a:buNone/>
              <a:defRPr baseline="0">
                <a:solidFill>
                  <a:schemeClr val="bg1"/>
                </a:solidFill>
                <a:latin typeface="Fira Sans Light"/>
                <a:cs typeface="Fira Sans Light"/>
              </a:defRPr>
            </a:lvl1pPr>
          </a:lstStyle>
          <a:p>
            <a:pPr lvl="0"/>
            <a:r>
              <a:rPr lang="en-US" dirty="0" smtClean="0"/>
              <a:t>Description of the section.</a:t>
            </a:r>
            <a:endParaRPr lang="en-US" dirty="0"/>
          </a:p>
        </p:txBody>
      </p:sp>
      <p:cxnSp>
        <p:nvCxnSpPr>
          <p:cNvPr id="7" name="Straight Connector 6"/>
          <p:cNvCxnSpPr/>
          <p:nvPr userDrawn="1"/>
        </p:nvCxnSpPr>
        <p:spPr>
          <a:xfrm>
            <a:off x="457200" y="4083197"/>
            <a:ext cx="7566676" cy="0"/>
          </a:xfrm>
          <a:prstGeom prst="line">
            <a:avLst/>
          </a:prstGeom>
          <a:ln w="57150"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3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1587" y="1"/>
            <a:ext cx="9144000" cy="57149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2" name="Title 1"/>
          <p:cNvSpPr>
            <a:spLocks noGrp="1"/>
          </p:cNvSpPr>
          <p:nvPr>
            <p:ph type="title" hasCustomPrompt="1"/>
          </p:nvPr>
        </p:nvSpPr>
        <p:spPr>
          <a:xfrm>
            <a:off x="457201" y="3152849"/>
            <a:ext cx="7566675" cy="1017274"/>
          </a:xfrm>
          <a:prstGeom prst="rect">
            <a:avLst/>
          </a:prstGeom>
        </p:spPr>
        <p:txBody>
          <a:bodyPr anchor="b">
            <a:noAutofit/>
          </a:bodyPr>
          <a:lstStyle>
            <a:lvl1pPr algn="l">
              <a:defRPr sz="5400" b="1" i="0" spc="-100" baseline="0">
                <a:solidFill>
                  <a:srgbClr val="FFFFFF"/>
                </a:solidFill>
              </a:defRPr>
            </a:lvl1pPr>
          </a:lstStyle>
          <a:p>
            <a:r>
              <a:rPr lang="en-US" dirty="0" smtClean="0"/>
              <a:t>Section title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chemeClr val="bg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solidFill>
                  <a:srgbClr val="F9F9F9"/>
                </a:solidFill>
                <a:latin typeface="Fira Sans Hair"/>
                <a:cs typeface="Fira Sans Hair"/>
              </a:defRPr>
            </a:lvl1pPr>
          </a:lstStyle>
          <a:p>
            <a:fld id="{BE94A5B8-76F2-3F47-9734-7C798F53FCC9}" type="slidenum">
              <a:rPr lang="en-US" smtClean="0"/>
              <a:pPr/>
              <a:t>‹#›</a:t>
            </a:fld>
            <a:endParaRPr lang="en-US" dirty="0"/>
          </a:p>
        </p:txBody>
      </p:sp>
      <p:cxnSp>
        <p:nvCxnSpPr>
          <p:cNvPr id="19" name="Straight Connector 18"/>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13" hasCustomPrompt="1"/>
          </p:nvPr>
        </p:nvSpPr>
        <p:spPr>
          <a:xfrm>
            <a:off x="457200" y="4170363"/>
            <a:ext cx="4113213" cy="806450"/>
          </a:xfrm>
        </p:spPr>
        <p:txBody>
          <a:bodyPr anchor="t"/>
          <a:lstStyle>
            <a:lvl1pPr marL="0" indent="0">
              <a:lnSpc>
                <a:spcPct val="80000"/>
              </a:lnSpc>
              <a:spcBef>
                <a:spcPts val="0"/>
              </a:spcBef>
              <a:buNone/>
              <a:defRPr baseline="0">
                <a:solidFill>
                  <a:schemeClr val="bg1"/>
                </a:solidFill>
                <a:latin typeface="Fira Sans Light"/>
                <a:cs typeface="Fira Sans Light"/>
              </a:defRPr>
            </a:lvl1pPr>
          </a:lstStyle>
          <a:p>
            <a:pPr lvl="0"/>
            <a:r>
              <a:rPr lang="en-US" dirty="0" smtClean="0"/>
              <a:t>Description of the section.</a:t>
            </a:r>
            <a:endParaRPr lang="en-US" dirty="0"/>
          </a:p>
        </p:txBody>
      </p:sp>
      <p:cxnSp>
        <p:nvCxnSpPr>
          <p:cNvPr id="7" name="Straight Connector 6"/>
          <p:cNvCxnSpPr/>
          <p:nvPr userDrawn="1"/>
        </p:nvCxnSpPr>
        <p:spPr>
          <a:xfrm>
            <a:off x="457200" y="4083197"/>
            <a:ext cx="7566676" cy="0"/>
          </a:xfrm>
          <a:prstGeom prst="line">
            <a:avLst/>
          </a:prstGeom>
          <a:ln w="57150"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1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Our team</a:t>
            </a:r>
            <a:endParaRPr lang="en-US" dirty="0"/>
          </a:p>
        </p:txBody>
      </p:sp>
      <p:sp>
        <p:nvSpPr>
          <p:cNvPr id="7" name="Picture Placeholder 6"/>
          <p:cNvSpPr>
            <a:spLocks noGrp="1"/>
          </p:cNvSpPr>
          <p:nvPr>
            <p:ph type="pic" sz="quarter" idx="13" hasCustomPrompt="1"/>
          </p:nvPr>
        </p:nvSpPr>
        <p:spPr>
          <a:xfrm>
            <a:off x="470772" y="1898273"/>
            <a:ext cx="1280726" cy="1280726"/>
          </a:xfrm>
          <a:prstGeom prst="rect">
            <a:avLst/>
          </a:prstGeom>
          <a:ln w="57150" cmpd="sng">
            <a:solidFill>
              <a:schemeClr val="bg1">
                <a:lumMod val="50000"/>
              </a:schemeClr>
            </a:solidFill>
          </a:ln>
        </p:spPr>
        <p:txBody>
          <a:bodyPr vert="horz" anchor="ctr"/>
          <a:lstStyle>
            <a:lvl1pPr marL="0" indent="0" algn="ctr">
              <a:buNone/>
              <a:defRPr sz="1400"/>
            </a:lvl1pPr>
          </a:lstStyle>
          <a:p>
            <a:r>
              <a:rPr lang="en-US" dirty="0" smtClean="0"/>
              <a:t>Headshot</a:t>
            </a:r>
            <a:endParaRPr lang="en-US" dirty="0"/>
          </a:p>
        </p:txBody>
      </p:sp>
      <p:sp>
        <p:nvSpPr>
          <p:cNvPr id="26" name="Text Placeholder 25"/>
          <p:cNvSpPr>
            <a:spLocks noGrp="1"/>
          </p:cNvSpPr>
          <p:nvPr>
            <p:ph type="body" sz="quarter" idx="14" hasCustomPrompt="1"/>
          </p:nvPr>
        </p:nvSpPr>
        <p:spPr>
          <a:xfrm>
            <a:off x="331674" y="3236199"/>
            <a:ext cx="1558925" cy="317500"/>
          </a:xfrm>
          <a:prstGeom prst="rect">
            <a:avLst/>
          </a:prstGeom>
        </p:spPr>
        <p:txBody>
          <a:bodyPr vert="horz" wrap="none"/>
          <a:lstStyle>
            <a:lvl1pPr marL="0" indent="0" algn="ctr">
              <a:buNone/>
              <a:defRPr sz="1800" i="0"/>
            </a:lvl1pPr>
            <a:lvl2pPr algn="ctr">
              <a:defRPr/>
            </a:lvl2pPr>
            <a:lvl3pPr algn="ctr">
              <a:defRPr/>
            </a:lvl3pPr>
            <a:lvl4pPr algn="ctr">
              <a:defRPr/>
            </a:lvl4pPr>
            <a:lvl5pPr algn="ctr">
              <a:defRPr/>
            </a:lvl5pPr>
          </a:lstStyle>
          <a:p>
            <a:pPr lvl="0"/>
            <a:r>
              <a:rPr lang="en-US" dirty="0" smtClean="0"/>
              <a:t>Name</a:t>
            </a:r>
            <a:endParaRPr lang="en-US" dirty="0"/>
          </a:p>
        </p:txBody>
      </p:sp>
      <p:sp>
        <p:nvSpPr>
          <p:cNvPr id="27" name="Text Placeholder 25"/>
          <p:cNvSpPr>
            <a:spLocks noGrp="1"/>
          </p:cNvSpPr>
          <p:nvPr>
            <p:ph type="body" sz="quarter" idx="15" hasCustomPrompt="1"/>
          </p:nvPr>
        </p:nvSpPr>
        <p:spPr>
          <a:xfrm>
            <a:off x="331674" y="3553699"/>
            <a:ext cx="1558925" cy="317500"/>
          </a:xfrm>
          <a:prstGeom prst="rect">
            <a:avLst/>
          </a:prstGeom>
        </p:spPr>
        <p:txBody>
          <a:bodyPr vert="horz" wrap="none"/>
          <a:lstStyle>
            <a:lvl1pPr marL="0" indent="0" algn="ctr">
              <a:buNone/>
              <a:defRPr sz="1050" b="1" i="1">
                <a:latin typeface="Fira Sans"/>
                <a:cs typeface="Fira Sans"/>
              </a:defRPr>
            </a:lvl1pPr>
            <a:lvl2pPr algn="ctr">
              <a:defRPr/>
            </a:lvl2pPr>
            <a:lvl3pPr algn="ctr">
              <a:defRPr/>
            </a:lvl3pPr>
            <a:lvl4pPr algn="ctr">
              <a:defRPr/>
            </a:lvl4pPr>
            <a:lvl5pPr algn="ctr">
              <a:defRPr/>
            </a:lvl5pPr>
          </a:lstStyle>
          <a:p>
            <a:pPr lvl="0"/>
            <a:r>
              <a:rPr lang="en-US" dirty="0" smtClean="0"/>
              <a:t>Role</a:t>
            </a:r>
            <a:endParaRPr lang="en-US" dirty="0"/>
          </a:p>
        </p:txBody>
      </p:sp>
      <p:sp>
        <p:nvSpPr>
          <p:cNvPr id="28" name="Picture Placeholder 6"/>
          <p:cNvSpPr>
            <a:spLocks noGrp="1"/>
          </p:cNvSpPr>
          <p:nvPr>
            <p:ph type="pic" sz="quarter" idx="16" hasCustomPrompt="1"/>
          </p:nvPr>
        </p:nvSpPr>
        <p:spPr>
          <a:xfrm>
            <a:off x="2197617" y="1898273"/>
            <a:ext cx="1280726" cy="1280726"/>
          </a:xfrm>
          <a:prstGeom prst="rect">
            <a:avLst/>
          </a:prstGeom>
          <a:ln w="57150" cmpd="sng">
            <a:solidFill>
              <a:schemeClr val="bg1">
                <a:lumMod val="50000"/>
              </a:schemeClr>
            </a:solidFill>
          </a:ln>
        </p:spPr>
        <p:txBody>
          <a:bodyPr vert="horz" anchor="ctr"/>
          <a:lstStyle>
            <a:lvl1pPr marL="0" indent="0" algn="ctr">
              <a:buNone/>
              <a:defRPr sz="1400"/>
            </a:lvl1pPr>
          </a:lstStyle>
          <a:p>
            <a:r>
              <a:rPr lang="en-US" dirty="0" smtClean="0"/>
              <a:t>Headshot</a:t>
            </a:r>
            <a:endParaRPr lang="en-US" dirty="0"/>
          </a:p>
        </p:txBody>
      </p:sp>
      <p:sp>
        <p:nvSpPr>
          <p:cNvPr id="29" name="Text Placeholder 25"/>
          <p:cNvSpPr>
            <a:spLocks noGrp="1"/>
          </p:cNvSpPr>
          <p:nvPr>
            <p:ph type="body" sz="quarter" idx="17" hasCustomPrompt="1"/>
          </p:nvPr>
        </p:nvSpPr>
        <p:spPr>
          <a:xfrm>
            <a:off x="2059501" y="3236199"/>
            <a:ext cx="1558925" cy="317500"/>
          </a:xfrm>
          <a:prstGeom prst="rect">
            <a:avLst/>
          </a:prstGeom>
        </p:spPr>
        <p:txBody>
          <a:bodyPr vert="horz" wrap="none"/>
          <a:lstStyle>
            <a:lvl1pPr marL="0" indent="0" algn="ctr">
              <a:buNone/>
              <a:defRPr sz="1800" i="0"/>
            </a:lvl1pPr>
            <a:lvl2pPr algn="ctr">
              <a:defRPr/>
            </a:lvl2pPr>
            <a:lvl3pPr algn="ctr">
              <a:defRPr/>
            </a:lvl3pPr>
            <a:lvl4pPr algn="ctr">
              <a:defRPr/>
            </a:lvl4pPr>
            <a:lvl5pPr algn="ctr">
              <a:defRPr/>
            </a:lvl5pPr>
          </a:lstStyle>
          <a:p>
            <a:pPr lvl="0"/>
            <a:r>
              <a:rPr lang="en-US" dirty="0" smtClean="0"/>
              <a:t>Name</a:t>
            </a:r>
            <a:endParaRPr lang="en-US" dirty="0"/>
          </a:p>
        </p:txBody>
      </p:sp>
      <p:sp>
        <p:nvSpPr>
          <p:cNvPr id="30" name="Text Placeholder 25"/>
          <p:cNvSpPr>
            <a:spLocks noGrp="1"/>
          </p:cNvSpPr>
          <p:nvPr>
            <p:ph type="body" sz="quarter" idx="18" hasCustomPrompt="1"/>
          </p:nvPr>
        </p:nvSpPr>
        <p:spPr>
          <a:xfrm>
            <a:off x="2059501" y="3553699"/>
            <a:ext cx="1558925" cy="317500"/>
          </a:xfrm>
          <a:prstGeom prst="rect">
            <a:avLst/>
          </a:prstGeom>
        </p:spPr>
        <p:txBody>
          <a:bodyPr vert="horz" wrap="none"/>
          <a:lstStyle>
            <a:lvl1pPr marL="0" indent="0" algn="ctr">
              <a:buNone/>
              <a:defRPr sz="1050" b="1" i="1">
                <a:latin typeface="Fira Sans"/>
                <a:cs typeface="Fira Sans"/>
              </a:defRPr>
            </a:lvl1pPr>
            <a:lvl2pPr algn="ctr">
              <a:defRPr/>
            </a:lvl2pPr>
            <a:lvl3pPr algn="ctr">
              <a:defRPr/>
            </a:lvl3pPr>
            <a:lvl4pPr algn="ctr">
              <a:defRPr/>
            </a:lvl4pPr>
            <a:lvl5pPr algn="ctr">
              <a:defRPr/>
            </a:lvl5pPr>
          </a:lstStyle>
          <a:p>
            <a:pPr lvl="0"/>
            <a:r>
              <a:rPr lang="en-US" dirty="0" smtClean="0"/>
              <a:t>Role</a:t>
            </a:r>
            <a:endParaRPr lang="en-US" dirty="0"/>
          </a:p>
        </p:txBody>
      </p:sp>
      <p:sp>
        <p:nvSpPr>
          <p:cNvPr id="31" name="Picture Placeholder 6"/>
          <p:cNvSpPr>
            <a:spLocks noGrp="1"/>
          </p:cNvSpPr>
          <p:nvPr>
            <p:ph type="pic" sz="quarter" idx="19" hasCustomPrompt="1"/>
          </p:nvPr>
        </p:nvSpPr>
        <p:spPr>
          <a:xfrm>
            <a:off x="3924461" y="1898273"/>
            <a:ext cx="1280726" cy="1280726"/>
          </a:xfrm>
          <a:prstGeom prst="rect">
            <a:avLst/>
          </a:prstGeom>
          <a:ln w="57150" cmpd="sng">
            <a:solidFill>
              <a:schemeClr val="bg1">
                <a:lumMod val="50000"/>
              </a:schemeClr>
            </a:solidFill>
          </a:ln>
        </p:spPr>
        <p:txBody>
          <a:bodyPr vert="horz" anchor="ctr"/>
          <a:lstStyle>
            <a:lvl1pPr marL="0" indent="0" algn="ctr">
              <a:buNone/>
              <a:defRPr sz="1400"/>
            </a:lvl1pPr>
          </a:lstStyle>
          <a:p>
            <a:r>
              <a:rPr lang="en-US" dirty="0" smtClean="0"/>
              <a:t>Headshot</a:t>
            </a:r>
            <a:endParaRPr lang="en-US" dirty="0"/>
          </a:p>
        </p:txBody>
      </p:sp>
      <p:sp>
        <p:nvSpPr>
          <p:cNvPr id="32" name="Text Placeholder 25"/>
          <p:cNvSpPr>
            <a:spLocks noGrp="1"/>
          </p:cNvSpPr>
          <p:nvPr>
            <p:ph type="body" sz="quarter" idx="20" hasCustomPrompt="1"/>
          </p:nvPr>
        </p:nvSpPr>
        <p:spPr>
          <a:xfrm>
            <a:off x="3772558" y="3236199"/>
            <a:ext cx="1558925" cy="317500"/>
          </a:xfrm>
          <a:prstGeom prst="rect">
            <a:avLst/>
          </a:prstGeom>
        </p:spPr>
        <p:txBody>
          <a:bodyPr vert="horz" wrap="none"/>
          <a:lstStyle>
            <a:lvl1pPr marL="0" indent="0" algn="ctr">
              <a:buNone/>
              <a:defRPr sz="1800" i="0"/>
            </a:lvl1pPr>
            <a:lvl2pPr algn="ctr">
              <a:defRPr/>
            </a:lvl2pPr>
            <a:lvl3pPr algn="ctr">
              <a:defRPr/>
            </a:lvl3pPr>
            <a:lvl4pPr algn="ctr">
              <a:defRPr/>
            </a:lvl4pPr>
            <a:lvl5pPr algn="ctr">
              <a:defRPr/>
            </a:lvl5pPr>
          </a:lstStyle>
          <a:p>
            <a:pPr lvl="0"/>
            <a:r>
              <a:rPr lang="en-US" dirty="0" smtClean="0"/>
              <a:t>Name</a:t>
            </a:r>
            <a:endParaRPr lang="en-US" dirty="0"/>
          </a:p>
        </p:txBody>
      </p:sp>
      <p:sp>
        <p:nvSpPr>
          <p:cNvPr id="33" name="Text Placeholder 25"/>
          <p:cNvSpPr>
            <a:spLocks noGrp="1"/>
          </p:cNvSpPr>
          <p:nvPr>
            <p:ph type="body" sz="quarter" idx="21" hasCustomPrompt="1"/>
          </p:nvPr>
        </p:nvSpPr>
        <p:spPr>
          <a:xfrm>
            <a:off x="3772558" y="3553699"/>
            <a:ext cx="1558925" cy="317500"/>
          </a:xfrm>
          <a:prstGeom prst="rect">
            <a:avLst/>
          </a:prstGeom>
        </p:spPr>
        <p:txBody>
          <a:bodyPr vert="horz" wrap="none"/>
          <a:lstStyle>
            <a:lvl1pPr marL="0" indent="0" algn="ctr">
              <a:buNone/>
              <a:defRPr sz="1050" b="1" i="1">
                <a:latin typeface="Fira Sans"/>
                <a:cs typeface="Fira Sans"/>
              </a:defRPr>
            </a:lvl1pPr>
            <a:lvl2pPr algn="ctr">
              <a:defRPr/>
            </a:lvl2pPr>
            <a:lvl3pPr algn="ctr">
              <a:defRPr/>
            </a:lvl3pPr>
            <a:lvl4pPr algn="ctr">
              <a:defRPr/>
            </a:lvl4pPr>
            <a:lvl5pPr algn="ctr">
              <a:defRPr/>
            </a:lvl5pPr>
          </a:lstStyle>
          <a:p>
            <a:pPr lvl="0"/>
            <a:r>
              <a:rPr lang="en-US" dirty="0" smtClean="0"/>
              <a:t>Role</a:t>
            </a:r>
            <a:endParaRPr lang="en-US" dirty="0"/>
          </a:p>
        </p:txBody>
      </p:sp>
      <p:sp>
        <p:nvSpPr>
          <p:cNvPr id="34" name="Picture Placeholder 6"/>
          <p:cNvSpPr>
            <a:spLocks noGrp="1"/>
          </p:cNvSpPr>
          <p:nvPr>
            <p:ph type="pic" sz="quarter" idx="22" hasCustomPrompt="1"/>
          </p:nvPr>
        </p:nvSpPr>
        <p:spPr>
          <a:xfrm>
            <a:off x="5651306" y="1898273"/>
            <a:ext cx="1280726" cy="1280726"/>
          </a:xfrm>
          <a:prstGeom prst="rect">
            <a:avLst/>
          </a:prstGeom>
          <a:ln w="57150" cmpd="sng">
            <a:solidFill>
              <a:schemeClr val="bg1">
                <a:lumMod val="50000"/>
              </a:schemeClr>
            </a:solidFill>
          </a:ln>
        </p:spPr>
        <p:txBody>
          <a:bodyPr vert="horz" anchor="ctr"/>
          <a:lstStyle>
            <a:lvl1pPr marL="0" indent="0" algn="ctr">
              <a:buNone/>
              <a:defRPr sz="1400"/>
            </a:lvl1pPr>
          </a:lstStyle>
          <a:p>
            <a:r>
              <a:rPr lang="en-US" dirty="0" smtClean="0"/>
              <a:t>Headshot</a:t>
            </a:r>
            <a:endParaRPr lang="en-US" dirty="0"/>
          </a:p>
        </p:txBody>
      </p:sp>
      <p:sp>
        <p:nvSpPr>
          <p:cNvPr id="35" name="Text Placeholder 25"/>
          <p:cNvSpPr>
            <a:spLocks noGrp="1"/>
          </p:cNvSpPr>
          <p:nvPr>
            <p:ph type="body" sz="quarter" idx="23" hasCustomPrompt="1"/>
          </p:nvPr>
        </p:nvSpPr>
        <p:spPr>
          <a:xfrm>
            <a:off x="5516346" y="3236199"/>
            <a:ext cx="1558925" cy="317500"/>
          </a:xfrm>
          <a:prstGeom prst="rect">
            <a:avLst/>
          </a:prstGeom>
        </p:spPr>
        <p:txBody>
          <a:bodyPr vert="horz" wrap="none"/>
          <a:lstStyle>
            <a:lvl1pPr marL="0" indent="0" algn="ctr">
              <a:buNone/>
              <a:defRPr sz="1800" i="0"/>
            </a:lvl1pPr>
            <a:lvl2pPr algn="ctr">
              <a:defRPr/>
            </a:lvl2pPr>
            <a:lvl3pPr algn="ctr">
              <a:defRPr/>
            </a:lvl3pPr>
            <a:lvl4pPr algn="ctr">
              <a:defRPr/>
            </a:lvl4pPr>
            <a:lvl5pPr algn="ctr">
              <a:defRPr/>
            </a:lvl5pPr>
          </a:lstStyle>
          <a:p>
            <a:pPr lvl="0"/>
            <a:r>
              <a:rPr lang="en-US" dirty="0" smtClean="0"/>
              <a:t>Name</a:t>
            </a:r>
            <a:endParaRPr lang="en-US" dirty="0"/>
          </a:p>
        </p:txBody>
      </p:sp>
      <p:sp>
        <p:nvSpPr>
          <p:cNvPr id="36" name="Text Placeholder 25"/>
          <p:cNvSpPr>
            <a:spLocks noGrp="1"/>
          </p:cNvSpPr>
          <p:nvPr>
            <p:ph type="body" sz="quarter" idx="24" hasCustomPrompt="1"/>
          </p:nvPr>
        </p:nvSpPr>
        <p:spPr>
          <a:xfrm>
            <a:off x="5516346" y="3553699"/>
            <a:ext cx="1558925" cy="317500"/>
          </a:xfrm>
          <a:prstGeom prst="rect">
            <a:avLst/>
          </a:prstGeom>
        </p:spPr>
        <p:txBody>
          <a:bodyPr vert="horz" wrap="none"/>
          <a:lstStyle>
            <a:lvl1pPr marL="0" indent="0" algn="ctr">
              <a:buNone/>
              <a:defRPr sz="1050" b="1" i="1">
                <a:latin typeface="Fira Sans"/>
                <a:cs typeface="Fira Sans"/>
              </a:defRPr>
            </a:lvl1pPr>
            <a:lvl2pPr algn="ctr">
              <a:defRPr/>
            </a:lvl2pPr>
            <a:lvl3pPr algn="ctr">
              <a:defRPr/>
            </a:lvl3pPr>
            <a:lvl4pPr algn="ctr">
              <a:defRPr/>
            </a:lvl4pPr>
            <a:lvl5pPr algn="ctr">
              <a:defRPr/>
            </a:lvl5pPr>
          </a:lstStyle>
          <a:p>
            <a:pPr lvl="0"/>
            <a:r>
              <a:rPr lang="en-US" dirty="0" smtClean="0"/>
              <a:t>Role</a:t>
            </a:r>
            <a:endParaRPr lang="en-US" dirty="0"/>
          </a:p>
        </p:txBody>
      </p:sp>
      <p:sp>
        <p:nvSpPr>
          <p:cNvPr id="37" name="Picture Placeholder 6"/>
          <p:cNvSpPr>
            <a:spLocks noGrp="1"/>
          </p:cNvSpPr>
          <p:nvPr>
            <p:ph type="pic" sz="quarter" idx="25" hasCustomPrompt="1"/>
          </p:nvPr>
        </p:nvSpPr>
        <p:spPr>
          <a:xfrm>
            <a:off x="7378150" y="1898273"/>
            <a:ext cx="1280726" cy="1280726"/>
          </a:xfrm>
          <a:prstGeom prst="rect">
            <a:avLst/>
          </a:prstGeom>
          <a:ln w="57150" cmpd="sng">
            <a:solidFill>
              <a:schemeClr val="bg1">
                <a:lumMod val="50000"/>
              </a:schemeClr>
            </a:solidFill>
          </a:ln>
        </p:spPr>
        <p:txBody>
          <a:bodyPr vert="horz" anchor="ctr"/>
          <a:lstStyle>
            <a:lvl1pPr marL="0" indent="0" algn="ctr">
              <a:buNone/>
              <a:defRPr sz="1400"/>
            </a:lvl1pPr>
          </a:lstStyle>
          <a:p>
            <a:r>
              <a:rPr lang="en-US" dirty="0" smtClean="0"/>
              <a:t>Headshot</a:t>
            </a:r>
            <a:endParaRPr lang="en-US" dirty="0"/>
          </a:p>
        </p:txBody>
      </p:sp>
      <p:sp>
        <p:nvSpPr>
          <p:cNvPr id="38" name="Text Placeholder 25"/>
          <p:cNvSpPr>
            <a:spLocks noGrp="1"/>
          </p:cNvSpPr>
          <p:nvPr>
            <p:ph type="body" sz="quarter" idx="26" hasCustomPrompt="1"/>
          </p:nvPr>
        </p:nvSpPr>
        <p:spPr>
          <a:xfrm>
            <a:off x="7244413" y="3236199"/>
            <a:ext cx="1558925" cy="317500"/>
          </a:xfrm>
          <a:prstGeom prst="rect">
            <a:avLst/>
          </a:prstGeom>
        </p:spPr>
        <p:txBody>
          <a:bodyPr vert="horz" wrap="none"/>
          <a:lstStyle>
            <a:lvl1pPr marL="0" indent="0" algn="ctr">
              <a:buNone/>
              <a:defRPr sz="1800" i="0"/>
            </a:lvl1pPr>
            <a:lvl2pPr algn="ctr">
              <a:defRPr/>
            </a:lvl2pPr>
            <a:lvl3pPr algn="ctr">
              <a:defRPr/>
            </a:lvl3pPr>
            <a:lvl4pPr algn="ctr">
              <a:defRPr/>
            </a:lvl4pPr>
            <a:lvl5pPr algn="ctr">
              <a:defRPr/>
            </a:lvl5pPr>
          </a:lstStyle>
          <a:p>
            <a:pPr lvl="0"/>
            <a:r>
              <a:rPr lang="en-US" dirty="0" smtClean="0"/>
              <a:t>Name</a:t>
            </a:r>
            <a:endParaRPr lang="en-US" dirty="0"/>
          </a:p>
        </p:txBody>
      </p:sp>
      <p:sp>
        <p:nvSpPr>
          <p:cNvPr id="39" name="Text Placeholder 25"/>
          <p:cNvSpPr>
            <a:spLocks noGrp="1"/>
          </p:cNvSpPr>
          <p:nvPr>
            <p:ph type="body" sz="quarter" idx="27" hasCustomPrompt="1"/>
          </p:nvPr>
        </p:nvSpPr>
        <p:spPr>
          <a:xfrm>
            <a:off x="7244413" y="3553699"/>
            <a:ext cx="1558925" cy="317500"/>
          </a:xfrm>
          <a:prstGeom prst="rect">
            <a:avLst/>
          </a:prstGeom>
        </p:spPr>
        <p:txBody>
          <a:bodyPr vert="horz" wrap="none"/>
          <a:lstStyle>
            <a:lvl1pPr marL="0" indent="0" algn="ctr">
              <a:buNone/>
              <a:defRPr sz="1050" b="1" i="1">
                <a:latin typeface="Fira Sans"/>
                <a:cs typeface="Fira Sans"/>
              </a:defRPr>
            </a:lvl1pPr>
            <a:lvl2pPr algn="ctr">
              <a:defRPr/>
            </a:lvl2pPr>
            <a:lvl3pPr algn="ctr">
              <a:defRPr/>
            </a:lvl3pPr>
            <a:lvl4pPr algn="ctr">
              <a:defRPr/>
            </a:lvl4pPr>
            <a:lvl5pPr algn="ctr">
              <a:defRPr/>
            </a:lvl5pPr>
          </a:lstStyle>
          <a:p>
            <a:pPr lvl="0"/>
            <a:r>
              <a:rPr lang="en-US" dirty="0" smtClean="0"/>
              <a:t>Role</a:t>
            </a:r>
            <a:endParaRPr lang="en-US" dirty="0"/>
          </a:p>
        </p:txBody>
      </p:sp>
      <p:sp>
        <p:nvSpPr>
          <p:cNvPr id="40" name="Text Placeholder 25"/>
          <p:cNvSpPr>
            <a:spLocks noGrp="1"/>
          </p:cNvSpPr>
          <p:nvPr>
            <p:ph type="body" sz="quarter" idx="28" hasCustomPrompt="1"/>
          </p:nvPr>
        </p:nvSpPr>
        <p:spPr>
          <a:xfrm>
            <a:off x="331674" y="4011488"/>
            <a:ext cx="1558925" cy="1068511"/>
          </a:xfrm>
          <a:prstGeom prst="rect">
            <a:avLst/>
          </a:prstGeom>
        </p:spPr>
        <p:txBody>
          <a:bodyPr vert="horz" wrap="square" anchor="t"/>
          <a:lstStyle>
            <a:lvl1pPr marL="0" indent="0" algn="ctr">
              <a:spcBef>
                <a:spcPts val="800"/>
              </a:spcBef>
              <a:buNone/>
              <a:defRPr sz="1050" i="0">
                <a:latin typeface="Fira Sans Light"/>
                <a:cs typeface="Fira Sans Light"/>
              </a:defRPr>
            </a:lvl1pPr>
            <a:lvl2pPr algn="ctr">
              <a:defRPr/>
            </a:lvl2pPr>
            <a:lvl3pPr algn="ctr">
              <a:defRPr/>
            </a:lvl3pPr>
            <a:lvl4pPr algn="ctr">
              <a:defRPr/>
            </a:lvl4pPr>
            <a:lvl5pPr algn="ctr">
              <a:defRPr/>
            </a:lvl5pPr>
          </a:lstStyle>
          <a:p>
            <a:pPr lvl="0"/>
            <a:r>
              <a:rPr lang="en-US" dirty="0" smtClean="0"/>
              <a:t>A short bio about the person goes here.</a:t>
            </a:r>
          </a:p>
          <a:p>
            <a:pPr lvl="0"/>
            <a:r>
              <a:rPr lang="en-US" dirty="0" smtClean="0"/>
              <a:t>Delete this if you don’t want it.</a:t>
            </a:r>
            <a:endParaRPr lang="en-US" dirty="0"/>
          </a:p>
        </p:txBody>
      </p:sp>
      <p:sp>
        <p:nvSpPr>
          <p:cNvPr id="45" name="Text Placeholder 25"/>
          <p:cNvSpPr>
            <a:spLocks noGrp="1"/>
          </p:cNvSpPr>
          <p:nvPr>
            <p:ph type="body" sz="quarter" idx="29" hasCustomPrompt="1"/>
          </p:nvPr>
        </p:nvSpPr>
        <p:spPr>
          <a:xfrm>
            <a:off x="2059501" y="4011488"/>
            <a:ext cx="1558925" cy="1068511"/>
          </a:xfrm>
          <a:prstGeom prst="rect">
            <a:avLst/>
          </a:prstGeom>
        </p:spPr>
        <p:txBody>
          <a:bodyPr vert="horz" wrap="square" anchor="t"/>
          <a:lstStyle>
            <a:lvl1pPr marL="0" indent="0" algn="ctr">
              <a:spcBef>
                <a:spcPts val="800"/>
              </a:spcBef>
              <a:buNone/>
              <a:defRPr sz="1050" i="0">
                <a:latin typeface="Fira Sans Light"/>
                <a:cs typeface="Fira Sans Light"/>
              </a:defRPr>
            </a:lvl1pPr>
            <a:lvl2pPr algn="ctr">
              <a:defRPr/>
            </a:lvl2pPr>
            <a:lvl3pPr algn="ctr">
              <a:defRPr/>
            </a:lvl3pPr>
            <a:lvl4pPr algn="ctr">
              <a:defRPr/>
            </a:lvl4pPr>
            <a:lvl5pPr algn="ctr">
              <a:defRPr/>
            </a:lvl5pPr>
          </a:lstStyle>
          <a:p>
            <a:pPr lvl="0"/>
            <a:r>
              <a:rPr lang="en-US" dirty="0" smtClean="0"/>
              <a:t>A short bio about the person goes here.</a:t>
            </a:r>
          </a:p>
          <a:p>
            <a:pPr lvl="0"/>
            <a:r>
              <a:rPr lang="en-US" dirty="0" smtClean="0"/>
              <a:t>Delete this if you don’t want it.</a:t>
            </a:r>
            <a:endParaRPr lang="en-US" dirty="0"/>
          </a:p>
        </p:txBody>
      </p:sp>
      <p:sp>
        <p:nvSpPr>
          <p:cNvPr id="46" name="Text Placeholder 25"/>
          <p:cNvSpPr>
            <a:spLocks noGrp="1"/>
          </p:cNvSpPr>
          <p:nvPr>
            <p:ph type="body" sz="quarter" idx="30" hasCustomPrompt="1"/>
          </p:nvPr>
        </p:nvSpPr>
        <p:spPr>
          <a:xfrm>
            <a:off x="3772558" y="4011488"/>
            <a:ext cx="1558925" cy="1068511"/>
          </a:xfrm>
          <a:prstGeom prst="rect">
            <a:avLst/>
          </a:prstGeom>
        </p:spPr>
        <p:txBody>
          <a:bodyPr vert="horz" wrap="square" anchor="t"/>
          <a:lstStyle>
            <a:lvl1pPr marL="0" indent="0" algn="ctr">
              <a:spcBef>
                <a:spcPts val="800"/>
              </a:spcBef>
              <a:buNone/>
              <a:defRPr sz="1050" i="0">
                <a:latin typeface="Fira Sans Light"/>
                <a:cs typeface="Fira Sans Light"/>
              </a:defRPr>
            </a:lvl1pPr>
            <a:lvl2pPr algn="ctr">
              <a:defRPr/>
            </a:lvl2pPr>
            <a:lvl3pPr algn="ctr">
              <a:defRPr/>
            </a:lvl3pPr>
            <a:lvl4pPr algn="ctr">
              <a:defRPr/>
            </a:lvl4pPr>
            <a:lvl5pPr algn="ctr">
              <a:defRPr/>
            </a:lvl5pPr>
          </a:lstStyle>
          <a:p>
            <a:pPr lvl="0"/>
            <a:r>
              <a:rPr lang="en-US" dirty="0" smtClean="0"/>
              <a:t>A short bio about the person goes here.</a:t>
            </a:r>
          </a:p>
          <a:p>
            <a:pPr lvl="0"/>
            <a:r>
              <a:rPr lang="en-US" dirty="0" smtClean="0"/>
              <a:t>Delete this if you don’t want it.</a:t>
            </a:r>
            <a:endParaRPr lang="en-US" dirty="0"/>
          </a:p>
        </p:txBody>
      </p:sp>
      <p:sp>
        <p:nvSpPr>
          <p:cNvPr id="47" name="Text Placeholder 25"/>
          <p:cNvSpPr>
            <a:spLocks noGrp="1"/>
          </p:cNvSpPr>
          <p:nvPr>
            <p:ph type="body" sz="quarter" idx="31" hasCustomPrompt="1"/>
          </p:nvPr>
        </p:nvSpPr>
        <p:spPr>
          <a:xfrm>
            <a:off x="5516346" y="4011488"/>
            <a:ext cx="1558925" cy="1068511"/>
          </a:xfrm>
          <a:prstGeom prst="rect">
            <a:avLst/>
          </a:prstGeom>
        </p:spPr>
        <p:txBody>
          <a:bodyPr vert="horz" wrap="square" anchor="t"/>
          <a:lstStyle>
            <a:lvl1pPr marL="0" indent="0" algn="ctr">
              <a:spcBef>
                <a:spcPts val="800"/>
              </a:spcBef>
              <a:buNone/>
              <a:defRPr sz="1050" i="0">
                <a:latin typeface="Fira Sans Light"/>
                <a:cs typeface="Fira Sans Light"/>
              </a:defRPr>
            </a:lvl1pPr>
            <a:lvl2pPr algn="ctr">
              <a:defRPr/>
            </a:lvl2pPr>
            <a:lvl3pPr algn="ctr">
              <a:defRPr/>
            </a:lvl3pPr>
            <a:lvl4pPr algn="ctr">
              <a:defRPr/>
            </a:lvl4pPr>
            <a:lvl5pPr algn="ctr">
              <a:defRPr/>
            </a:lvl5pPr>
          </a:lstStyle>
          <a:p>
            <a:pPr lvl="0"/>
            <a:r>
              <a:rPr lang="en-US" dirty="0" smtClean="0"/>
              <a:t>A short bio about the person goes here.</a:t>
            </a:r>
          </a:p>
          <a:p>
            <a:pPr lvl="0"/>
            <a:r>
              <a:rPr lang="en-US" dirty="0" smtClean="0"/>
              <a:t>Delete this if you don’t want it.</a:t>
            </a:r>
            <a:endParaRPr lang="en-US" dirty="0"/>
          </a:p>
        </p:txBody>
      </p:sp>
      <p:sp>
        <p:nvSpPr>
          <p:cNvPr id="48" name="Text Placeholder 25"/>
          <p:cNvSpPr>
            <a:spLocks noGrp="1"/>
          </p:cNvSpPr>
          <p:nvPr>
            <p:ph type="body" sz="quarter" idx="32" hasCustomPrompt="1"/>
          </p:nvPr>
        </p:nvSpPr>
        <p:spPr>
          <a:xfrm>
            <a:off x="7244413" y="4011488"/>
            <a:ext cx="1558925" cy="1068511"/>
          </a:xfrm>
          <a:prstGeom prst="rect">
            <a:avLst/>
          </a:prstGeom>
        </p:spPr>
        <p:txBody>
          <a:bodyPr vert="horz" wrap="square" anchor="t"/>
          <a:lstStyle>
            <a:lvl1pPr marL="0" indent="0" algn="ctr">
              <a:spcBef>
                <a:spcPts val="800"/>
              </a:spcBef>
              <a:buNone/>
              <a:defRPr sz="1050" i="0">
                <a:latin typeface="Fira Sans Light"/>
                <a:cs typeface="Fira Sans Light"/>
              </a:defRPr>
            </a:lvl1pPr>
            <a:lvl2pPr algn="ctr">
              <a:defRPr/>
            </a:lvl2pPr>
            <a:lvl3pPr algn="ctr">
              <a:defRPr/>
            </a:lvl3pPr>
            <a:lvl4pPr algn="ctr">
              <a:defRPr/>
            </a:lvl4pPr>
            <a:lvl5pPr algn="ctr">
              <a:defRPr/>
            </a:lvl5pPr>
          </a:lstStyle>
          <a:p>
            <a:pPr lvl="0"/>
            <a:r>
              <a:rPr lang="en-US" dirty="0" smtClean="0"/>
              <a:t>A short bio about the person goes here.</a:t>
            </a:r>
          </a:p>
          <a:p>
            <a:pPr lvl="0"/>
            <a:r>
              <a:rPr lang="en-US" dirty="0" smtClean="0"/>
              <a:t>Delete this if you don’t want it.</a:t>
            </a:r>
            <a:endParaRPr lang="en-US" dirty="0"/>
          </a:p>
        </p:txBody>
      </p:sp>
      <p:sp>
        <p:nvSpPr>
          <p:cNvPr id="54"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55" name="Straight Connector 54"/>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84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s left with an image">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1" y="1798590"/>
            <a:ext cx="3916357" cy="3279202"/>
          </a:xfrm>
          <a:prstGeom prst="rect">
            <a:avLst/>
          </a:prstGeom>
        </p:spPr>
        <p:txBody>
          <a:bodyPr wrap="square" anchor="ctr">
            <a:noAutofit/>
          </a:bodyPr>
          <a:lstStyle>
            <a:lvl1pPr marL="169863" indent="-169863">
              <a:spcBef>
                <a:spcPts val="1000"/>
              </a:spcBef>
              <a:defRPr sz="2000" b="1">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Here’s a first line</a:t>
            </a:r>
          </a:p>
          <a:p>
            <a:pPr lvl="1"/>
            <a:r>
              <a:rPr lang="en-US" dirty="0" smtClean="0"/>
              <a:t>Here’s a second line</a:t>
            </a:r>
          </a:p>
        </p:txBody>
      </p:sp>
      <p:sp>
        <p:nvSpPr>
          <p:cNvPr id="7"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8" name="Straight Connector 7"/>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6" name="Picture Placeholder 15"/>
          <p:cNvSpPr>
            <a:spLocks noGrp="1"/>
          </p:cNvSpPr>
          <p:nvPr>
            <p:ph type="pic" sz="quarter" idx="13" hasCustomPrompt="1"/>
          </p:nvPr>
        </p:nvSpPr>
        <p:spPr>
          <a:xfrm>
            <a:off x="5246168" y="1798638"/>
            <a:ext cx="3278187" cy="3278187"/>
          </a:xfrm>
          <a:ln w="5715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Tree>
    <p:extLst>
      <p:ext uri="{BB962C8B-B14F-4D97-AF65-F5344CB8AC3E}">
        <p14:creationId xmlns:p14="http://schemas.microsoft.com/office/powerpoint/2010/main" val="257245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left with two images">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1" y="1798590"/>
            <a:ext cx="3916357" cy="3279202"/>
          </a:xfrm>
          <a:prstGeom prst="rect">
            <a:avLst/>
          </a:prstGeom>
        </p:spPr>
        <p:txBody>
          <a:bodyPr wrap="square" anchor="ctr">
            <a:noAutofit/>
          </a:bodyPr>
          <a:lstStyle>
            <a:lvl1pPr marL="169863" indent="-169863">
              <a:spcBef>
                <a:spcPts val="1000"/>
              </a:spcBef>
              <a:defRPr sz="2000" b="1">
                <a:solidFill>
                  <a:srgbClr val="363636"/>
                </a:solidFill>
              </a:defRPr>
            </a:lvl1pPr>
            <a:lvl2pPr marL="455613" indent="-222250">
              <a:defRPr sz="1600">
                <a:solidFill>
                  <a:schemeClr val="tx1">
                    <a:lumMod val="65000"/>
                    <a:lumOff val="35000"/>
                  </a:schemeClr>
                </a:solidFill>
              </a:defRPr>
            </a:lvl2pPr>
            <a:lvl3pPr>
              <a:defRPr sz="1600">
                <a:solidFill>
                  <a:srgbClr val="363636"/>
                </a:solidFill>
              </a:defRPr>
            </a:lvl3pPr>
            <a:lvl4pPr>
              <a:defRPr sz="1400">
                <a:solidFill>
                  <a:srgbClr val="363636"/>
                </a:solidFill>
              </a:defRPr>
            </a:lvl4pPr>
            <a:lvl5pPr>
              <a:defRPr sz="1400">
                <a:solidFill>
                  <a:srgbClr val="363636"/>
                </a:solidFill>
              </a:defRPr>
            </a:lvl5pPr>
          </a:lstStyle>
          <a:p>
            <a:pPr lvl="0"/>
            <a:r>
              <a:rPr lang="en-US" dirty="0" smtClean="0"/>
              <a:t>Here’s a first line</a:t>
            </a:r>
          </a:p>
          <a:p>
            <a:pPr lvl="1"/>
            <a:r>
              <a:rPr lang="en-US" dirty="0" smtClean="0"/>
              <a:t>Here’s a second line</a:t>
            </a:r>
          </a:p>
        </p:txBody>
      </p:sp>
      <p:sp>
        <p:nvSpPr>
          <p:cNvPr id="7" name="Slide Number Placeholder 5"/>
          <p:cNvSpPr>
            <a:spLocks noGrp="1"/>
          </p:cNvSpPr>
          <p:nvPr>
            <p:ph type="sldNum" sz="quarter" idx="12"/>
          </p:nvPr>
        </p:nvSpPr>
        <p:spPr>
          <a:xfrm>
            <a:off x="8345113" y="5292589"/>
            <a:ext cx="467374" cy="308111"/>
          </a:xfrm>
          <a:prstGeom prst="rect">
            <a:avLst/>
          </a:prstGeom>
        </p:spPr>
        <p:txBody>
          <a:bodyPr anchor="ctr"/>
          <a:lstStyle>
            <a:lvl1pPr algn="l">
              <a:defRPr sz="1000" b="0" i="0">
                <a:latin typeface="Fira Sans Hair"/>
                <a:cs typeface="Fira Sans Hair"/>
              </a:defRPr>
            </a:lvl1pPr>
          </a:lstStyle>
          <a:p>
            <a:fld id="{BE94A5B8-76F2-3F47-9734-7C798F53FCC9}" type="slidenum">
              <a:rPr lang="en-US" smtClean="0"/>
              <a:pPr/>
              <a:t>‹#›</a:t>
            </a:fld>
            <a:endParaRPr lang="en-US" dirty="0"/>
          </a:p>
        </p:txBody>
      </p:sp>
      <p:cxnSp>
        <p:nvCxnSpPr>
          <p:cNvPr id="8" name="Straight Connector 7"/>
          <p:cNvCxnSpPr/>
          <p:nvPr userDrawn="1"/>
        </p:nvCxnSpPr>
        <p:spPr>
          <a:xfrm>
            <a:off x="8336391" y="5227677"/>
            <a:ext cx="0" cy="450407"/>
          </a:xfrm>
          <a:prstGeom prst="line">
            <a:avLst/>
          </a:prstGeom>
          <a:ln w="12700" cmpd="sng">
            <a:solidFill>
              <a:schemeClr val="accent2"/>
            </a:solidFill>
            <a:prstDash val="dot"/>
          </a:ln>
          <a:effectLst/>
        </p:spPr>
        <p:style>
          <a:lnRef idx="2">
            <a:schemeClr val="accent1"/>
          </a:lnRef>
          <a:fillRef idx="0">
            <a:schemeClr val="accent1"/>
          </a:fillRef>
          <a:effectRef idx="1">
            <a:schemeClr val="accent1"/>
          </a:effectRef>
          <a:fontRef idx="minor">
            <a:schemeClr val="tx1"/>
          </a:fontRef>
        </p:style>
      </p:cxnSp>
      <p:sp>
        <p:nvSpPr>
          <p:cNvPr id="12" name="Title 1"/>
          <p:cNvSpPr>
            <a:spLocks noGrp="1"/>
          </p:cNvSpPr>
          <p:nvPr>
            <p:ph type="title" hasCustomPrompt="1"/>
          </p:nvPr>
        </p:nvSpPr>
        <p:spPr>
          <a:xfrm>
            <a:off x="457201" y="214128"/>
            <a:ext cx="7566675" cy="1017274"/>
          </a:xfrm>
          <a:prstGeom prst="rect">
            <a:avLst/>
          </a:prstGeom>
        </p:spPr>
        <p:txBody>
          <a:bodyPr anchor="ctr">
            <a:noAutofit/>
          </a:bodyPr>
          <a:lstStyle>
            <a:lvl1pPr algn="l">
              <a:defRPr sz="3200" b="1" i="0" spc="-100" baseline="0">
                <a:solidFill>
                  <a:srgbClr val="FFFFFF"/>
                </a:solidFill>
              </a:defRPr>
            </a:lvl1pPr>
          </a:lstStyle>
          <a:p>
            <a:r>
              <a:rPr lang="en-US" dirty="0" smtClean="0"/>
              <a:t>Headline of the slide</a:t>
            </a:r>
            <a:endParaRPr lang="en-US" dirty="0"/>
          </a:p>
        </p:txBody>
      </p:sp>
      <p:sp>
        <p:nvSpPr>
          <p:cNvPr id="16" name="Picture Placeholder 15"/>
          <p:cNvSpPr>
            <a:spLocks noGrp="1"/>
          </p:cNvSpPr>
          <p:nvPr>
            <p:ph type="pic" sz="quarter" idx="13" hasCustomPrompt="1"/>
          </p:nvPr>
        </p:nvSpPr>
        <p:spPr>
          <a:xfrm>
            <a:off x="5246168" y="1798638"/>
            <a:ext cx="2753946" cy="2753946"/>
          </a:xfrm>
          <a:ln w="3810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
        <p:nvSpPr>
          <p:cNvPr id="17" name="Footer Placeholder 16"/>
          <p:cNvSpPr>
            <a:spLocks noGrp="1"/>
          </p:cNvSpPr>
          <p:nvPr>
            <p:ph type="ftr" sz="quarter" idx="3"/>
          </p:nvPr>
        </p:nvSpPr>
        <p:spPr>
          <a:xfrm>
            <a:off x="457200" y="5297488"/>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Picture Placeholder 15"/>
          <p:cNvSpPr>
            <a:spLocks noGrp="1"/>
          </p:cNvSpPr>
          <p:nvPr>
            <p:ph type="pic" sz="quarter" idx="14" hasCustomPrompt="1"/>
          </p:nvPr>
        </p:nvSpPr>
        <p:spPr>
          <a:xfrm>
            <a:off x="7236192" y="3627185"/>
            <a:ext cx="1450607" cy="1450607"/>
          </a:xfrm>
          <a:ln w="57150" cmpd="sng">
            <a:solidFill>
              <a:schemeClr val="bg1">
                <a:lumMod val="50000"/>
              </a:schemeClr>
            </a:solidFill>
          </a:ln>
        </p:spPr>
        <p:txBody>
          <a:bodyPr/>
          <a:lstStyle>
            <a:lvl1pPr marL="0" indent="0" algn="ctr">
              <a:buNone/>
              <a:defRPr baseline="0"/>
            </a:lvl1pPr>
          </a:lstStyle>
          <a:p>
            <a:r>
              <a:rPr lang="en-US" dirty="0" smtClean="0"/>
              <a:t>Insert picture, </a:t>
            </a:r>
            <a:br>
              <a:rPr lang="en-US" dirty="0" smtClean="0"/>
            </a:br>
            <a:r>
              <a:rPr lang="en-US" dirty="0" smtClean="0"/>
              <a:t>crop to circle</a:t>
            </a:r>
            <a:endParaRPr lang="en-US" dirty="0"/>
          </a:p>
        </p:txBody>
      </p:sp>
    </p:spTree>
    <p:extLst>
      <p:ext uri="{BB962C8B-B14F-4D97-AF65-F5344CB8AC3E}">
        <p14:creationId xmlns:p14="http://schemas.microsoft.com/office/powerpoint/2010/main" val="249943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45000"/>
          </a:srgbClr>
        </a:solidFill>
        <a:effectLst/>
      </p:bgPr>
    </p:bg>
    <p:spTree>
      <p:nvGrpSpPr>
        <p:cNvPr id="1" name=""/>
        <p:cNvGrpSpPr/>
        <p:nvPr/>
      </p:nvGrpSpPr>
      <p:grpSpPr>
        <a:xfrm>
          <a:off x="0" y="0"/>
          <a:ext cx="0" cy="0"/>
          <a:chOff x="0" y="0"/>
          <a:chExt cx="0" cy="0"/>
        </a:xfrm>
      </p:grpSpPr>
      <p:sp>
        <p:nvSpPr>
          <p:cNvPr id="23" name="Rectangle 22"/>
          <p:cNvSpPr/>
          <p:nvPr userDrawn="1"/>
        </p:nvSpPr>
        <p:spPr>
          <a:xfrm>
            <a:off x="0" y="1"/>
            <a:ext cx="9144000" cy="1469781"/>
          </a:xfrm>
          <a:prstGeom prst="rect">
            <a:avLst/>
          </a:prstGeom>
          <a:solidFill>
            <a:srgbClr val="3592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1" name="Title Placeholder 10"/>
          <p:cNvSpPr>
            <a:spLocks noGrp="1"/>
          </p:cNvSpPr>
          <p:nvPr>
            <p:ph type="title"/>
          </p:nvPr>
        </p:nvSpPr>
        <p:spPr>
          <a:xfrm>
            <a:off x="457200" y="228600"/>
            <a:ext cx="7375141" cy="952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2" name="Text Placeholder 11"/>
          <p:cNvSpPr>
            <a:spLocks noGrp="1"/>
          </p:cNvSpPr>
          <p:nvPr>
            <p:ph type="body" idx="1"/>
          </p:nvPr>
        </p:nvSpPr>
        <p:spPr>
          <a:xfrm>
            <a:off x="457200" y="1801629"/>
            <a:ext cx="4113416" cy="3278370"/>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p:txBody>
      </p:sp>
      <p:sp>
        <p:nvSpPr>
          <p:cNvPr id="17" name="Footer Placeholder 16"/>
          <p:cNvSpPr>
            <a:spLocks noGrp="1"/>
          </p:cNvSpPr>
          <p:nvPr>
            <p:ph type="ftr" sz="quarter" idx="3"/>
          </p:nvPr>
        </p:nvSpPr>
        <p:spPr>
          <a:xfrm>
            <a:off x="457200" y="5206972"/>
            <a:ext cx="4113416" cy="303212"/>
          </a:xfrm>
          <a:prstGeom prst="rect">
            <a:avLst/>
          </a:prstGeom>
        </p:spPr>
        <p:txBody>
          <a:bodyPr vert="horz" lIns="91440" tIns="45720" rIns="91440" bIns="45720" rtlCol="0" anchor="ctr"/>
          <a:lstStyle>
            <a:lvl1pPr algn="l">
              <a:defRPr sz="800" i="0">
                <a:solidFill>
                  <a:srgbClr val="919191"/>
                </a:solidFill>
                <a:latin typeface="Fira Sans Light"/>
                <a:cs typeface="Fira Sans Light"/>
              </a:defRPr>
            </a:lvl1pPr>
          </a:lstStyle>
          <a:p>
            <a:r>
              <a:rPr lang="en-US" dirty="0" smtClean="0"/>
              <a:t>NOTE: If you need a footnote, put it here, if not, delete this.</a:t>
            </a:r>
            <a:endParaRPr lang="en-US" dirty="0"/>
          </a:p>
        </p:txBody>
      </p:sp>
      <p:sp>
        <p:nvSpPr>
          <p:cNvPr id="18" name="Slide Number Placeholder 5"/>
          <p:cNvSpPr>
            <a:spLocks noGrp="1"/>
          </p:cNvSpPr>
          <p:nvPr>
            <p:ph type="sldNum" sz="quarter" idx="4"/>
          </p:nvPr>
        </p:nvSpPr>
        <p:spPr>
          <a:xfrm>
            <a:off x="8345113" y="5206972"/>
            <a:ext cx="467374" cy="304271"/>
          </a:xfrm>
          <a:prstGeom prst="rect">
            <a:avLst/>
          </a:prstGeom>
        </p:spPr>
        <p:txBody>
          <a:bodyPr/>
          <a:lstStyle>
            <a:lvl1pPr algn="l">
              <a:defRPr sz="1000" b="0" i="0">
                <a:latin typeface="Fira Sans Hair"/>
                <a:cs typeface="Fira Sans Hair"/>
              </a:defRPr>
            </a:lvl1pPr>
          </a:lstStyle>
          <a:p>
            <a:fld id="{BE94A5B8-76F2-3F47-9734-7C798F53FCC9}" type="slidenum">
              <a:rPr lang="en-US" smtClean="0"/>
              <a:pPr/>
              <a:t>‹#›</a:t>
            </a:fld>
            <a:endParaRPr lang="en-US" dirty="0"/>
          </a:p>
        </p:txBody>
      </p:sp>
      <p:grpSp>
        <p:nvGrpSpPr>
          <p:cNvPr id="20" name="Group 19"/>
          <p:cNvGrpSpPr/>
          <p:nvPr userDrawn="1"/>
        </p:nvGrpSpPr>
        <p:grpSpPr>
          <a:xfrm>
            <a:off x="8083399" y="361581"/>
            <a:ext cx="771493" cy="686686"/>
            <a:chOff x="5451933" y="3338261"/>
            <a:chExt cx="771493" cy="686686"/>
          </a:xfrm>
        </p:grpSpPr>
        <p:sp>
          <p:nvSpPr>
            <p:cNvPr id="22" name="Oval 21"/>
            <p:cNvSpPr/>
            <p:nvPr userDrawn="1"/>
          </p:nvSpPr>
          <p:spPr>
            <a:xfrm>
              <a:off x="5494335" y="3338261"/>
              <a:ext cx="686686" cy="686686"/>
            </a:xfrm>
            <a:prstGeom prst="ellipse">
              <a:avLst/>
            </a:prstGeom>
            <a:solidFill>
              <a:schemeClr val="bg1"/>
            </a:solid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21" name="TextBox 20"/>
            <p:cNvSpPr txBox="1"/>
            <p:nvPr userDrawn="1"/>
          </p:nvSpPr>
          <p:spPr>
            <a:xfrm rot="20353162">
              <a:off x="5451933" y="3473854"/>
              <a:ext cx="771493" cy="415498"/>
            </a:xfrm>
            <a:prstGeom prst="rect">
              <a:avLst/>
            </a:prstGeom>
            <a:noFill/>
            <a:ln>
              <a:noFill/>
            </a:ln>
          </p:spPr>
          <p:txBody>
            <a:bodyPr wrap="none" rtlCol="0">
              <a:spAutoFit/>
            </a:bodyPr>
            <a:lstStyle/>
            <a:p>
              <a:pPr>
                <a:lnSpc>
                  <a:spcPct val="70000"/>
                </a:lnSpc>
              </a:pPr>
              <a:r>
                <a:rPr lang="en-US" i="1" dirty="0" smtClean="0">
                  <a:solidFill>
                    <a:schemeClr val="accent2"/>
                  </a:solidFill>
                  <a:latin typeface="Fira Sans"/>
                  <a:cs typeface="Fira Sans"/>
                </a:rPr>
                <a:t> GBC </a:t>
              </a:r>
            </a:p>
            <a:p>
              <a:pPr>
                <a:lnSpc>
                  <a:spcPct val="70000"/>
                </a:lnSpc>
              </a:pPr>
              <a:r>
                <a:rPr lang="en-US" sz="1200" i="1" dirty="0" smtClean="0">
                  <a:solidFill>
                    <a:schemeClr val="accent2"/>
                  </a:solidFill>
                  <a:latin typeface="Fira Sans"/>
                  <a:cs typeface="Fira Sans"/>
                </a:rPr>
                <a:t>Partners</a:t>
              </a:r>
            </a:p>
          </p:txBody>
        </p:sp>
      </p:grpSp>
    </p:spTree>
    <p:extLst>
      <p:ext uri="{BB962C8B-B14F-4D97-AF65-F5344CB8AC3E}">
        <p14:creationId xmlns:p14="http://schemas.microsoft.com/office/powerpoint/2010/main" val="236316204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0" r:id="rId7"/>
    <p:sldLayoutId id="2147483652" r:id="rId8"/>
    <p:sldLayoutId id="2147483665" r:id="rId9"/>
    <p:sldLayoutId id="2147483653" r:id="rId10"/>
    <p:sldLayoutId id="2147483666" r:id="rId11"/>
    <p:sldLayoutId id="2147483659" r:id="rId12"/>
    <p:sldLayoutId id="2147483660" r:id="rId13"/>
    <p:sldLayoutId id="2147483661" r:id="rId14"/>
    <p:sldLayoutId id="2147483662" r:id="rId15"/>
    <p:sldLayoutId id="2147483663" r:id="rId16"/>
    <p:sldLayoutId id="2147483664" r:id="rId17"/>
    <p:sldLayoutId id="2147483667" r:id="rId18"/>
    <p:sldLayoutId id="2147483668" r:id="rId19"/>
    <p:sldLayoutId id="2147483669" r:id="rId20"/>
    <p:sldLayoutId id="2147483671" r:id="rId21"/>
    <p:sldLayoutId id="2147483680" r:id="rId22"/>
    <p:sldLayoutId id="2147483673" r:id="rId23"/>
    <p:sldLayoutId id="2147483670" r:id="rId24"/>
    <p:sldLayoutId id="2147483674" r:id="rId25"/>
    <p:sldLayoutId id="2147483675" r:id="rId26"/>
    <p:sldLayoutId id="2147483678" r:id="rId27"/>
    <p:sldLayoutId id="2147483676" r:id="rId28"/>
    <p:sldLayoutId id="2147483679" r:id="rId29"/>
    <p:sldLayoutId id="2147483681" r:id="rId30"/>
  </p:sldLayoutIdLst>
  <p:hf hdr="0" dt="0"/>
  <p:txStyles>
    <p:titleStyle>
      <a:lvl1pPr algn="l" defTabSz="457200" rtl="0" eaLnBrk="1" latinLnBrk="0" hangingPunct="1">
        <a:lnSpc>
          <a:spcPct val="80000"/>
        </a:lnSpc>
        <a:spcBef>
          <a:spcPct val="0"/>
        </a:spcBef>
        <a:buNone/>
        <a:defRPr sz="3600" b="1" i="0" kern="1200">
          <a:solidFill>
            <a:schemeClr val="bg2"/>
          </a:solidFill>
          <a:latin typeface="Arvo"/>
          <a:ea typeface="+mj-ea"/>
          <a:cs typeface="Arvo"/>
        </a:defRPr>
      </a:lvl1pPr>
    </p:titleStyle>
    <p:bodyStyle>
      <a:lvl1pPr marL="169863" indent="-169863" algn="l" defTabSz="457200" rtl="0" eaLnBrk="1" latinLnBrk="0" hangingPunct="1">
        <a:spcBef>
          <a:spcPts val="1200"/>
        </a:spcBef>
        <a:buFont typeface="Arial"/>
        <a:buChar char="•"/>
        <a:defRPr sz="2000" b="1" kern="1200">
          <a:solidFill>
            <a:schemeClr val="tx1"/>
          </a:solidFill>
          <a:latin typeface="Fira Sans"/>
          <a:ea typeface="+mn-ea"/>
          <a:cs typeface="Fira Sans"/>
        </a:defRPr>
      </a:lvl1pPr>
      <a:lvl2pPr marL="398463" indent="-223838" algn="l" defTabSz="457200" rtl="0" eaLnBrk="1" latinLnBrk="0" hangingPunct="1">
        <a:lnSpc>
          <a:spcPct val="90000"/>
        </a:lnSpc>
        <a:spcBef>
          <a:spcPts val="0"/>
        </a:spcBef>
        <a:spcAft>
          <a:spcPts val="600"/>
        </a:spcAft>
        <a:buFont typeface="Arial"/>
        <a:buChar char="–"/>
        <a:defRPr sz="1600" kern="1200">
          <a:solidFill>
            <a:schemeClr val="tx1">
              <a:lumMod val="60000"/>
              <a:lumOff val="40000"/>
            </a:schemeClr>
          </a:solidFill>
          <a:latin typeface="Fira Sans"/>
          <a:ea typeface="+mn-ea"/>
          <a:cs typeface="Fira Sans"/>
        </a:defRPr>
      </a:lvl2pPr>
      <a:lvl3pPr marL="1143000" indent="-228600" algn="l" defTabSz="457200" rtl="0" eaLnBrk="1" latinLnBrk="0" hangingPunct="1">
        <a:spcBef>
          <a:spcPct val="20000"/>
        </a:spcBef>
        <a:buFont typeface="Arial"/>
        <a:buChar char="•"/>
        <a:defRPr sz="2400" kern="1200">
          <a:solidFill>
            <a:schemeClr val="tx1"/>
          </a:solidFill>
          <a:latin typeface="Fira Sans"/>
          <a:ea typeface="+mn-ea"/>
          <a:cs typeface="Fira Sans"/>
        </a:defRPr>
      </a:lvl3pPr>
      <a:lvl4pPr marL="16002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4pPr>
      <a:lvl5pPr marL="20574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5.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371600" y="3125376"/>
            <a:ext cx="6489576" cy="0"/>
          </a:xfrm>
          <a:prstGeom prst="line">
            <a:avLst/>
          </a:prstGeom>
          <a:ln w="76200" cmpd="sng">
            <a:solidFill>
              <a:srgbClr val="FA922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p:txBody>
          <a:bodyPr/>
          <a:lstStyle/>
          <a:p>
            <a:r>
              <a:rPr lang="en-US" sz="6600" dirty="0" smtClean="0"/>
              <a:t>Harbourfront </a:t>
            </a:r>
            <a:r>
              <a:rPr lang="en-US" sz="6600" dirty="0"/>
              <a:t>Volunteer Program</a:t>
            </a:r>
          </a:p>
        </p:txBody>
      </p:sp>
      <p:sp>
        <p:nvSpPr>
          <p:cNvPr id="3" name="Subtitle 2"/>
          <p:cNvSpPr>
            <a:spLocks noGrp="1"/>
          </p:cNvSpPr>
          <p:nvPr>
            <p:ph type="subTitle" idx="1"/>
          </p:nvPr>
        </p:nvSpPr>
        <p:spPr>
          <a:xfrm>
            <a:off x="1371600" y="3950290"/>
            <a:ext cx="6400800" cy="733941"/>
          </a:xfrm>
        </p:spPr>
        <p:txBody>
          <a:bodyPr>
            <a:normAutofit fontScale="85000" lnSpcReduction="10000"/>
          </a:bodyPr>
          <a:lstStyle/>
          <a:p>
            <a:r>
              <a:rPr lang="en-US" dirty="0" smtClean="0"/>
              <a:t>BUS 4045: Capstone Project, Client </a:t>
            </a:r>
            <a:r>
              <a:rPr lang="en-US" dirty="0"/>
              <a:t>Sponsor: Karen </a:t>
            </a:r>
            <a:r>
              <a:rPr lang="en-US" dirty="0" err="1"/>
              <a:t>Sinotte</a:t>
            </a:r>
            <a:endParaRPr lang="en-US" dirty="0"/>
          </a:p>
          <a:p>
            <a:r>
              <a:rPr lang="en-US" dirty="0" smtClean="0"/>
              <a:t>.</a:t>
            </a:r>
            <a:endParaRPr lang="en-US" dirty="0"/>
          </a:p>
        </p:txBody>
      </p:sp>
      <p:sp>
        <p:nvSpPr>
          <p:cNvPr id="8" name="Text Placeholder 7"/>
          <p:cNvSpPr>
            <a:spLocks noGrp="1"/>
          </p:cNvSpPr>
          <p:nvPr>
            <p:ph type="body" sz="quarter" idx="10"/>
          </p:nvPr>
        </p:nvSpPr>
        <p:spPr>
          <a:xfrm>
            <a:off x="1817688" y="4747510"/>
            <a:ext cx="4179075" cy="279400"/>
          </a:xfrm>
        </p:spPr>
        <p:txBody>
          <a:bodyPr>
            <a:normAutofit/>
          </a:bodyPr>
          <a:lstStyle/>
          <a:p>
            <a:r>
              <a:rPr lang="en-US" dirty="0" smtClean="0"/>
              <a:t>Alexei Marcilio, alexei.Marcilio@gmail.com</a:t>
            </a:r>
            <a:endParaRPr lang="en-US" b="1" i="1" dirty="0"/>
          </a:p>
        </p:txBody>
      </p:sp>
      <p:sp>
        <p:nvSpPr>
          <p:cNvPr id="18" name="Text Placeholder 17"/>
          <p:cNvSpPr>
            <a:spLocks noGrp="1"/>
          </p:cNvSpPr>
          <p:nvPr>
            <p:ph type="body" sz="quarter" idx="13"/>
          </p:nvPr>
        </p:nvSpPr>
        <p:spPr/>
        <p:txBody>
          <a:bodyPr/>
          <a:lstStyle/>
          <a:p>
            <a:r>
              <a:rPr lang="en-US" dirty="0" smtClean="0"/>
              <a:t>03.01.15</a:t>
            </a:r>
            <a:endParaRPr lang="en-US" dirty="0"/>
          </a:p>
        </p:txBody>
      </p:sp>
    </p:spTree>
    <p:extLst>
      <p:ext uri="{BB962C8B-B14F-4D97-AF65-F5344CB8AC3E}">
        <p14:creationId xmlns:p14="http://schemas.microsoft.com/office/powerpoint/2010/main" val="13537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14128"/>
            <a:ext cx="7272590" cy="1017274"/>
          </a:xfrm>
        </p:spPr>
        <p:txBody>
          <a:bodyPr/>
          <a:lstStyle/>
          <a:p>
            <a:r>
              <a:rPr lang="en-US" dirty="0" smtClean="0"/>
              <a:t>Conclusions &amp; Recommendations</a:t>
            </a:r>
            <a:endParaRPr lang="en-US" dirty="0"/>
          </a:p>
        </p:txBody>
      </p:sp>
      <p:sp>
        <p:nvSpPr>
          <p:cNvPr id="4" name="Slide Number Placeholder 3"/>
          <p:cNvSpPr>
            <a:spLocks noGrp="1"/>
          </p:cNvSpPr>
          <p:nvPr>
            <p:ph type="sldNum" sz="quarter" idx="12"/>
          </p:nvPr>
        </p:nvSpPr>
        <p:spPr/>
        <p:txBody>
          <a:bodyPr/>
          <a:lstStyle/>
          <a:p>
            <a:fld id="{BE94A5B8-76F2-3F47-9734-7C798F53FCC9}" type="slidenum">
              <a:rPr lang="en-US" smtClean="0"/>
              <a:pPr/>
              <a:t>10</a:t>
            </a:fld>
            <a:endParaRPr lang="en-US" dirty="0"/>
          </a:p>
        </p:txBody>
      </p:sp>
      <p:sp>
        <p:nvSpPr>
          <p:cNvPr id="5" name="Content Placeholder 23"/>
          <p:cNvSpPr txBox="1">
            <a:spLocks/>
          </p:cNvSpPr>
          <p:nvPr/>
        </p:nvSpPr>
        <p:spPr>
          <a:xfrm>
            <a:off x="135653" y="1686219"/>
            <a:ext cx="6804974" cy="3267618"/>
          </a:xfrm>
          <a:prstGeom prst="rect">
            <a:avLst/>
          </a:prstGeom>
        </p:spPr>
        <p:txBody>
          <a:bodyPr/>
          <a:lstStyle>
            <a:lvl1pPr marL="169863" indent="-169863" algn="l" defTabSz="457200" rtl="0" eaLnBrk="1" latinLnBrk="0" hangingPunct="1">
              <a:spcBef>
                <a:spcPts val="1200"/>
              </a:spcBef>
              <a:buFont typeface="Arial"/>
              <a:buChar char="•"/>
              <a:defRPr sz="2000" b="1" kern="1200">
                <a:solidFill>
                  <a:schemeClr val="tx1"/>
                </a:solidFill>
                <a:latin typeface="Fira Sans"/>
                <a:ea typeface="+mn-ea"/>
                <a:cs typeface="Fira Sans"/>
              </a:defRPr>
            </a:lvl1pPr>
            <a:lvl2pPr marL="398463" indent="-223838" algn="l" defTabSz="457200" rtl="0" eaLnBrk="1" latinLnBrk="0" hangingPunct="1">
              <a:lnSpc>
                <a:spcPct val="90000"/>
              </a:lnSpc>
              <a:spcBef>
                <a:spcPts val="0"/>
              </a:spcBef>
              <a:spcAft>
                <a:spcPts val="600"/>
              </a:spcAft>
              <a:buFont typeface="Arial"/>
              <a:buChar char="–"/>
              <a:defRPr sz="1600" kern="1200">
                <a:solidFill>
                  <a:schemeClr val="tx1">
                    <a:lumMod val="60000"/>
                    <a:lumOff val="40000"/>
                  </a:schemeClr>
                </a:solidFill>
                <a:latin typeface="Fira Sans"/>
                <a:ea typeface="+mn-ea"/>
                <a:cs typeface="Fira Sans"/>
              </a:defRPr>
            </a:lvl2pPr>
            <a:lvl3pPr marL="1143000" indent="-228600" algn="l" defTabSz="457200" rtl="0" eaLnBrk="1" latinLnBrk="0" hangingPunct="1">
              <a:spcBef>
                <a:spcPct val="20000"/>
              </a:spcBef>
              <a:buFont typeface="Arial"/>
              <a:buChar char="•"/>
              <a:defRPr sz="2400" kern="1200">
                <a:solidFill>
                  <a:schemeClr val="tx1"/>
                </a:solidFill>
                <a:latin typeface="Fira Sans"/>
                <a:ea typeface="+mn-ea"/>
                <a:cs typeface="Fira Sans"/>
              </a:defRPr>
            </a:lvl3pPr>
            <a:lvl4pPr marL="16002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4pPr>
            <a:lvl5pPr marL="20574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Most Young Students yet work fewer hours</a:t>
            </a:r>
          </a:p>
          <a:p>
            <a:r>
              <a:rPr lang="en-US" sz="2400" dirty="0" smtClean="0"/>
              <a:t>Encourage Elderly Volunteers – </a:t>
            </a:r>
          </a:p>
          <a:p>
            <a:pPr lvl="1"/>
            <a:r>
              <a:rPr lang="en-US" dirty="0" smtClean="0"/>
              <a:t>Local Retirement Homes</a:t>
            </a:r>
          </a:p>
          <a:p>
            <a:r>
              <a:rPr lang="en-US" sz="2400" dirty="0" smtClean="0"/>
              <a:t>Examine Student Credit Policy</a:t>
            </a:r>
          </a:p>
          <a:p>
            <a:pPr lvl="1"/>
            <a:r>
              <a:rPr lang="en-US" dirty="0" smtClean="0"/>
              <a:t>Many Students once complete do not return</a:t>
            </a:r>
          </a:p>
          <a:p>
            <a:r>
              <a:rPr lang="en-US" sz="2400" dirty="0" smtClean="0"/>
              <a:t>What Motivates Segments? No one size fits all.</a:t>
            </a:r>
          </a:p>
          <a:p>
            <a:r>
              <a:rPr lang="en-US" sz="2400" dirty="0" smtClean="0"/>
              <a:t>“We miss you” ~ keep them in the loop</a:t>
            </a:r>
          </a:p>
        </p:txBody>
      </p:sp>
      <p:pic>
        <p:nvPicPr>
          <p:cNvPr id="6" name="Picture 5"/>
          <p:cNvPicPr>
            <a:picLocks noChangeAspect="1"/>
          </p:cNvPicPr>
          <p:nvPr/>
        </p:nvPicPr>
        <p:blipFill>
          <a:blip r:embed="rId2"/>
          <a:stretch>
            <a:fillRect/>
          </a:stretch>
        </p:blipFill>
        <p:spPr>
          <a:xfrm>
            <a:off x="7214507" y="1455431"/>
            <a:ext cx="1714500" cy="2143125"/>
          </a:xfrm>
          <a:prstGeom prst="rect">
            <a:avLst/>
          </a:prstGeom>
        </p:spPr>
      </p:pic>
    </p:spTree>
    <p:extLst>
      <p:ext uri="{BB962C8B-B14F-4D97-AF65-F5344CB8AC3E}">
        <p14:creationId xmlns:p14="http://schemas.microsoft.com/office/powerpoint/2010/main" val="230576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 you!</a:t>
            </a:r>
            <a:endParaRPr lang="en-US" dirty="0"/>
          </a:p>
        </p:txBody>
      </p:sp>
      <p:sp>
        <p:nvSpPr>
          <p:cNvPr id="9" name="Text Placeholder 8"/>
          <p:cNvSpPr>
            <a:spLocks noGrp="1"/>
          </p:cNvSpPr>
          <p:nvPr>
            <p:ph type="body" sz="quarter" idx="10"/>
          </p:nvPr>
        </p:nvSpPr>
        <p:spPr/>
        <p:txBody>
          <a:bodyPr>
            <a:normAutofit/>
          </a:bodyPr>
          <a:lstStyle/>
          <a:p>
            <a:r>
              <a:rPr lang="en-US" b="1" dirty="0" smtClean="0"/>
              <a:t>Alexei.Marcilio@gmail.com</a:t>
            </a:r>
            <a:endParaRPr lang="en-US" dirty="0"/>
          </a:p>
        </p:txBody>
      </p:sp>
      <p:sp>
        <p:nvSpPr>
          <p:cNvPr id="12" name="Text Placeholder 11"/>
          <p:cNvSpPr>
            <a:spLocks noGrp="1"/>
          </p:cNvSpPr>
          <p:nvPr>
            <p:ph type="body" sz="quarter" idx="14"/>
          </p:nvPr>
        </p:nvSpPr>
        <p:spPr/>
        <p:txBody>
          <a:bodyPr/>
          <a:lstStyle/>
          <a:p>
            <a:r>
              <a:rPr lang="en-US" dirty="0" smtClean="0"/>
              <a:t>Contact us:</a:t>
            </a:r>
            <a:endParaRPr lang="en-US" dirty="0"/>
          </a:p>
        </p:txBody>
      </p:sp>
      <p:sp>
        <p:nvSpPr>
          <p:cNvPr id="2" name="Footer Placeholder 1"/>
          <p:cNvSpPr>
            <a:spLocks noGrp="1"/>
          </p:cNvSpPr>
          <p:nvPr>
            <p:ph type="ftr" sz="quarter" idx="4294967295"/>
          </p:nvPr>
        </p:nvSpPr>
        <p:spPr>
          <a:xfrm>
            <a:off x="0" y="5297488"/>
            <a:ext cx="3916363" cy="303212"/>
          </a:xfrm>
        </p:spPr>
        <p:txBody>
          <a:bodyPr/>
          <a:lstStyle/>
          <a:p>
            <a:r>
              <a:rPr lang="en-US" smtClean="0"/>
              <a:t>NOTE: If you need a footnote, put it here, if not, delete this.</a:t>
            </a:r>
            <a:endParaRPr lang="en-US" dirty="0"/>
          </a:p>
        </p:txBody>
      </p:sp>
      <p:sp>
        <p:nvSpPr>
          <p:cNvPr id="3" name="Slide Number Placeholder 2"/>
          <p:cNvSpPr>
            <a:spLocks noGrp="1"/>
          </p:cNvSpPr>
          <p:nvPr>
            <p:ph type="sldNum" sz="quarter" idx="4294967295"/>
          </p:nvPr>
        </p:nvSpPr>
        <p:spPr>
          <a:xfrm>
            <a:off x="8677275" y="5292725"/>
            <a:ext cx="466725" cy="307975"/>
          </a:xfrm>
        </p:spPr>
        <p:txBody>
          <a:bodyPr/>
          <a:lstStyle/>
          <a:p>
            <a:fld id="{BE94A5B8-76F2-3F47-9734-7C798F53FCC9}" type="slidenum">
              <a:rPr lang="en-US" smtClean="0"/>
              <a:pPr/>
              <a:t>11</a:t>
            </a:fld>
            <a:endParaRPr lang="en-US" dirty="0"/>
          </a:p>
        </p:txBody>
      </p:sp>
      <p:pic>
        <p:nvPicPr>
          <p:cNvPr id="13" name="Picture 12" descr="DeathtoStock_Creative Community6.jpeg"/>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a:stretch/>
        </p:blipFill>
        <p:spPr>
          <a:xfrm>
            <a:off x="0" y="3211493"/>
            <a:ext cx="9144000" cy="2503507"/>
          </a:xfrm>
          <a:prstGeom prst="rect">
            <a:avLst/>
          </a:prstGeom>
        </p:spPr>
      </p:pic>
    </p:spTree>
    <p:extLst>
      <p:ext uri="{BB962C8B-B14F-4D97-AF65-F5344CB8AC3E}">
        <p14:creationId xmlns:p14="http://schemas.microsoft.com/office/powerpoint/2010/main" val="154393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p:cNvSpPr>
            <a:spLocks noGrp="1"/>
          </p:cNvSpPr>
          <p:nvPr>
            <p:ph idx="1"/>
          </p:nvPr>
        </p:nvSpPr>
        <p:spPr>
          <a:xfrm>
            <a:off x="548343" y="1716467"/>
            <a:ext cx="5029199" cy="3576122"/>
          </a:xfrm>
        </p:spPr>
        <p:txBody>
          <a:bodyPr/>
          <a:lstStyle/>
          <a:p>
            <a:r>
              <a:rPr lang="en-US" dirty="0" smtClean="0"/>
              <a:t>2006-2013 Manager of CRM at Bayer Healthcare</a:t>
            </a:r>
          </a:p>
          <a:p>
            <a:r>
              <a:rPr lang="en-US" dirty="0" smtClean="0"/>
              <a:t>MBA in The Hague Netherlands</a:t>
            </a:r>
          </a:p>
          <a:p>
            <a:r>
              <a:rPr lang="en-US" dirty="0" smtClean="0"/>
              <a:t>Salesforce Certified</a:t>
            </a:r>
          </a:p>
          <a:p>
            <a:r>
              <a:rPr lang="en-US" dirty="0" smtClean="0"/>
              <a:t>Always enjoyed hands on Analytics</a:t>
            </a:r>
          </a:p>
          <a:p>
            <a:endParaRPr lang="en-US" dirty="0" smtClean="0"/>
          </a:p>
          <a:p>
            <a:pPr marL="0" indent="0">
              <a:buNone/>
            </a:pPr>
            <a:endParaRPr lang="en-US" dirty="0" smtClean="0"/>
          </a:p>
        </p:txBody>
      </p:sp>
      <p:sp>
        <p:nvSpPr>
          <p:cNvPr id="27" name="Slide Number Placeholder 26"/>
          <p:cNvSpPr>
            <a:spLocks noGrp="1"/>
          </p:cNvSpPr>
          <p:nvPr>
            <p:ph type="sldNum" sz="quarter" idx="12"/>
          </p:nvPr>
        </p:nvSpPr>
        <p:spPr/>
        <p:txBody>
          <a:bodyPr/>
          <a:lstStyle/>
          <a:p>
            <a:fld id="{BE94A5B8-76F2-3F47-9734-7C798F53FCC9}" type="slidenum">
              <a:rPr lang="en-US" smtClean="0"/>
              <a:pPr/>
              <a:t>2</a:t>
            </a:fld>
            <a:endParaRPr lang="en-US" dirty="0"/>
          </a:p>
        </p:txBody>
      </p:sp>
      <p:sp>
        <p:nvSpPr>
          <p:cNvPr id="23" name="Title 22"/>
          <p:cNvSpPr>
            <a:spLocks noGrp="1"/>
          </p:cNvSpPr>
          <p:nvPr>
            <p:ph type="title"/>
          </p:nvPr>
        </p:nvSpPr>
        <p:spPr/>
        <p:txBody>
          <a:bodyPr/>
          <a:lstStyle/>
          <a:p>
            <a:r>
              <a:rPr lang="en-US" dirty="0" smtClean="0"/>
              <a:t>About Alexei</a:t>
            </a:r>
            <a:endParaRPr lang="en-US" dirty="0"/>
          </a:p>
        </p:txBody>
      </p:sp>
      <p:pic>
        <p:nvPicPr>
          <p:cNvPr id="35" name="Picture Placeholder 34"/>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246168" y="2211730"/>
            <a:ext cx="2753946" cy="1927762"/>
          </a:xfrm>
          <a:prstGeom prst="ellipse">
            <a:avLst/>
          </a:prstGeom>
        </p:spPr>
      </p:pic>
      <p:pic>
        <p:nvPicPr>
          <p:cNvPr id="3" name="Picture Placeholder 2"/>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236192" y="3627185"/>
            <a:ext cx="1450607" cy="1450607"/>
          </a:xfrm>
          <a:prstGeom prst="ellipse">
            <a:avLst/>
          </a:prstGeom>
        </p:spPr>
      </p:pic>
      <p:pic>
        <p:nvPicPr>
          <p:cNvPr id="7" name="Picture Placeholder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405" y="82402"/>
            <a:ext cx="1280726" cy="1280726"/>
          </a:xfrm>
          <a:prstGeom prst="ellipse">
            <a:avLst/>
          </a:prstGeom>
        </p:spPr>
      </p:pic>
      <p:sp>
        <p:nvSpPr>
          <p:cNvPr id="5" name="AutoShape 6" descr="Image result for Bay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60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94A5B8-76F2-3F47-9734-7C798F53FCC9}" type="slidenum">
              <a:rPr lang="en-US" smtClean="0"/>
              <a:pPr/>
              <a:t>3</a:t>
            </a:fld>
            <a:endParaRPr lang="en-US" dirty="0"/>
          </a:p>
        </p:txBody>
      </p:sp>
      <p:sp>
        <p:nvSpPr>
          <p:cNvPr id="5" name="Title 4"/>
          <p:cNvSpPr>
            <a:spLocks noGrp="1"/>
          </p:cNvSpPr>
          <p:nvPr>
            <p:ph type="title"/>
          </p:nvPr>
        </p:nvSpPr>
        <p:spPr/>
        <p:txBody>
          <a:bodyPr/>
          <a:lstStyle/>
          <a:p>
            <a:r>
              <a:rPr lang="en-US" dirty="0" smtClean="0"/>
              <a:t>Harbourfront Centre</a:t>
            </a:r>
            <a:endParaRPr lang="en-US" dirty="0"/>
          </a:p>
        </p:txBody>
      </p:sp>
      <p:sp>
        <p:nvSpPr>
          <p:cNvPr id="6" name="Content Placeholder 5"/>
          <p:cNvSpPr>
            <a:spLocks noGrp="1"/>
          </p:cNvSpPr>
          <p:nvPr>
            <p:ph idx="13"/>
          </p:nvPr>
        </p:nvSpPr>
        <p:spPr>
          <a:xfrm>
            <a:off x="924448" y="1625487"/>
            <a:ext cx="5164854" cy="3549413"/>
          </a:xfrm>
        </p:spPr>
        <p:txBody>
          <a:bodyPr/>
          <a:lstStyle/>
          <a:p>
            <a:pPr lvl="0"/>
            <a:r>
              <a:rPr lang="en-US" dirty="0"/>
              <a:t>Harbourfront Centre is an Arts &amp; Cultural non-profit organization established in 1972</a:t>
            </a:r>
          </a:p>
          <a:p>
            <a:pPr lvl="1"/>
            <a:r>
              <a:rPr lang="en-US" dirty="0"/>
              <a:t>Over 4,000 events annually</a:t>
            </a:r>
          </a:p>
          <a:p>
            <a:pPr lvl="1"/>
            <a:r>
              <a:rPr lang="en-US" dirty="0"/>
              <a:t>16 million visitors each year</a:t>
            </a:r>
          </a:p>
          <a:p>
            <a:pPr lvl="1"/>
            <a:r>
              <a:rPr lang="en-US" dirty="0"/>
              <a:t>Over 7,000 volunteer shifts</a:t>
            </a:r>
          </a:p>
          <a:p>
            <a:pPr lvl="0"/>
            <a:r>
              <a:rPr lang="en-US" dirty="0"/>
              <a:t>Over 450 Volunteers Annually</a:t>
            </a:r>
          </a:p>
          <a:p>
            <a:pPr lvl="0"/>
            <a:r>
              <a:rPr lang="en-US" dirty="0"/>
              <a:t>Diverse group of Volunteers – different ethnicities, ages, and professions</a:t>
            </a:r>
          </a:p>
        </p:txBody>
      </p:sp>
      <p:pic>
        <p:nvPicPr>
          <p:cNvPr id="7" name="Picture Placeholder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303" y="2121294"/>
            <a:ext cx="2419924" cy="2419924"/>
          </a:xfrm>
          <a:prstGeom prst="ellipse">
            <a:avLst/>
          </a:prstGeom>
        </p:spPr>
      </p:pic>
    </p:spTree>
    <p:extLst>
      <p:ext uri="{BB962C8B-B14F-4D97-AF65-F5344CB8AC3E}">
        <p14:creationId xmlns:p14="http://schemas.microsoft.com/office/powerpoint/2010/main" val="369136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94A5B8-76F2-3F47-9734-7C798F53FCC9}" type="slidenum">
              <a:rPr lang="en-US" smtClean="0"/>
              <a:pPr/>
              <a:t>4</a:t>
            </a:fld>
            <a:endParaRPr lang="en-US" dirty="0"/>
          </a:p>
        </p:txBody>
      </p:sp>
      <p:sp>
        <p:nvSpPr>
          <p:cNvPr id="5" name="Title 4"/>
          <p:cNvSpPr>
            <a:spLocks noGrp="1"/>
          </p:cNvSpPr>
          <p:nvPr>
            <p:ph type="title"/>
          </p:nvPr>
        </p:nvSpPr>
        <p:spPr/>
        <p:txBody>
          <a:bodyPr/>
          <a:lstStyle/>
          <a:p>
            <a:r>
              <a:rPr lang="en-US" dirty="0" smtClean="0"/>
              <a:t>Executive Summary</a:t>
            </a:r>
            <a:endParaRPr lang="en-US" dirty="0"/>
          </a:p>
        </p:txBody>
      </p:sp>
      <p:sp>
        <p:nvSpPr>
          <p:cNvPr id="6" name="Content Placeholder 5"/>
          <p:cNvSpPr>
            <a:spLocks noGrp="1"/>
          </p:cNvSpPr>
          <p:nvPr>
            <p:ph idx="13"/>
          </p:nvPr>
        </p:nvSpPr>
        <p:spPr>
          <a:xfrm>
            <a:off x="457201" y="1812776"/>
            <a:ext cx="8355286" cy="3549413"/>
          </a:xfrm>
        </p:spPr>
        <p:txBody>
          <a:bodyPr/>
          <a:lstStyle/>
          <a:p>
            <a:pPr marL="342900" indent="-342900">
              <a:buFont typeface="Arial" panose="020B0604020202020204" pitchFamily="34" charset="0"/>
              <a:buChar char="•"/>
            </a:pPr>
            <a:r>
              <a:rPr lang="en-US" sz="2400" dirty="0" smtClean="0"/>
              <a:t>What’s a Typical Volunteer?</a:t>
            </a:r>
          </a:p>
          <a:p>
            <a:pPr marL="342900" indent="-342900">
              <a:buFont typeface="Arial" panose="020B0604020202020204" pitchFamily="34" charset="0"/>
              <a:buChar char="•"/>
            </a:pPr>
            <a:r>
              <a:rPr lang="en-US" sz="2400" dirty="0" smtClean="0"/>
              <a:t>What correlates with Hours and Tenure?</a:t>
            </a:r>
          </a:p>
          <a:p>
            <a:pPr marL="342900" indent="-342900">
              <a:buFont typeface="Arial" panose="020B0604020202020204" pitchFamily="34" charset="0"/>
              <a:buChar char="•"/>
            </a:pPr>
            <a:r>
              <a:rPr lang="en-US" sz="2400" dirty="0" smtClean="0"/>
              <a:t>Examined all 2015 Volunteers</a:t>
            </a:r>
          </a:p>
          <a:p>
            <a:pPr lvl="1"/>
            <a:r>
              <a:rPr lang="en-US" b="1" dirty="0" smtClean="0">
                <a:solidFill>
                  <a:schemeClr val="accent2"/>
                </a:solidFill>
              </a:rPr>
              <a:t>Used Tableau, T-Tests and SAS Data Miner</a:t>
            </a:r>
          </a:p>
          <a:p>
            <a:pPr marL="342900" indent="-342900">
              <a:buFont typeface="Arial" panose="020B0604020202020204" pitchFamily="34" charset="0"/>
              <a:buChar char="•"/>
            </a:pPr>
            <a:r>
              <a:rPr lang="en-US" sz="2400" dirty="0" smtClean="0"/>
              <a:t>Most Volunteers Toronto Female Students (U of T)</a:t>
            </a:r>
          </a:p>
          <a:p>
            <a:pPr marL="342900" indent="-342900">
              <a:buFont typeface="Arial" panose="020B0604020202020204" pitchFamily="34" charset="0"/>
              <a:buChar char="•"/>
            </a:pPr>
            <a:r>
              <a:rPr lang="en-US" sz="2400" dirty="0" smtClean="0"/>
              <a:t>Older Non Students ~ Work Longer Hours and </a:t>
            </a:r>
            <a:r>
              <a:rPr lang="en-US" sz="2400" dirty="0" smtClean="0">
                <a:solidFill>
                  <a:srgbClr val="00B050"/>
                </a:solidFill>
                <a:latin typeface="Arial Black" panose="020B0A04020102020204" pitchFamily="34" charset="0"/>
              </a:rPr>
              <a:t>&gt;</a:t>
            </a:r>
            <a:r>
              <a:rPr lang="en-US" sz="2400" dirty="0" smtClean="0"/>
              <a:t>Tenure</a:t>
            </a:r>
          </a:p>
          <a:p>
            <a:pPr marL="342900" indent="-342900">
              <a:buFont typeface="Arial" panose="020B0604020202020204" pitchFamily="34" charset="0"/>
              <a:buChar char="•"/>
            </a:pPr>
            <a:r>
              <a:rPr lang="en-US" sz="2400" dirty="0" smtClean="0">
                <a:solidFill>
                  <a:schemeClr val="accent2"/>
                </a:solidFill>
              </a:rPr>
              <a:t>Distance ~ Fewer Hours</a:t>
            </a:r>
          </a:p>
          <a:p>
            <a:pPr marL="342900" indent="-342900">
              <a:buFont typeface="Arial" panose="020B0604020202020204" pitchFamily="34" charset="0"/>
              <a:buChar char="•"/>
            </a:pPr>
            <a:r>
              <a:rPr lang="en-US" sz="2400" b="1" dirty="0" smtClean="0">
                <a:solidFill>
                  <a:schemeClr val="accent2"/>
                </a:solidFill>
              </a:rPr>
              <a:t>Four Clusters Found ~ Made Recommendations</a:t>
            </a:r>
            <a:endParaRPr lang="en-US" sz="1800" b="1" dirty="0" smtClean="0">
              <a:solidFill>
                <a:schemeClr val="accent2"/>
              </a:solidFill>
            </a:endParaRPr>
          </a:p>
        </p:txBody>
      </p:sp>
      <p:pic>
        <p:nvPicPr>
          <p:cNvPr id="7" name="Picture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638" y="1507798"/>
            <a:ext cx="2346849" cy="1561521"/>
          </a:xfrm>
          <a:prstGeom prst="ellipse">
            <a:avLst/>
          </a:prstGeom>
        </p:spPr>
      </p:pic>
    </p:spTree>
    <p:extLst>
      <p:ext uri="{BB962C8B-B14F-4D97-AF65-F5344CB8AC3E}">
        <p14:creationId xmlns:p14="http://schemas.microsoft.com/office/powerpoint/2010/main" val="86752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94A5B8-76F2-3F47-9734-7C798F53FCC9}" type="slidenum">
              <a:rPr lang="en-US" smtClean="0"/>
              <a:pPr/>
              <a:t>5</a:t>
            </a:fld>
            <a:endParaRPr lang="en-US" dirty="0"/>
          </a:p>
        </p:txBody>
      </p:sp>
      <p:sp>
        <p:nvSpPr>
          <p:cNvPr id="5" name="Title 4"/>
          <p:cNvSpPr>
            <a:spLocks noGrp="1"/>
          </p:cNvSpPr>
          <p:nvPr>
            <p:ph type="title"/>
          </p:nvPr>
        </p:nvSpPr>
        <p:spPr/>
        <p:txBody>
          <a:bodyPr/>
          <a:lstStyle/>
          <a:p>
            <a:r>
              <a:rPr lang="en-US" dirty="0" smtClean="0"/>
              <a:t>Problem and Approach</a:t>
            </a:r>
            <a:endParaRPr lang="en-US" dirty="0"/>
          </a:p>
        </p:txBody>
      </p:sp>
      <p:sp>
        <p:nvSpPr>
          <p:cNvPr id="6" name="Content Placeholder 5"/>
          <p:cNvSpPr>
            <a:spLocks noGrp="1"/>
          </p:cNvSpPr>
          <p:nvPr>
            <p:ph idx="13"/>
          </p:nvPr>
        </p:nvSpPr>
        <p:spPr>
          <a:xfrm>
            <a:off x="223514" y="1482270"/>
            <a:ext cx="8355286" cy="3549413"/>
          </a:xfrm>
        </p:spPr>
        <p:txBody>
          <a:bodyPr/>
          <a:lstStyle/>
          <a:p>
            <a:pPr marL="342900" indent="-342900">
              <a:buFont typeface="Arial" panose="020B0604020202020204" pitchFamily="34" charset="0"/>
              <a:buChar char="•"/>
            </a:pPr>
            <a:r>
              <a:rPr lang="en-US" sz="2400" dirty="0" smtClean="0">
                <a:solidFill>
                  <a:schemeClr val="accent2"/>
                </a:solidFill>
              </a:rPr>
              <a:t>Problem ~ Onboarding Costly ~ Who are our Volunteers?</a:t>
            </a:r>
            <a:endParaRPr lang="en-US" sz="2400" dirty="0">
              <a:solidFill>
                <a:schemeClr val="accent2"/>
              </a:solidFill>
            </a:endParaRPr>
          </a:p>
          <a:p>
            <a:pPr marL="342900" indent="-342900">
              <a:buFont typeface="Arial" panose="020B0604020202020204" pitchFamily="34" charset="0"/>
              <a:buChar char="•"/>
            </a:pPr>
            <a:r>
              <a:rPr lang="en-US" sz="2400" dirty="0" smtClean="0"/>
              <a:t>What correlates with Hours and Tenure?</a:t>
            </a:r>
          </a:p>
          <a:p>
            <a:pPr marL="342900" indent="-342900">
              <a:buFont typeface="Arial" panose="020B0604020202020204" pitchFamily="34" charset="0"/>
              <a:buChar char="•"/>
            </a:pPr>
            <a:r>
              <a:rPr lang="en-US" sz="2400" dirty="0" smtClean="0"/>
              <a:t>Examined all 2015 Volunteers</a:t>
            </a:r>
          </a:p>
          <a:p>
            <a:pPr marL="342900" indent="-342900">
              <a:buFont typeface="Arial" panose="020B0604020202020204" pitchFamily="34" charset="0"/>
              <a:buChar char="•"/>
            </a:pPr>
            <a:r>
              <a:rPr lang="en-US" sz="2400" dirty="0" smtClean="0"/>
              <a:t>Tableau used to Visualize</a:t>
            </a:r>
          </a:p>
          <a:p>
            <a:pPr marL="342900" indent="-342900">
              <a:buFont typeface="Arial" panose="020B0604020202020204" pitchFamily="34" charset="0"/>
              <a:buChar char="•"/>
            </a:pPr>
            <a:r>
              <a:rPr lang="en-US" sz="2400" dirty="0" smtClean="0"/>
              <a:t>T-Tests to Find Differences (M vs F, Young vs Old, </a:t>
            </a:r>
            <a:r>
              <a:rPr lang="en-US" sz="2400" dirty="0" err="1" smtClean="0"/>
              <a:t>etc</a:t>
            </a:r>
            <a:r>
              <a:rPr lang="en-US" sz="2400" dirty="0" smtClean="0"/>
              <a:t>)</a:t>
            </a:r>
          </a:p>
          <a:p>
            <a:pPr marL="342900" indent="-342900">
              <a:buFont typeface="Arial" panose="020B0604020202020204" pitchFamily="34" charset="0"/>
              <a:buChar char="•"/>
            </a:pPr>
            <a:r>
              <a:rPr lang="en-US" sz="2400" dirty="0" smtClean="0"/>
              <a:t>SAS Data Miner to Segment Volunteers</a:t>
            </a:r>
          </a:p>
        </p:txBody>
      </p:sp>
      <p:pic>
        <p:nvPicPr>
          <p:cNvPr id="7" name="Picture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453" y="3146807"/>
            <a:ext cx="2346849" cy="459591"/>
          </a:xfrm>
          <a:prstGeom prst="ellipse">
            <a:avLst/>
          </a:prstGeom>
        </p:spPr>
      </p:pic>
      <p:pic>
        <p:nvPicPr>
          <p:cNvPr id="8" name="Picture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19" y="4448307"/>
            <a:ext cx="1349057" cy="583376"/>
          </a:xfrm>
          <a:prstGeom prst="ellipse">
            <a:avLst/>
          </a:prstGeom>
        </p:spPr>
      </p:pic>
    </p:spTree>
    <p:extLst>
      <p:ext uri="{BB962C8B-B14F-4D97-AF65-F5344CB8AC3E}">
        <p14:creationId xmlns:p14="http://schemas.microsoft.com/office/powerpoint/2010/main" val="355449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14128"/>
            <a:ext cx="7272590" cy="1017274"/>
          </a:xfrm>
        </p:spPr>
        <p:txBody>
          <a:bodyPr/>
          <a:lstStyle/>
          <a:p>
            <a:r>
              <a:rPr lang="en-US" dirty="0" smtClean="0"/>
              <a:t>Results: Volunteer Profile</a:t>
            </a:r>
            <a:endParaRPr lang="en-US" dirty="0"/>
          </a:p>
        </p:txBody>
      </p:sp>
      <p:sp>
        <p:nvSpPr>
          <p:cNvPr id="4" name="Slide Number Placeholder 3"/>
          <p:cNvSpPr>
            <a:spLocks noGrp="1"/>
          </p:cNvSpPr>
          <p:nvPr>
            <p:ph type="sldNum" sz="quarter" idx="12"/>
          </p:nvPr>
        </p:nvSpPr>
        <p:spPr/>
        <p:txBody>
          <a:bodyPr/>
          <a:lstStyle/>
          <a:p>
            <a:fld id="{BE94A5B8-76F2-3F47-9734-7C798F53FCC9}" type="slidenum">
              <a:rPr lang="en-US" smtClean="0"/>
              <a:pPr/>
              <a:t>6</a:t>
            </a:fld>
            <a:endParaRPr lang="en-US" dirty="0"/>
          </a:p>
        </p:txBody>
      </p:sp>
      <p:sp>
        <p:nvSpPr>
          <p:cNvPr id="5" name="Content Placeholder 23"/>
          <p:cNvSpPr txBox="1">
            <a:spLocks/>
          </p:cNvSpPr>
          <p:nvPr/>
        </p:nvSpPr>
        <p:spPr>
          <a:xfrm>
            <a:off x="326572" y="1722886"/>
            <a:ext cx="5169876" cy="3576122"/>
          </a:xfrm>
          <a:prstGeom prst="rect">
            <a:avLst/>
          </a:prstGeom>
        </p:spPr>
        <p:txBody>
          <a:bodyPr/>
          <a:lstStyle>
            <a:lvl1pPr marL="169863" indent="-169863" algn="l" defTabSz="457200" rtl="0" eaLnBrk="1" latinLnBrk="0" hangingPunct="1">
              <a:spcBef>
                <a:spcPts val="1200"/>
              </a:spcBef>
              <a:buFont typeface="Arial"/>
              <a:buChar char="•"/>
              <a:defRPr sz="2000" b="1" kern="1200">
                <a:solidFill>
                  <a:schemeClr val="tx1"/>
                </a:solidFill>
                <a:latin typeface="Fira Sans"/>
                <a:ea typeface="+mn-ea"/>
                <a:cs typeface="Fira Sans"/>
              </a:defRPr>
            </a:lvl1pPr>
            <a:lvl2pPr marL="398463" indent="-223838" algn="l" defTabSz="457200" rtl="0" eaLnBrk="1" latinLnBrk="0" hangingPunct="1">
              <a:lnSpc>
                <a:spcPct val="90000"/>
              </a:lnSpc>
              <a:spcBef>
                <a:spcPts val="0"/>
              </a:spcBef>
              <a:spcAft>
                <a:spcPts val="600"/>
              </a:spcAft>
              <a:buFont typeface="Arial"/>
              <a:buChar char="–"/>
              <a:defRPr sz="1600" kern="1200">
                <a:solidFill>
                  <a:schemeClr val="tx1">
                    <a:lumMod val="60000"/>
                    <a:lumOff val="40000"/>
                  </a:schemeClr>
                </a:solidFill>
                <a:latin typeface="Fira Sans"/>
                <a:ea typeface="+mn-ea"/>
                <a:cs typeface="Fira Sans"/>
              </a:defRPr>
            </a:lvl2pPr>
            <a:lvl3pPr marL="1143000" indent="-228600" algn="l" defTabSz="457200" rtl="0" eaLnBrk="1" latinLnBrk="0" hangingPunct="1">
              <a:spcBef>
                <a:spcPct val="20000"/>
              </a:spcBef>
              <a:buFont typeface="Arial"/>
              <a:buChar char="•"/>
              <a:defRPr sz="2400" kern="1200">
                <a:solidFill>
                  <a:schemeClr val="tx1"/>
                </a:solidFill>
                <a:latin typeface="Fira Sans"/>
                <a:ea typeface="+mn-ea"/>
                <a:cs typeface="Fira Sans"/>
              </a:defRPr>
            </a:lvl3pPr>
            <a:lvl4pPr marL="16002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4pPr>
            <a:lvl5pPr marL="2057400" indent="-228600" algn="l" defTabSz="457200" rtl="0" eaLnBrk="1" latinLnBrk="0" hangingPunct="1">
              <a:spcBef>
                <a:spcPct val="20000"/>
              </a:spcBef>
              <a:buFont typeface="Arial"/>
              <a:buChar char="»"/>
              <a:defRPr sz="2000" kern="1200">
                <a:solidFill>
                  <a:schemeClr val="tx1"/>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Most are Female (70%)</a:t>
            </a:r>
          </a:p>
          <a:p>
            <a:r>
              <a:rPr lang="en-US" dirty="0" smtClean="0"/>
              <a:t>Most are Students ~ U of T </a:t>
            </a:r>
          </a:p>
          <a:p>
            <a:r>
              <a:rPr lang="en-US" dirty="0" smtClean="0"/>
              <a:t>Mean Age is 25 ~ skewed right</a:t>
            </a:r>
          </a:p>
          <a:p>
            <a:r>
              <a:rPr lang="en-US" dirty="0" smtClean="0"/>
              <a:t>Geo Map hints Distance is a factor</a:t>
            </a:r>
          </a:p>
          <a:p>
            <a:r>
              <a:rPr lang="en-US" dirty="0" smtClean="0"/>
              <a:t>Age seems to relate to Hours and Tenure</a:t>
            </a:r>
          </a:p>
          <a:p>
            <a:endParaRPr lang="en-US" dirty="0" smtClean="0"/>
          </a:p>
          <a:p>
            <a:pPr marL="0" indent="0">
              <a:buFont typeface="Arial"/>
              <a:buNone/>
            </a:pPr>
            <a:endParaRPr lang="en-US" dirty="0" smtClean="0"/>
          </a:p>
        </p:txBody>
      </p:sp>
      <p:pic>
        <p:nvPicPr>
          <p:cNvPr id="3" name="Picture 2"/>
          <p:cNvPicPr>
            <a:picLocks noChangeAspect="1"/>
          </p:cNvPicPr>
          <p:nvPr/>
        </p:nvPicPr>
        <p:blipFill>
          <a:blip r:embed="rId2"/>
          <a:stretch>
            <a:fillRect/>
          </a:stretch>
        </p:blipFill>
        <p:spPr>
          <a:xfrm>
            <a:off x="7414352" y="1488655"/>
            <a:ext cx="1729648" cy="213662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57202" y="4224904"/>
            <a:ext cx="5930900" cy="1221740"/>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5991263" y="3576901"/>
            <a:ext cx="3152737" cy="2023799"/>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5794873" y="1578175"/>
            <a:ext cx="1619479" cy="2001651"/>
          </a:xfrm>
          <a:prstGeom prst="rect">
            <a:avLst/>
          </a:prstGeom>
          <a:noFill/>
          <a:ln>
            <a:noFill/>
          </a:ln>
        </p:spPr>
      </p:pic>
    </p:spTree>
    <p:extLst>
      <p:ext uri="{BB962C8B-B14F-4D97-AF65-F5344CB8AC3E}">
        <p14:creationId xmlns:p14="http://schemas.microsoft.com/office/powerpoint/2010/main" val="74368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14128"/>
            <a:ext cx="7272590" cy="1017274"/>
          </a:xfrm>
        </p:spPr>
        <p:txBody>
          <a:bodyPr/>
          <a:lstStyle/>
          <a:p>
            <a:r>
              <a:rPr lang="en-US" dirty="0" smtClean="0"/>
              <a:t>Results: T-Tests</a:t>
            </a:r>
            <a:endParaRPr lang="en-US" dirty="0"/>
          </a:p>
        </p:txBody>
      </p:sp>
      <p:sp>
        <p:nvSpPr>
          <p:cNvPr id="4" name="Slide Number Placeholder 3"/>
          <p:cNvSpPr>
            <a:spLocks noGrp="1"/>
          </p:cNvSpPr>
          <p:nvPr>
            <p:ph type="sldNum" sz="quarter" idx="12"/>
          </p:nvPr>
        </p:nvSpPr>
        <p:spPr/>
        <p:txBody>
          <a:bodyPr/>
          <a:lstStyle/>
          <a:p>
            <a:fld id="{BE94A5B8-76F2-3F47-9734-7C798F53FCC9}" type="slidenum">
              <a:rPr lang="en-US" smtClean="0"/>
              <a:pPr/>
              <a:t>7</a:t>
            </a:fld>
            <a:endParaRPr lang="en-US" dirty="0"/>
          </a:p>
        </p:txBody>
      </p:sp>
      <p:pic>
        <p:nvPicPr>
          <p:cNvPr id="11" name="Picture 10"/>
          <p:cNvPicPr/>
          <p:nvPr/>
        </p:nvPicPr>
        <p:blipFill>
          <a:blip r:embed="rId2"/>
          <a:stretch>
            <a:fillRect/>
          </a:stretch>
        </p:blipFill>
        <p:spPr>
          <a:xfrm>
            <a:off x="106036" y="1473161"/>
            <a:ext cx="4675283" cy="3440361"/>
          </a:xfrm>
          <a:prstGeom prst="rect">
            <a:avLst/>
          </a:prstGeom>
        </p:spPr>
      </p:pic>
      <p:pic>
        <p:nvPicPr>
          <p:cNvPr id="12" name="Picture 11"/>
          <p:cNvPicPr/>
          <p:nvPr/>
        </p:nvPicPr>
        <p:blipFill>
          <a:blip r:embed="rId3"/>
          <a:stretch>
            <a:fillRect/>
          </a:stretch>
        </p:blipFill>
        <p:spPr>
          <a:xfrm>
            <a:off x="4781319" y="1539263"/>
            <a:ext cx="4031168" cy="3440361"/>
          </a:xfrm>
          <a:prstGeom prst="rect">
            <a:avLst/>
          </a:prstGeom>
        </p:spPr>
      </p:pic>
    </p:spTree>
    <p:extLst>
      <p:ext uri="{BB962C8B-B14F-4D97-AF65-F5344CB8AC3E}">
        <p14:creationId xmlns:p14="http://schemas.microsoft.com/office/powerpoint/2010/main" val="89336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14128"/>
            <a:ext cx="7272590" cy="1017274"/>
          </a:xfrm>
        </p:spPr>
        <p:txBody>
          <a:bodyPr/>
          <a:lstStyle/>
          <a:p>
            <a:r>
              <a:rPr lang="en-US" dirty="0" smtClean="0"/>
              <a:t>Results: Cluster </a:t>
            </a:r>
            <a:br>
              <a:rPr lang="en-US" dirty="0" smtClean="0"/>
            </a:br>
            <a:r>
              <a:rPr lang="en-US" dirty="0" smtClean="0"/>
              <a:t>Analysis</a:t>
            </a:r>
            <a:endParaRPr lang="en-US" dirty="0"/>
          </a:p>
        </p:txBody>
      </p:sp>
      <p:sp>
        <p:nvSpPr>
          <p:cNvPr id="4" name="Slide Number Placeholder 3"/>
          <p:cNvSpPr>
            <a:spLocks noGrp="1"/>
          </p:cNvSpPr>
          <p:nvPr>
            <p:ph type="sldNum" sz="quarter" idx="12"/>
          </p:nvPr>
        </p:nvSpPr>
        <p:spPr/>
        <p:txBody>
          <a:bodyPr/>
          <a:lstStyle/>
          <a:p>
            <a:fld id="{BE94A5B8-76F2-3F47-9734-7C798F53FCC9}" type="slidenum">
              <a:rPr lang="en-US" smtClean="0"/>
              <a:pPr/>
              <a:t>8</a:t>
            </a:fld>
            <a:endParaRPr lang="en-US" dirty="0"/>
          </a:p>
        </p:txBody>
      </p:sp>
      <p:pic>
        <p:nvPicPr>
          <p:cNvPr id="7" name="Picture 6"/>
          <p:cNvPicPr/>
          <p:nvPr/>
        </p:nvPicPr>
        <p:blipFill>
          <a:blip r:embed="rId2"/>
          <a:stretch>
            <a:fillRect/>
          </a:stretch>
        </p:blipFill>
        <p:spPr>
          <a:xfrm>
            <a:off x="4043190" y="1535759"/>
            <a:ext cx="5100810" cy="3135394"/>
          </a:xfrm>
          <a:prstGeom prst="rect">
            <a:avLst/>
          </a:prstGeom>
        </p:spPr>
      </p:pic>
      <p:sp>
        <p:nvSpPr>
          <p:cNvPr id="3" name="Rectangle 2"/>
          <p:cNvSpPr/>
          <p:nvPr/>
        </p:nvSpPr>
        <p:spPr>
          <a:xfrm>
            <a:off x="147268" y="1375766"/>
            <a:ext cx="4270496" cy="167674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Young Students Female</a:t>
            </a:r>
          </a:p>
          <a:p>
            <a:pPr marL="342900" marR="0" lvl="0" indent="-342900">
              <a:lnSpc>
                <a:spcPct val="107000"/>
              </a:lnSpc>
              <a:spcBef>
                <a:spcPts val="0"/>
              </a:spcBef>
              <a:spcAft>
                <a:spcPts val="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Young Males, mostly not students</a:t>
            </a:r>
          </a:p>
          <a:p>
            <a:pPr marL="342900" marR="0" lvl="0" indent="-342900">
              <a:lnSpc>
                <a:spcPct val="107000"/>
              </a:lnSpc>
              <a:spcBef>
                <a:spcPts val="0"/>
              </a:spcBef>
              <a:spcAft>
                <a:spcPts val="80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Old Males Not </a:t>
            </a:r>
            <a:r>
              <a:rPr lang="en-US" b="1"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Students</a:t>
            </a:r>
          </a:p>
          <a:p>
            <a:pPr marL="342900" marR="0" lvl="0" indent="-342900">
              <a:lnSpc>
                <a:spcPct val="107000"/>
              </a:lnSpc>
              <a:spcBef>
                <a:spcPts val="0"/>
              </a:spcBef>
              <a:spcAft>
                <a:spcPts val="800"/>
              </a:spcAft>
              <a:buFont typeface="+mj-lt"/>
              <a:buAutoNum type="arabicPeriod"/>
            </a:pPr>
            <a:r>
              <a:rPr lang="en-US" b="1"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Middle </a:t>
            </a: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Age Females – about 41% students</a:t>
            </a:r>
            <a:endParaRPr lang="en-US" b="1" dirty="0">
              <a:solidFill>
                <a:schemeClr val="accent2"/>
              </a:solidFill>
            </a:endParaRPr>
          </a:p>
        </p:txBody>
      </p:sp>
      <p:pic>
        <p:nvPicPr>
          <p:cNvPr id="10" name="Picture 9"/>
          <p:cNvPicPr/>
          <p:nvPr/>
        </p:nvPicPr>
        <p:blipFill>
          <a:blip r:embed="rId3"/>
          <a:stretch>
            <a:fillRect/>
          </a:stretch>
        </p:blipFill>
        <p:spPr>
          <a:xfrm>
            <a:off x="147268" y="3078198"/>
            <a:ext cx="3895922" cy="2320067"/>
          </a:xfrm>
          <a:prstGeom prst="rect">
            <a:avLst/>
          </a:prstGeom>
        </p:spPr>
      </p:pic>
    </p:spTree>
    <p:extLst>
      <p:ext uri="{BB962C8B-B14F-4D97-AF65-F5344CB8AC3E}">
        <p14:creationId xmlns:p14="http://schemas.microsoft.com/office/powerpoint/2010/main" val="26669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14128"/>
            <a:ext cx="7272590" cy="1017274"/>
          </a:xfrm>
        </p:spPr>
        <p:txBody>
          <a:bodyPr/>
          <a:lstStyle/>
          <a:p>
            <a:r>
              <a:rPr lang="en-US" dirty="0" smtClean="0"/>
              <a:t>Results: Cluster </a:t>
            </a:r>
            <a:br>
              <a:rPr lang="en-US" dirty="0" smtClean="0"/>
            </a:br>
            <a:r>
              <a:rPr lang="en-US" dirty="0" smtClean="0"/>
              <a:t>Analysis</a:t>
            </a:r>
            <a:endParaRPr lang="en-US" dirty="0"/>
          </a:p>
        </p:txBody>
      </p:sp>
      <p:sp>
        <p:nvSpPr>
          <p:cNvPr id="4" name="Slide Number Placeholder 3"/>
          <p:cNvSpPr>
            <a:spLocks noGrp="1"/>
          </p:cNvSpPr>
          <p:nvPr>
            <p:ph type="sldNum" sz="quarter" idx="12"/>
          </p:nvPr>
        </p:nvSpPr>
        <p:spPr/>
        <p:txBody>
          <a:bodyPr/>
          <a:lstStyle/>
          <a:p>
            <a:fld id="{BE94A5B8-76F2-3F47-9734-7C798F53FCC9}" type="slidenum">
              <a:rPr lang="en-US" smtClean="0"/>
              <a:pPr/>
              <a:t>9</a:t>
            </a:fld>
            <a:endParaRPr lang="en-US" dirty="0"/>
          </a:p>
        </p:txBody>
      </p:sp>
      <p:sp>
        <p:nvSpPr>
          <p:cNvPr id="3" name="Rectangle 2"/>
          <p:cNvSpPr/>
          <p:nvPr/>
        </p:nvSpPr>
        <p:spPr>
          <a:xfrm>
            <a:off x="147268" y="1375766"/>
            <a:ext cx="4270496" cy="167674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Young Students Female</a:t>
            </a:r>
          </a:p>
          <a:p>
            <a:pPr marL="342900" marR="0" lvl="0" indent="-342900">
              <a:lnSpc>
                <a:spcPct val="107000"/>
              </a:lnSpc>
              <a:spcBef>
                <a:spcPts val="0"/>
              </a:spcBef>
              <a:spcAft>
                <a:spcPts val="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Young Males, mostly not students</a:t>
            </a:r>
          </a:p>
          <a:p>
            <a:pPr marL="342900" marR="0" lvl="0" indent="-342900">
              <a:lnSpc>
                <a:spcPct val="107000"/>
              </a:lnSpc>
              <a:spcBef>
                <a:spcPts val="0"/>
              </a:spcBef>
              <a:spcAft>
                <a:spcPts val="800"/>
              </a:spcAft>
              <a:buFont typeface="+mj-lt"/>
              <a:buAutoNum type="arabicPeriod"/>
            </a:pP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Old Males Not </a:t>
            </a:r>
            <a:r>
              <a:rPr lang="en-US" b="1"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Students</a:t>
            </a:r>
          </a:p>
          <a:p>
            <a:pPr marL="342900" marR="0" lvl="0" indent="-342900">
              <a:lnSpc>
                <a:spcPct val="107000"/>
              </a:lnSpc>
              <a:spcBef>
                <a:spcPts val="0"/>
              </a:spcBef>
              <a:spcAft>
                <a:spcPts val="800"/>
              </a:spcAft>
              <a:buFont typeface="+mj-lt"/>
              <a:buAutoNum type="arabicPeriod"/>
            </a:pPr>
            <a:r>
              <a:rPr lang="en-US" b="1" dirty="0" smtClean="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Middle </a:t>
            </a:r>
            <a:r>
              <a:rPr lang="en-US"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Age Females – about 41% students</a:t>
            </a:r>
            <a:endParaRPr lang="en-US" b="1" dirty="0">
              <a:solidFill>
                <a:schemeClr val="accent2"/>
              </a:solidFill>
            </a:endParaRPr>
          </a:p>
        </p:txBody>
      </p:sp>
      <p:pic>
        <p:nvPicPr>
          <p:cNvPr id="9" name="Picture 8"/>
          <p:cNvPicPr/>
          <p:nvPr/>
        </p:nvPicPr>
        <p:blipFill>
          <a:blip r:embed="rId2"/>
          <a:stretch>
            <a:fillRect/>
          </a:stretch>
        </p:blipFill>
        <p:spPr>
          <a:xfrm>
            <a:off x="4417764" y="23961"/>
            <a:ext cx="4618075" cy="5268628"/>
          </a:xfrm>
          <a:prstGeom prst="rect">
            <a:avLst/>
          </a:prstGeom>
        </p:spPr>
      </p:pic>
    </p:spTree>
    <p:extLst>
      <p:ext uri="{BB962C8B-B14F-4D97-AF65-F5344CB8AC3E}">
        <p14:creationId xmlns:p14="http://schemas.microsoft.com/office/powerpoint/2010/main" val="3379978504"/>
      </p:ext>
    </p:extLst>
  </p:cSld>
  <p:clrMapOvr>
    <a:masterClrMapping/>
  </p:clrMapOvr>
</p:sld>
</file>

<file path=ppt/theme/theme1.xml><?xml version="1.0" encoding="utf-8"?>
<a:theme xmlns:a="http://schemas.openxmlformats.org/drawingml/2006/main" name="Office Theme">
  <a:themeElements>
    <a:clrScheme name="Miyagi">
      <a:dk1>
        <a:srgbClr val="474747"/>
      </a:dk1>
      <a:lt1>
        <a:srgbClr val="F9F9F9"/>
      </a:lt1>
      <a:dk2>
        <a:srgbClr val="474747"/>
      </a:dk2>
      <a:lt2>
        <a:srgbClr val="F9F9F9"/>
      </a:lt2>
      <a:accent1>
        <a:srgbClr val="3A92B2"/>
      </a:accent1>
      <a:accent2>
        <a:srgbClr val="F79231"/>
      </a:accent2>
      <a:accent3>
        <a:srgbClr val="F74B4A"/>
      </a:accent3>
      <a:accent4>
        <a:srgbClr val="B6E050"/>
      </a:accent4>
      <a:accent5>
        <a:srgbClr val="E384F7"/>
      </a:accent5>
      <a:accent6>
        <a:srgbClr val="6ED2F7"/>
      </a:accent6>
      <a:hlink>
        <a:srgbClr val="4C4C4C"/>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592B4"/>
        </a:solidFill>
        <a:ln>
          <a:noFill/>
        </a:ln>
        <a:effectLst/>
      </a:spPr>
      <a:bodyPr rtlCol="0" anchor="ctr"/>
      <a:lstStyle>
        <a:defPPr algn="ctr">
          <a:defRPr b="1" dirty="0" smtClean="0">
            <a:latin typeface="Fira Sans"/>
            <a:cs typeface="Fira Sans"/>
          </a:defRPr>
        </a:defPPr>
      </a:lstStyle>
      <a:style>
        <a:lnRef idx="1">
          <a:schemeClr val="accent1"/>
        </a:lnRef>
        <a:fillRef idx="3">
          <a:schemeClr val="accent1"/>
        </a:fillRef>
        <a:effectRef idx="2">
          <a:schemeClr val="accent1"/>
        </a:effectRef>
        <a:fontRef idx="minor">
          <a:schemeClr val="lt1"/>
        </a:fontRef>
      </a:style>
    </a:spDef>
    <a:lnDef>
      <a:spPr>
        <a:ln w="5715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rgbClr val="595959"/>
            </a:solidFill>
            <a:latin typeface="Fira Sans"/>
            <a:cs typeface="Fira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5596</TotalTime>
  <Words>363</Words>
  <Application>Microsoft Office PowerPoint</Application>
  <PresentationFormat>On-screen Show (16:10)</PresentationFormat>
  <Paragraphs>72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Arvo</vt:lpstr>
      <vt:lpstr>Calibri</vt:lpstr>
      <vt:lpstr>Fira Sans</vt:lpstr>
      <vt:lpstr>Fira Sans Hair</vt:lpstr>
      <vt:lpstr>Fira Sans Light</vt:lpstr>
      <vt:lpstr>Times New Roman</vt:lpstr>
      <vt:lpstr>Office Theme</vt:lpstr>
      <vt:lpstr>Harbourfront Volunteer Program</vt:lpstr>
      <vt:lpstr>About Alexei</vt:lpstr>
      <vt:lpstr>Harbourfront Centre</vt:lpstr>
      <vt:lpstr>Executive Summary</vt:lpstr>
      <vt:lpstr>Problem and Approach</vt:lpstr>
      <vt:lpstr>Results: Volunteer Profile</vt:lpstr>
      <vt:lpstr>Results: T-Tests</vt:lpstr>
      <vt:lpstr>Results: Cluster  Analysis</vt:lpstr>
      <vt:lpstr>Results: Cluster  Analysis</vt:lpstr>
      <vt:lpstr>Conclusions &amp; Recommendations</vt:lpstr>
      <vt:lpstr>Thank you!</vt:lpstr>
    </vt:vector>
  </TitlesOfParts>
  <Company>Dentsu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Dentsu</dc:creator>
  <cp:lastModifiedBy>Alexei Marcilio</cp:lastModifiedBy>
  <cp:revision>235</cp:revision>
  <dcterms:created xsi:type="dcterms:W3CDTF">2014-11-15T19:21:52Z</dcterms:created>
  <dcterms:modified xsi:type="dcterms:W3CDTF">2016-04-11T14:18:22Z</dcterms:modified>
</cp:coreProperties>
</file>