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8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6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91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1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0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7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1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36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1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30FE7E-9A12-4AAC-A151-2B8FB705076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F60328-3BD6-498A-A0C8-FEC019C2882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4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31BF-F97D-40FD-B70D-7C6CE455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PROBLEMA CLÁSICO PRODUCTOR CONSUMIDOR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078D36D-7DA7-4B50-96EB-86C36DB5B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65381"/>
              </p:ext>
            </p:extLst>
          </p:nvPr>
        </p:nvGraphicFramePr>
        <p:xfrm>
          <a:off x="1753299" y="2516697"/>
          <a:ext cx="8296711" cy="1889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537">
                  <a:extLst>
                    <a:ext uri="{9D8B030D-6E8A-4147-A177-3AD203B41FA5}">
                      <a16:colId xmlns:a16="http://schemas.microsoft.com/office/drawing/2014/main" val="2584002049"/>
                    </a:ext>
                  </a:extLst>
                </a:gridCol>
                <a:gridCol w="1291714">
                  <a:extLst>
                    <a:ext uri="{9D8B030D-6E8A-4147-A177-3AD203B41FA5}">
                      <a16:colId xmlns:a16="http://schemas.microsoft.com/office/drawing/2014/main" val="4000703385"/>
                    </a:ext>
                  </a:extLst>
                </a:gridCol>
                <a:gridCol w="1020700">
                  <a:extLst>
                    <a:ext uri="{9D8B030D-6E8A-4147-A177-3AD203B41FA5}">
                      <a16:colId xmlns:a16="http://schemas.microsoft.com/office/drawing/2014/main" val="1928998231"/>
                    </a:ext>
                  </a:extLst>
                </a:gridCol>
                <a:gridCol w="1065576">
                  <a:extLst>
                    <a:ext uri="{9D8B030D-6E8A-4147-A177-3AD203B41FA5}">
                      <a16:colId xmlns:a16="http://schemas.microsoft.com/office/drawing/2014/main" val="1143314434"/>
                    </a:ext>
                  </a:extLst>
                </a:gridCol>
                <a:gridCol w="1067336">
                  <a:extLst>
                    <a:ext uri="{9D8B030D-6E8A-4147-A177-3AD203B41FA5}">
                      <a16:colId xmlns:a16="http://schemas.microsoft.com/office/drawing/2014/main" val="4052109081"/>
                    </a:ext>
                  </a:extLst>
                </a:gridCol>
                <a:gridCol w="901912">
                  <a:extLst>
                    <a:ext uri="{9D8B030D-6E8A-4147-A177-3AD203B41FA5}">
                      <a16:colId xmlns:a16="http://schemas.microsoft.com/office/drawing/2014/main" val="1568041024"/>
                    </a:ext>
                  </a:extLst>
                </a:gridCol>
                <a:gridCol w="1890936">
                  <a:extLst>
                    <a:ext uri="{9D8B030D-6E8A-4147-A177-3AD203B41FA5}">
                      <a16:colId xmlns:a16="http://schemas.microsoft.com/office/drawing/2014/main" val="1696394892"/>
                    </a:ext>
                  </a:extLst>
                </a:gridCol>
              </a:tblGrid>
              <a:tr h="686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PRDCR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CONSMR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POS 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PROD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POS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CONS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VLR SEM ELEM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VLR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SEM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HUEC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PROCESO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BLOQUEADO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014660"/>
                  </a:ext>
                </a:extLst>
              </a:tr>
              <a:tr h="608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3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4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3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3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8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CONSUMIDOR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256335"/>
                  </a:ext>
                </a:extLst>
              </a:tr>
              <a:tr h="595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3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5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7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NINGUNO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14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5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E4991-1966-4756-B852-3A3B5F5D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PROCESO PRODUCTOR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2DDD8-7AFA-42DD-9CCE-5262B55A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749" y="2699174"/>
            <a:ext cx="4380731" cy="1314026"/>
          </a:xfrm>
        </p:spPr>
        <p:txBody>
          <a:bodyPr/>
          <a:lstStyle/>
          <a:p>
            <a:r>
              <a:rPr lang="es-ES" dirty="0"/>
              <a:t>El proceso productor fabrica un determinado dato y lo inserta en el buffer para que después pueda ser consumido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C79CAC-4C91-45AA-992F-BA1B2901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63" t="38552" r="190" b="34250"/>
          <a:stretch/>
        </p:blipFill>
        <p:spPr>
          <a:xfrm>
            <a:off x="6278880" y="2590676"/>
            <a:ext cx="3800550" cy="19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5E78-3D38-402B-AF37-F99EE13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PROCESO CONSUMIDOR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92026-FA93-42BF-9D4D-574D320E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3063239"/>
            <a:ext cx="3432775" cy="1333849"/>
          </a:xfrm>
        </p:spPr>
        <p:txBody>
          <a:bodyPr>
            <a:normAutofit/>
          </a:bodyPr>
          <a:lstStyle/>
          <a:p>
            <a:r>
              <a:rPr lang="es-ES" dirty="0"/>
              <a:t>El proceso consumidor retira del buffer los elementos insertados por el proceso productor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977A70-F6F1-484E-8367-C312D17BF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71"/>
          <a:stretch/>
        </p:blipFill>
        <p:spPr>
          <a:xfrm>
            <a:off x="5264325" y="2785283"/>
            <a:ext cx="533400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F6E4C-6D26-4030-84DB-A683261C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PRODUCTOR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A159C-A51D-453C-B870-A7E8671F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320" y="2001520"/>
            <a:ext cx="4450080" cy="3938694"/>
          </a:xfrm>
        </p:spPr>
        <p:txBody>
          <a:bodyPr>
            <a:normAutofit fontScale="25000" lnSpcReduction="20000"/>
          </a:bodyPr>
          <a:lstStyle/>
          <a:p>
            <a:r>
              <a:rPr lang="es-MX" sz="6400" b="1" dirty="0"/>
              <a:t>Productor()</a:t>
            </a:r>
          </a:p>
          <a:p>
            <a:r>
              <a:rPr lang="es-MX" sz="6400" b="1" dirty="0"/>
              <a:t>{</a:t>
            </a:r>
          </a:p>
          <a:p>
            <a:r>
              <a:rPr lang="es-MX" sz="6400" b="1" dirty="0"/>
              <a:t>   </a:t>
            </a:r>
            <a:r>
              <a:rPr lang="es-MX" sz="6400" b="1" dirty="0" err="1"/>
              <a:t>int</a:t>
            </a:r>
            <a:r>
              <a:rPr lang="es-MX" sz="6400" b="1" dirty="0"/>
              <a:t> posición = 0;</a:t>
            </a:r>
          </a:p>
          <a:p>
            <a:r>
              <a:rPr lang="es-MX" sz="6400" b="1" dirty="0"/>
              <a:t>   </a:t>
            </a:r>
            <a:r>
              <a:rPr lang="es-MX" sz="6400" b="1" dirty="0" err="1"/>
              <a:t>for</a:t>
            </a:r>
            <a:r>
              <a:rPr lang="es-MX" sz="6400" b="1" dirty="0"/>
              <a:t>(;;)</a:t>
            </a:r>
          </a:p>
          <a:p>
            <a:r>
              <a:rPr lang="es-MX" sz="6400" b="1" dirty="0"/>
              <a:t>   {</a:t>
            </a:r>
          </a:p>
          <a:p>
            <a:r>
              <a:rPr lang="es-MX" sz="6400" b="1" dirty="0"/>
              <a:t>      producir un dato;</a:t>
            </a:r>
          </a:p>
          <a:p>
            <a:r>
              <a:rPr lang="es-MX" sz="6400" b="1" dirty="0"/>
              <a:t>      </a:t>
            </a:r>
            <a:r>
              <a:rPr lang="es-MX" sz="6400" b="1" dirty="0" err="1"/>
              <a:t>wait</a:t>
            </a:r>
            <a:r>
              <a:rPr lang="es-MX" sz="6400" b="1" dirty="0"/>
              <a:t>(huecos);</a:t>
            </a:r>
          </a:p>
          <a:p>
            <a:r>
              <a:rPr lang="es-MX" sz="6400" b="1" dirty="0"/>
              <a:t>      buffer[</a:t>
            </a:r>
            <a:r>
              <a:rPr lang="es-MX" sz="6400" b="1" dirty="0" err="1"/>
              <a:t>posicion</a:t>
            </a:r>
            <a:r>
              <a:rPr lang="es-MX" sz="6400" b="1" dirty="0"/>
              <a:t>] = dato;</a:t>
            </a:r>
          </a:p>
          <a:p>
            <a:r>
              <a:rPr lang="es-MX" sz="6400" b="1" dirty="0"/>
              <a:t>      posición = (posición + 1)%TAMAÑO_BUFFER</a:t>
            </a:r>
          </a:p>
          <a:p>
            <a:r>
              <a:rPr lang="es-MX" sz="6400" b="1" dirty="0"/>
              <a:t>      </a:t>
            </a:r>
            <a:r>
              <a:rPr lang="es-MX" sz="6400" b="1" dirty="0" err="1"/>
              <a:t>signal</a:t>
            </a:r>
            <a:r>
              <a:rPr lang="es-MX" sz="6400" b="1" dirty="0"/>
              <a:t>(elementos);</a:t>
            </a:r>
          </a:p>
          <a:p>
            <a:r>
              <a:rPr lang="es-MX" sz="6400" b="1" dirty="0"/>
              <a:t>   }</a:t>
            </a:r>
          </a:p>
          <a:p>
            <a:r>
              <a:rPr lang="es-MX" sz="6400" b="1" dirty="0"/>
              <a:t>}</a:t>
            </a:r>
          </a:p>
          <a:p>
            <a:br>
              <a:rPr lang="es-MX" dirty="0"/>
            </a:b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C13B7C-4D5D-4DFA-AF94-92E57165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" t="10516" r="66667" b="62286"/>
          <a:stretch/>
        </p:blipFill>
        <p:spPr>
          <a:xfrm>
            <a:off x="6479284" y="2276180"/>
            <a:ext cx="3304796" cy="28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43CE-89A0-44F0-B7BB-44805DAB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CONSUMIDOR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2A87B-6A36-495A-98A7-2BB56D2C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566" y="1903777"/>
            <a:ext cx="4816959" cy="4023360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Consumidor()</a:t>
            </a:r>
          </a:p>
          <a:p>
            <a:r>
              <a:rPr lang="es-ES" b="1" dirty="0"/>
              <a:t>{</a:t>
            </a:r>
          </a:p>
          <a:p>
            <a:r>
              <a:rPr lang="es-ES" b="1" dirty="0"/>
              <a:t>  </a:t>
            </a:r>
            <a:r>
              <a:rPr lang="es-ES" b="1" dirty="0" err="1"/>
              <a:t>int</a:t>
            </a:r>
            <a:r>
              <a:rPr lang="es-ES" b="1" dirty="0"/>
              <a:t> posición = 0;</a:t>
            </a:r>
          </a:p>
          <a:p>
            <a:r>
              <a:rPr lang="es-ES" b="1" dirty="0"/>
              <a:t>  </a:t>
            </a:r>
            <a:r>
              <a:rPr lang="es-ES" b="1" dirty="0" err="1"/>
              <a:t>for</a:t>
            </a:r>
            <a:r>
              <a:rPr lang="es-ES" b="1" dirty="0"/>
              <a:t>(;;)</a:t>
            </a:r>
          </a:p>
          <a:p>
            <a:r>
              <a:rPr lang="es-ES" b="1" dirty="0"/>
              <a:t>  {</a:t>
            </a:r>
          </a:p>
          <a:p>
            <a:r>
              <a:rPr lang="es-ES" b="1" dirty="0"/>
              <a:t>    </a:t>
            </a:r>
            <a:r>
              <a:rPr lang="es-ES" b="1" dirty="0" err="1"/>
              <a:t>wait</a:t>
            </a:r>
            <a:r>
              <a:rPr lang="es-ES" b="1" dirty="0"/>
              <a:t>(elementos);</a:t>
            </a:r>
          </a:p>
          <a:p>
            <a:r>
              <a:rPr lang="es-ES" b="1" dirty="0"/>
              <a:t>    dato = buffer[</a:t>
            </a:r>
            <a:r>
              <a:rPr lang="es-ES" b="1" dirty="0" err="1"/>
              <a:t>posicion</a:t>
            </a:r>
            <a:r>
              <a:rPr lang="es-ES" b="1" dirty="0"/>
              <a:t>];</a:t>
            </a:r>
          </a:p>
          <a:p>
            <a:r>
              <a:rPr lang="es-ES" b="1" dirty="0"/>
              <a:t>    posición = (posición + 1)%TAMAÑO_BUFFER;</a:t>
            </a:r>
          </a:p>
          <a:p>
            <a:r>
              <a:rPr lang="es-ES" b="1" dirty="0"/>
              <a:t>    </a:t>
            </a:r>
            <a:r>
              <a:rPr lang="es-ES" b="1" dirty="0" err="1"/>
              <a:t>signal</a:t>
            </a:r>
            <a:r>
              <a:rPr lang="es-ES" b="1" dirty="0"/>
              <a:t>(huecos);</a:t>
            </a:r>
          </a:p>
          <a:p>
            <a:r>
              <a:rPr lang="es-ES" b="1" dirty="0"/>
              <a:t>    consumir el dato extraído;</a:t>
            </a:r>
          </a:p>
          <a:p>
            <a:r>
              <a:rPr lang="es-ES" b="1" dirty="0"/>
              <a:t>  }</a:t>
            </a:r>
          </a:p>
          <a:p>
            <a:r>
              <a:rPr lang="es-ES" b="1" dirty="0"/>
              <a:t>}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6C4A03-B08F-4CE3-81BD-A6C71BCA5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b="64000"/>
          <a:stretch/>
        </p:blipFill>
        <p:spPr>
          <a:xfrm>
            <a:off x="6789420" y="2897294"/>
            <a:ext cx="3787140" cy="20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2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228</Words>
  <Application>Microsoft Office PowerPoint</Application>
  <PresentationFormat>Panorámica</PresentationFormat>
  <Paragraphs>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PROBLEMA CLÁSICO PRODUCTOR CONSUMIDOR</vt:lpstr>
      <vt:lpstr>PROCESO PRODUCTOR </vt:lpstr>
      <vt:lpstr>PROCESO CONSUMIDOR</vt:lpstr>
      <vt:lpstr>PRODUCTOR</vt:lpstr>
      <vt:lpstr>CONSUMIDOR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López 0campo</dc:creator>
  <cp:lastModifiedBy>Alejandra López 0campo</cp:lastModifiedBy>
  <cp:revision>4</cp:revision>
  <dcterms:created xsi:type="dcterms:W3CDTF">2020-04-06T21:24:23Z</dcterms:created>
  <dcterms:modified xsi:type="dcterms:W3CDTF">2020-04-06T22:06:21Z</dcterms:modified>
</cp:coreProperties>
</file>