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Teko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obot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TekoMedium-bold.fntdata"/><Relationship Id="rId10" Type="http://schemas.openxmlformats.org/officeDocument/2006/relationships/slide" Target="slides/slide6.xml"/><Relationship Id="rId32" Type="http://schemas.openxmlformats.org/officeDocument/2006/relationships/font" Target="fonts/TekoMedium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9201c03f35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9201c03f35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9201c03f35_0_3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9201c03f35_0_3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ff14b14f9_0_32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ff14b14f9_0_32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9201c03f35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9201c03f35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9d6c1ac8a9_0_3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9d6c1ac8a9_0_3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9d6c1ac8a9_0_3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9d6c1ac8a9_0_3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9201c03f35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9201c03f35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9d6c1ac8a9_0_3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9d6c1ac8a9_0_3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9d6c1ac8a9_0_3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9d6c1ac8a9_0_3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ff14b14f9_0_32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8ff14b14f9_0_32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0025" y="2617800"/>
            <a:ext cx="337657" cy="26177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059672" y="-300476"/>
            <a:ext cx="1029727" cy="1029727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200" y="-102550"/>
            <a:ext cx="633885" cy="63388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424307" y="3489583"/>
            <a:ext cx="352732" cy="329155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B1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7528717" y="3578064"/>
            <a:ext cx="540323" cy="2581052"/>
            <a:chOff x="8012167" y="-266936"/>
            <a:chExt cx="540323" cy="2581052"/>
          </a:xfrm>
        </p:grpSpPr>
        <p:sp>
          <p:nvSpPr>
            <p:cNvPr id="14" name="Google Shape;14;p2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12167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59"/>
                    <a:pt x="276" y="1234"/>
                    <a:pt x="61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53383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3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94599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1089015" y="-718007"/>
            <a:ext cx="2719797" cy="1128240"/>
            <a:chOff x="1655785" y="-764657"/>
            <a:chExt cx="2719797" cy="1128240"/>
          </a:xfrm>
        </p:grpSpPr>
        <p:sp>
          <p:nvSpPr>
            <p:cNvPr id="45" name="Google Shape;45;p2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"/>
          <p:cNvSpPr txBox="1"/>
          <p:nvPr>
            <p:ph type="ctrTitle"/>
          </p:nvPr>
        </p:nvSpPr>
        <p:spPr>
          <a:xfrm>
            <a:off x="4877850" y="1362000"/>
            <a:ext cx="3739500" cy="16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4860400" y="2892625"/>
            <a:ext cx="3739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"/>
          <p:cNvSpPr/>
          <p:nvPr/>
        </p:nvSpPr>
        <p:spPr>
          <a:xfrm rot="10800000">
            <a:off x="7406035" y="17"/>
            <a:ext cx="1737965" cy="30944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"/>
          <p:cNvSpPr/>
          <p:nvPr/>
        </p:nvSpPr>
        <p:spPr>
          <a:xfrm rot="5400000">
            <a:off x="8321441" y="4595691"/>
            <a:ext cx="723215" cy="72321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"/>
          <p:cNvSpPr/>
          <p:nvPr/>
        </p:nvSpPr>
        <p:spPr>
          <a:xfrm rot="10800000">
            <a:off x="-7" y="9"/>
            <a:ext cx="337657" cy="138931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11"/>
          <p:cNvGrpSpPr/>
          <p:nvPr/>
        </p:nvGrpSpPr>
        <p:grpSpPr>
          <a:xfrm rot="10800000">
            <a:off x="6976075" y="4836679"/>
            <a:ext cx="2114914" cy="205965"/>
            <a:chOff x="6348010" y="103811"/>
            <a:chExt cx="2719797" cy="264872"/>
          </a:xfrm>
        </p:grpSpPr>
        <p:sp>
          <p:nvSpPr>
            <p:cNvPr id="698" name="Google Shape;698;p11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11"/>
          <p:cNvSpPr/>
          <p:nvPr/>
        </p:nvSpPr>
        <p:spPr>
          <a:xfrm rot="10800000">
            <a:off x="-219899" y="1519923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11"/>
          <p:cNvGrpSpPr/>
          <p:nvPr/>
        </p:nvGrpSpPr>
        <p:grpSpPr>
          <a:xfrm rot="10800000">
            <a:off x="7582625" y="198679"/>
            <a:ext cx="2114914" cy="205965"/>
            <a:chOff x="6348010" y="103811"/>
            <a:chExt cx="2719797" cy="264872"/>
          </a:xfrm>
        </p:grpSpPr>
        <p:sp>
          <p:nvSpPr>
            <p:cNvPr id="728" name="Google Shape;728;p11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1"/>
          <p:cNvSpPr txBox="1"/>
          <p:nvPr>
            <p:ph type="title"/>
          </p:nvPr>
        </p:nvSpPr>
        <p:spPr>
          <a:xfrm>
            <a:off x="629775" y="404325"/>
            <a:ext cx="32655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"/>
          <p:cNvSpPr txBox="1"/>
          <p:nvPr>
            <p:ph hasCustomPrompt="1" type="title"/>
          </p:nvPr>
        </p:nvSpPr>
        <p:spPr>
          <a:xfrm>
            <a:off x="1167900" y="1334725"/>
            <a:ext cx="6808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12"/>
          <p:cNvSpPr txBox="1"/>
          <p:nvPr>
            <p:ph idx="1" type="body"/>
          </p:nvPr>
        </p:nvSpPr>
        <p:spPr>
          <a:xfrm>
            <a:off x="1644300" y="3228425"/>
            <a:ext cx="5855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0" name="Google Shape;760;p12"/>
          <p:cNvGrpSpPr/>
          <p:nvPr/>
        </p:nvGrpSpPr>
        <p:grpSpPr>
          <a:xfrm rot="5400000">
            <a:off x="8965642" y="-980380"/>
            <a:ext cx="540323" cy="2299646"/>
            <a:chOff x="8012167" y="14470"/>
            <a:chExt cx="540323" cy="2299646"/>
          </a:xfrm>
        </p:grpSpPr>
        <p:sp>
          <p:nvSpPr>
            <p:cNvPr id="761" name="Google Shape;761;p12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2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12"/>
          <p:cNvSpPr/>
          <p:nvPr/>
        </p:nvSpPr>
        <p:spPr>
          <a:xfrm>
            <a:off x="311700" y="-514788"/>
            <a:ext cx="1538384" cy="153832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2"/>
          <p:cNvSpPr/>
          <p:nvPr/>
        </p:nvSpPr>
        <p:spPr>
          <a:xfrm rot="5400000">
            <a:off x="1250961" y="3921886"/>
            <a:ext cx="250801" cy="2401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2"/>
          <p:cNvSpPr/>
          <p:nvPr/>
        </p:nvSpPr>
        <p:spPr>
          <a:xfrm rot="-5400000">
            <a:off x="7841627" y="3830725"/>
            <a:ext cx="2425271" cy="3843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12"/>
          <p:cNvGrpSpPr/>
          <p:nvPr/>
        </p:nvGrpSpPr>
        <p:grpSpPr>
          <a:xfrm>
            <a:off x="38934" y="3382799"/>
            <a:ext cx="409025" cy="1740832"/>
            <a:chOff x="8012167" y="14470"/>
            <a:chExt cx="540323" cy="2299646"/>
          </a:xfrm>
        </p:grpSpPr>
        <p:sp>
          <p:nvSpPr>
            <p:cNvPr id="792" name="Google Shape;792;p12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2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2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2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2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2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2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2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2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2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2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2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2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2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2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2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12"/>
          <p:cNvSpPr/>
          <p:nvPr/>
        </p:nvSpPr>
        <p:spPr>
          <a:xfrm rot="10800000">
            <a:off x="8775489" y="2042798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4"/>
          <p:cNvSpPr txBox="1"/>
          <p:nvPr>
            <p:ph type="ctrTitle"/>
          </p:nvPr>
        </p:nvSpPr>
        <p:spPr>
          <a:xfrm>
            <a:off x="4550014" y="85403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3" name="Google Shape;823;p14"/>
          <p:cNvSpPr txBox="1"/>
          <p:nvPr>
            <p:ph idx="1" type="subTitle"/>
          </p:nvPr>
        </p:nvSpPr>
        <p:spPr>
          <a:xfrm>
            <a:off x="4550027" y="1269075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4" name="Google Shape;824;p14"/>
          <p:cNvSpPr txBox="1"/>
          <p:nvPr>
            <p:ph hasCustomPrompt="1" idx="2" type="title"/>
          </p:nvPr>
        </p:nvSpPr>
        <p:spPr>
          <a:xfrm>
            <a:off x="6608826" y="1142681"/>
            <a:ext cx="1395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5" name="Google Shape;825;p14"/>
          <p:cNvSpPr txBox="1"/>
          <p:nvPr>
            <p:ph idx="3" type="ctrTitle"/>
          </p:nvPr>
        </p:nvSpPr>
        <p:spPr>
          <a:xfrm>
            <a:off x="4550014" y="174354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6" name="Google Shape;826;p14"/>
          <p:cNvSpPr txBox="1"/>
          <p:nvPr>
            <p:ph idx="4" type="subTitle"/>
          </p:nvPr>
        </p:nvSpPr>
        <p:spPr>
          <a:xfrm>
            <a:off x="4550027" y="21567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7" name="Google Shape;827;p14"/>
          <p:cNvSpPr txBox="1"/>
          <p:nvPr>
            <p:ph hasCustomPrompt="1" idx="5" type="title"/>
          </p:nvPr>
        </p:nvSpPr>
        <p:spPr>
          <a:xfrm>
            <a:off x="6608826" y="2028545"/>
            <a:ext cx="1395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14"/>
          <p:cNvSpPr txBox="1"/>
          <p:nvPr>
            <p:ph idx="6" type="ctrTitle"/>
          </p:nvPr>
        </p:nvSpPr>
        <p:spPr>
          <a:xfrm>
            <a:off x="4550014" y="2626677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9" name="Google Shape;829;p14"/>
          <p:cNvSpPr txBox="1"/>
          <p:nvPr>
            <p:ph idx="7" type="subTitle"/>
          </p:nvPr>
        </p:nvSpPr>
        <p:spPr>
          <a:xfrm>
            <a:off x="4549900" y="3039825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0" name="Google Shape;830;p14"/>
          <p:cNvSpPr txBox="1"/>
          <p:nvPr>
            <p:ph hasCustomPrompt="1" idx="8" type="title"/>
          </p:nvPr>
        </p:nvSpPr>
        <p:spPr>
          <a:xfrm>
            <a:off x="6608826" y="2909092"/>
            <a:ext cx="1395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1" name="Google Shape;831;p14"/>
          <p:cNvSpPr txBox="1"/>
          <p:nvPr>
            <p:ph idx="9" type="ctrTitle"/>
          </p:nvPr>
        </p:nvSpPr>
        <p:spPr>
          <a:xfrm>
            <a:off x="4550014" y="351682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2" name="Google Shape;832;p14"/>
          <p:cNvSpPr txBox="1"/>
          <p:nvPr>
            <p:ph idx="13" type="subTitle"/>
          </p:nvPr>
        </p:nvSpPr>
        <p:spPr>
          <a:xfrm>
            <a:off x="4549900" y="3931875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3" name="Google Shape;833;p14"/>
          <p:cNvSpPr txBox="1"/>
          <p:nvPr>
            <p:ph hasCustomPrompt="1" idx="14" type="title"/>
          </p:nvPr>
        </p:nvSpPr>
        <p:spPr>
          <a:xfrm>
            <a:off x="6608826" y="3793164"/>
            <a:ext cx="1395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834" name="Google Shape;834;p14"/>
          <p:cNvGrpSpPr/>
          <p:nvPr/>
        </p:nvGrpSpPr>
        <p:grpSpPr>
          <a:xfrm rot="5400000">
            <a:off x="8965642" y="-980380"/>
            <a:ext cx="540323" cy="2299646"/>
            <a:chOff x="8012167" y="14470"/>
            <a:chExt cx="540323" cy="2299646"/>
          </a:xfrm>
        </p:grpSpPr>
        <p:sp>
          <p:nvSpPr>
            <p:cNvPr id="835" name="Google Shape;835;p14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14"/>
          <p:cNvSpPr/>
          <p:nvPr/>
        </p:nvSpPr>
        <p:spPr>
          <a:xfrm>
            <a:off x="629763" y="1999737"/>
            <a:ext cx="2678237" cy="2678173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4"/>
          <p:cNvSpPr/>
          <p:nvPr/>
        </p:nvSpPr>
        <p:spPr>
          <a:xfrm rot="5400000">
            <a:off x="1929345" y="2963374"/>
            <a:ext cx="250801" cy="410945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4"/>
          <p:cNvSpPr/>
          <p:nvPr/>
        </p:nvSpPr>
        <p:spPr>
          <a:xfrm rot="-5400000">
            <a:off x="7841627" y="3830725"/>
            <a:ext cx="2425271" cy="3843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14"/>
          <p:cNvGrpSpPr/>
          <p:nvPr/>
        </p:nvGrpSpPr>
        <p:grpSpPr>
          <a:xfrm>
            <a:off x="-275076" y="2309020"/>
            <a:ext cx="643417" cy="2738418"/>
            <a:chOff x="8012167" y="14470"/>
            <a:chExt cx="540323" cy="2299646"/>
          </a:xfrm>
        </p:grpSpPr>
        <p:sp>
          <p:nvSpPr>
            <p:cNvPr id="866" name="Google Shape;866;p14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14"/>
          <p:cNvSpPr txBox="1"/>
          <p:nvPr>
            <p:ph idx="15"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le and Six columns">
  <p:cSld name="CUSTOM_18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5"/>
          <p:cNvSpPr txBox="1"/>
          <p:nvPr>
            <p:ph type="ctrTitle"/>
          </p:nvPr>
        </p:nvSpPr>
        <p:spPr>
          <a:xfrm>
            <a:off x="1563200" y="1385525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6" name="Google Shape;896;p15"/>
          <p:cNvSpPr txBox="1"/>
          <p:nvPr>
            <p:ph idx="1" type="subTitle"/>
          </p:nvPr>
        </p:nvSpPr>
        <p:spPr>
          <a:xfrm>
            <a:off x="1563200" y="1847000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7" name="Google Shape;897;p15"/>
          <p:cNvSpPr txBox="1"/>
          <p:nvPr>
            <p:ph idx="2" type="ctrTitle"/>
          </p:nvPr>
        </p:nvSpPr>
        <p:spPr>
          <a:xfrm>
            <a:off x="4150201" y="1385525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8" name="Google Shape;898;p15"/>
          <p:cNvSpPr txBox="1"/>
          <p:nvPr>
            <p:ph idx="3" type="subTitle"/>
          </p:nvPr>
        </p:nvSpPr>
        <p:spPr>
          <a:xfrm>
            <a:off x="4150200" y="1847000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9" name="Google Shape;899;p15"/>
          <p:cNvSpPr txBox="1"/>
          <p:nvPr>
            <p:ph idx="4" type="ctrTitle"/>
          </p:nvPr>
        </p:nvSpPr>
        <p:spPr>
          <a:xfrm>
            <a:off x="6737200" y="1385550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0" name="Google Shape;900;p15"/>
          <p:cNvSpPr txBox="1"/>
          <p:nvPr>
            <p:ph idx="5" type="subTitle"/>
          </p:nvPr>
        </p:nvSpPr>
        <p:spPr>
          <a:xfrm>
            <a:off x="6737200" y="1847000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1" name="Google Shape;901;p15"/>
          <p:cNvSpPr txBox="1"/>
          <p:nvPr>
            <p:ph idx="6" type="ctrTitle"/>
          </p:nvPr>
        </p:nvSpPr>
        <p:spPr>
          <a:xfrm>
            <a:off x="1563200" y="2911251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2" name="Google Shape;902;p15"/>
          <p:cNvSpPr txBox="1"/>
          <p:nvPr>
            <p:ph idx="7" type="subTitle"/>
          </p:nvPr>
        </p:nvSpPr>
        <p:spPr>
          <a:xfrm>
            <a:off x="1563200" y="3375925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3" name="Google Shape;903;p15"/>
          <p:cNvSpPr txBox="1"/>
          <p:nvPr>
            <p:ph idx="8" type="ctrTitle"/>
          </p:nvPr>
        </p:nvSpPr>
        <p:spPr>
          <a:xfrm>
            <a:off x="4150201" y="2911254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4" name="Google Shape;904;p15"/>
          <p:cNvSpPr txBox="1"/>
          <p:nvPr>
            <p:ph idx="9" type="subTitle"/>
          </p:nvPr>
        </p:nvSpPr>
        <p:spPr>
          <a:xfrm>
            <a:off x="4150200" y="3372725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5" name="Google Shape;905;p15"/>
          <p:cNvSpPr txBox="1"/>
          <p:nvPr>
            <p:ph idx="13" type="ctrTitle"/>
          </p:nvPr>
        </p:nvSpPr>
        <p:spPr>
          <a:xfrm>
            <a:off x="6737200" y="2911275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6" name="Google Shape;906;p15"/>
          <p:cNvSpPr txBox="1"/>
          <p:nvPr>
            <p:ph idx="14" type="subTitle"/>
          </p:nvPr>
        </p:nvSpPr>
        <p:spPr>
          <a:xfrm>
            <a:off x="6737200" y="3372725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7" name="Google Shape;907;p15"/>
          <p:cNvSpPr/>
          <p:nvPr/>
        </p:nvSpPr>
        <p:spPr>
          <a:xfrm>
            <a:off x="-174094" y="47252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15"/>
          <p:cNvGrpSpPr/>
          <p:nvPr/>
        </p:nvGrpSpPr>
        <p:grpSpPr>
          <a:xfrm>
            <a:off x="661390" y="4901843"/>
            <a:ext cx="1108372" cy="197682"/>
            <a:chOff x="661390" y="4901843"/>
            <a:chExt cx="1108372" cy="197682"/>
          </a:xfrm>
        </p:grpSpPr>
        <p:sp>
          <p:nvSpPr>
            <p:cNvPr id="909" name="Google Shape;909;p15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15"/>
          <p:cNvSpPr/>
          <p:nvPr/>
        </p:nvSpPr>
        <p:spPr>
          <a:xfrm>
            <a:off x="8619102" y="4291452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5"/>
          <p:cNvSpPr/>
          <p:nvPr/>
        </p:nvSpPr>
        <p:spPr>
          <a:xfrm rot="-5400000">
            <a:off x="7710524" y="-1378982"/>
            <a:ext cx="352732" cy="278113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15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928" name="Google Shape;928;p15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15"/>
          <p:cNvSpPr txBox="1"/>
          <p:nvPr>
            <p:ph idx="15"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0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6"/>
          <p:cNvSpPr/>
          <p:nvPr/>
        </p:nvSpPr>
        <p:spPr>
          <a:xfrm rot="-5400000">
            <a:off x="-1127035" y="3780579"/>
            <a:ext cx="2452681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6"/>
          <p:cNvSpPr/>
          <p:nvPr/>
        </p:nvSpPr>
        <p:spPr>
          <a:xfrm>
            <a:off x="8733375" y="4462363"/>
            <a:ext cx="633885" cy="63388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6"/>
          <p:cNvSpPr txBox="1"/>
          <p:nvPr>
            <p:ph idx="1" type="subTitle"/>
          </p:nvPr>
        </p:nvSpPr>
        <p:spPr>
          <a:xfrm>
            <a:off x="788900" y="2972400"/>
            <a:ext cx="2218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0" name="Google Shape;960;p16"/>
          <p:cNvSpPr txBox="1"/>
          <p:nvPr>
            <p:ph idx="2" type="subTitle"/>
          </p:nvPr>
        </p:nvSpPr>
        <p:spPr>
          <a:xfrm>
            <a:off x="3462750" y="2972400"/>
            <a:ext cx="2218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1" name="Google Shape;961;p16"/>
          <p:cNvSpPr txBox="1"/>
          <p:nvPr>
            <p:ph type="ctrTitle"/>
          </p:nvPr>
        </p:nvSpPr>
        <p:spPr>
          <a:xfrm>
            <a:off x="588500" y="266380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2" name="Google Shape;962;p16"/>
          <p:cNvSpPr txBox="1"/>
          <p:nvPr>
            <p:ph idx="3" type="ctrTitle"/>
          </p:nvPr>
        </p:nvSpPr>
        <p:spPr>
          <a:xfrm>
            <a:off x="3262350" y="266380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3" name="Google Shape;963;p16"/>
          <p:cNvSpPr txBox="1"/>
          <p:nvPr>
            <p:ph idx="4" type="subTitle"/>
          </p:nvPr>
        </p:nvSpPr>
        <p:spPr>
          <a:xfrm>
            <a:off x="6136600" y="2972400"/>
            <a:ext cx="2218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4" name="Google Shape;964;p16"/>
          <p:cNvSpPr txBox="1"/>
          <p:nvPr>
            <p:ph idx="5" type="ctrTitle"/>
          </p:nvPr>
        </p:nvSpPr>
        <p:spPr>
          <a:xfrm>
            <a:off x="5936200" y="266380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5" name="Google Shape;965;p16"/>
          <p:cNvSpPr/>
          <p:nvPr/>
        </p:nvSpPr>
        <p:spPr>
          <a:xfrm rot="10800000">
            <a:off x="7252465" y="198569"/>
            <a:ext cx="2883685" cy="253127"/>
          </a:xfrm>
          <a:custGeom>
            <a:rect b="b" l="l" r="r" t="t"/>
            <a:pathLst>
              <a:path extrusionOk="0" h="6292" w="94069">
                <a:moveTo>
                  <a:pt x="1" y="0"/>
                </a:moveTo>
                <a:lnTo>
                  <a:pt x="1" y="6292"/>
                </a:lnTo>
                <a:lnTo>
                  <a:pt x="94069" y="6292"/>
                </a:lnTo>
                <a:lnTo>
                  <a:pt x="94069" y="0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16"/>
          <p:cNvGrpSpPr/>
          <p:nvPr/>
        </p:nvGrpSpPr>
        <p:grpSpPr>
          <a:xfrm flipH="1">
            <a:off x="7" y="4725798"/>
            <a:ext cx="2058886" cy="363649"/>
            <a:chOff x="1655785" y="-116799"/>
            <a:chExt cx="2719797" cy="480382"/>
          </a:xfrm>
        </p:grpSpPr>
        <p:sp>
          <p:nvSpPr>
            <p:cNvPr id="967" name="Google Shape;967;p16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 rot="-5400000">
            <a:off x="8238535" y="-824695"/>
            <a:ext cx="540323" cy="2299646"/>
            <a:chOff x="8012167" y="14470"/>
            <a:chExt cx="540323" cy="2299646"/>
          </a:xfrm>
        </p:grpSpPr>
        <p:sp>
          <p:nvSpPr>
            <p:cNvPr id="1010" name="Google Shape;1010;p16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16"/>
          <p:cNvSpPr txBox="1"/>
          <p:nvPr>
            <p:ph idx="6"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7"/>
          <p:cNvSpPr/>
          <p:nvPr/>
        </p:nvSpPr>
        <p:spPr>
          <a:xfrm rot="-5400000">
            <a:off x="888908" y="3874521"/>
            <a:ext cx="342796" cy="223981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7"/>
          <p:cNvSpPr/>
          <p:nvPr/>
        </p:nvSpPr>
        <p:spPr>
          <a:xfrm>
            <a:off x="8733375" y="4462363"/>
            <a:ext cx="633885" cy="63388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7"/>
          <p:cNvSpPr txBox="1"/>
          <p:nvPr>
            <p:ph idx="1" type="subTitle"/>
          </p:nvPr>
        </p:nvSpPr>
        <p:spPr>
          <a:xfrm>
            <a:off x="796625" y="2905875"/>
            <a:ext cx="1552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2" name="Google Shape;1042;p17"/>
          <p:cNvSpPr txBox="1"/>
          <p:nvPr>
            <p:ph idx="2" type="subTitle"/>
          </p:nvPr>
        </p:nvSpPr>
        <p:spPr>
          <a:xfrm>
            <a:off x="2795846" y="2905875"/>
            <a:ext cx="1552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3" name="Google Shape;1043;p17"/>
          <p:cNvSpPr txBox="1"/>
          <p:nvPr>
            <p:ph type="ctrTitle"/>
          </p:nvPr>
        </p:nvSpPr>
        <p:spPr>
          <a:xfrm>
            <a:off x="587225" y="2597275"/>
            <a:ext cx="1971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17"/>
          <p:cNvSpPr txBox="1"/>
          <p:nvPr>
            <p:ph idx="3" type="ctrTitle"/>
          </p:nvPr>
        </p:nvSpPr>
        <p:spPr>
          <a:xfrm>
            <a:off x="2586448" y="2597275"/>
            <a:ext cx="1971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5" name="Google Shape;1045;p17"/>
          <p:cNvSpPr txBox="1"/>
          <p:nvPr>
            <p:ph idx="4" type="subTitle"/>
          </p:nvPr>
        </p:nvSpPr>
        <p:spPr>
          <a:xfrm>
            <a:off x="4795399" y="2905875"/>
            <a:ext cx="1552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6" name="Google Shape;1046;p17"/>
          <p:cNvSpPr txBox="1"/>
          <p:nvPr>
            <p:ph idx="5" type="ctrTitle"/>
          </p:nvPr>
        </p:nvSpPr>
        <p:spPr>
          <a:xfrm>
            <a:off x="4585966" y="2597275"/>
            <a:ext cx="1971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7" name="Google Shape;1047;p17"/>
          <p:cNvSpPr/>
          <p:nvPr/>
        </p:nvSpPr>
        <p:spPr>
          <a:xfrm rot="10800000">
            <a:off x="7221590" y="2"/>
            <a:ext cx="2883685" cy="214447"/>
          </a:xfrm>
          <a:custGeom>
            <a:rect b="b" l="l" r="r" t="t"/>
            <a:pathLst>
              <a:path extrusionOk="0" h="6292" w="94069">
                <a:moveTo>
                  <a:pt x="1" y="0"/>
                </a:moveTo>
                <a:lnTo>
                  <a:pt x="1" y="6292"/>
                </a:lnTo>
                <a:lnTo>
                  <a:pt x="94069" y="6292"/>
                </a:lnTo>
                <a:lnTo>
                  <a:pt x="94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17"/>
          <p:cNvGrpSpPr/>
          <p:nvPr/>
        </p:nvGrpSpPr>
        <p:grpSpPr>
          <a:xfrm flipH="1">
            <a:off x="7" y="4725798"/>
            <a:ext cx="2058886" cy="363649"/>
            <a:chOff x="1655785" y="-116799"/>
            <a:chExt cx="2719797" cy="480382"/>
          </a:xfrm>
        </p:grpSpPr>
        <p:sp>
          <p:nvSpPr>
            <p:cNvPr id="1049" name="Google Shape;1049;p17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17"/>
          <p:cNvGrpSpPr/>
          <p:nvPr/>
        </p:nvGrpSpPr>
        <p:grpSpPr>
          <a:xfrm rot="-5400000">
            <a:off x="8238535" y="-824695"/>
            <a:ext cx="540323" cy="2299646"/>
            <a:chOff x="8012167" y="14470"/>
            <a:chExt cx="540323" cy="2299646"/>
          </a:xfrm>
        </p:grpSpPr>
        <p:sp>
          <p:nvSpPr>
            <p:cNvPr id="1092" name="Google Shape;1092;p17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17"/>
          <p:cNvSpPr txBox="1"/>
          <p:nvPr>
            <p:ph idx="6" type="subTitle"/>
          </p:nvPr>
        </p:nvSpPr>
        <p:spPr>
          <a:xfrm>
            <a:off x="6794902" y="2905875"/>
            <a:ext cx="15528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0" name="Google Shape;1120;p17"/>
          <p:cNvSpPr txBox="1"/>
          <p:nvPr>
            <p:ph idx="7" type="ctrTitle"/>
          </p:nvPr>
        </p:nvSpPr>
        <p:spPr>
          <a:xfrm>
            <a:off x="6585470" y="2597275"/>
            <a:ext cx="1971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1" name="Google Shape;1121;p17"/>
          <p:cNvSpPr txBox="1"/>
          <p:nvPr>
            <p:ph idx="8"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le and two columns 2">
  <p:cSld name="CUSTOM_20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8"/>
          <p:cNvSpPr txBox="1"/>
          <p:nvPr>
            <p:ph idx="1" type="body"/>
          </p:nvPr>
        </p:nvSpPr>
        <p:spPr>
          <a:xfrm flipH="1">
            <a:off x="1416162" y="1960200"/>
            <a:ext cx="21465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4" name="Google Shape;1124;p18"/>
          <p:cNvSpPr txBox="1"/>
          <p:nvPr>
            <p:ph idx="2" type="body"/>
          </p:nvPr>
        </p:nvSpPr>
        <p:spPr>
          <a:xfrm flipH="1">
            <a:off x="1416162" y="3437349"/>
            <a:ext cx="21465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5" name="Google Shape;1125;p18"/>
          <p:cNvSpPr/>
          <p:nvPr/>
        </p:nvSpPr>
        <p:spPr>
          <a:xfrm flipH="1">
            <a:off x="-144174" y="4358027"/>
            <a:ext cx="877495" cy="87749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18"/>
          <p:cNvGrpSpPr/>
          <p:nvPr/>
        </p:nvGrpSpPr>
        <p:grpSpPr>
          <a:xfrm flipH="1" rot="-5400000">
            <a:off x="-900128" y="1021091"/>
            <a:ext cx="2114914" cy="205965"/>
            <a:chOff x="6348010" y="103811"/>
            <a:chExt cx="2719797" cy="264872"/>
          </a:xfrm>
        </p:grpSpPr>
        <p:sp>
          <p:nvSpPr>
            <p:cNvPr id="1127" name="Google Shape;1127;p18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18"/>
          <p:cNvSpPr/>
          <p:nvPr/>
        </p:nvSpPr>
        <p:spPr>
          <a:xfrm flipH="1">
            <a:off x="8754227" y="66626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8"/>
          <p:cNvSpPr txBox="1"/>
          <p:nvPr>
            <p:ph idx="3" type="subTitle"/>
          </p:nvPr>
        </p:nvSpPr>
        <p:spPr>
          <a:xfrm flipH="1">
            <a:off x="1251075" y="1564025"/>
            <a:ext cx="2476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7" name="Google Shape;1157;p18"/>
          <p:cNvSpPr txBox="1"/>
          <p:nvPr>
            <p:ph idx="4" type="subTitle"/>
          </p:nvPr>
        </p:nvSpPr>
        <p:spPr>
          <a:xfrm flipH="1">
            <a:off x="1251075" y="3030873"/>
            <a:ext cx="2476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8" name="Google Shape;1158;p18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0_2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9"/>
          <p:cNvSpPr/>
          <p:nvPr/>
        </p:nvSpPr>
        <p:spPr>
          <a:xfrm rot="-5400000">
            <a:off x="583217" y="-744146"/>
            <a:ext cx="203005" cy="156964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9"/>
          <p:cNvSpPr/>
          <p:nvPr/>
        </p:nvSpPr>
        <p:spPr>
          <a:xfrm rot="-5400000">
            <a:off x="8081532" y="4019472"/>
            <a:ext cx="208264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9"/>
          <p:cNvSpPr/>
          <p:nvPr/>
        </p:nvSpPr>
        <p:spPr>
          <a:xfrm>
            <a:off x="-200150" y="4210012"/>
            <a:ext cx="933486" cy="933486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19"/>
          <p:cNvGrpSpPr/>
          <p:nvPr/>
        </p:nvGrpSpPr>
        <p:grpSpPr>
          <a:xfrm>
            <a:off x="260115" y="20643"/>
            <a:ext cx="1108372" cy="197682"/>
            <a:chOff x="661390" y="4901843"/>
            <a:chExt cx="1108372" cy="197682"/>
          </a:xfrm>
        </p:grpSpPr>
        <p:sp>
          <p:nvSpPr>
            <p:cNvPr id="1164" name="Google Shape;1164;p19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0" name="Google Shape;1180;p19"/>
          <p:cNvSpPr/>
          <p:nvPr/>
        </p:nvSpPr>
        <p:spPr>
          <a:xfrm>
            <a:off x="8249552" y="-273023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19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182" name="Google Shape;1182;p19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19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1_1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0"/>
          <p:cNvSpPr/>
          <p:nvPr/>
        </p:nvSpPr>
        <p:spPr>
          <a:xfrm rot="-5400000">
            <a:off x="7909855" y="-896580"/>
            <a:ext cx="341426" cy="2134736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0"/>
          <p:cNvSpPr/>
          <p:nvPr/>
        </p:nvSpPr>
        <p:spPr>
          <a:xfrm>
            <a:off x="-174094" y="47252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p20"/>
          <p:cNvGrpSpPr/>
          <p:nvPr/>
        </p:nvGrpSpPr>
        <p:grpSpPr>
          <a:xfrm>
            <a:off x="661390" y="4901843"/>
            <a:ext cx="1108372" cy="197682"/>
            <a:chOff x="661390" y="4901843"/>
            <a:chExt cx="1108372" cy="197682"/>
          </a:xfrm>
        </p:grpSpPr>
        <p:sp>
          <p:nvSpPr>
            <p:cNvPr id="1214" name="Google Shape;1214;p20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20"/>
          <p:cNvSpPr/>
          <p:nvPr/>
        </p:nvSpPr>
        <p:spPr>
          <a:xfrm>
            <a:off x="8773353" y="3461528"/>
            <a:ext cx="431421" cy="43142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20"/>
          <p:cNvGrpSpPr/>
          <p:nvPr/>
        </p:nvGrpSpPr>
        <p:grpSpPr>
          <a:xfrm>
            <a:off x="8850307" y="4002257"/>
            <a:ext cx="431448" cy="1836267"/>
            <a:chOff x="8012167" y="14470"/>
            <a:chExt cx="540323" cy="2299646"/>
          </a:xfrm>
        </p:grpSpPr>
        <p:sp>
          <p:nvSpPr>
            <p:cNvPr id="1232" name="Google Shape;1232;p20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20"/>
          <p:cNvSpPr txBox="1"/>
          <p:nvPr>
            <p:ph type="title"/>
          </p:nvPr>
        </p:nvSpPr>
        <p:spPr>
          <a:xfrm>
            <a:off x="629775" y="404325"/>
            <a:ext cx="5644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7862575" y="-243980"/>
            <a:ext cx="1041629" cy="10416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8904188" y="2598725"/>
            <a:ext cx="337657" cy="26177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flipH="1">
            <a:off x="-12" y="-9"/>
            <a:ext cx="2114914" cy="205965"/>
            <a:chOff x="6348010" y="103811"/>
            <a:chExt cx="2719797" cy="264872"/>
          </a:xfrm>
        </p:grpSpPr>
        <p:sp>
          <p:nvSpPr>
            <p:cNvPr id="135" name="Google Shape;135;p3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3"/>
          <p:cNvSpPr/>
          <p:nvPr/>
        </p:nvSpPr>
        <p:spPr>
          <a:xfrm>
            <a:off x="-165186" y="431101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>
            <p:ph idx="1" type="subTitle"/>
          </p:nvPr>
        </p:nvSpPr>
        <p:spPr>
          <a:xfrm>
            <a:off x="5252425" y="2446525"/>
            <a:ext cx="27447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65" name="Google Shape;165;p3"/>
          <p:cNvSpPr txBox="1"/>
          <p:nvPr>
            <p:ph idx="2" type="subTitle"/>
          </p:nvPr>
        </p:nvSpPr>
        <p:spPr>
          <a:xfrm>
            <a:off x="4868425" y="3216775"/>
            <a:ext cx="3512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3"/>
          <p:cNvSpPr txBox="1"/>
          <p:nvPr>
            <p:ph hasCustomPrompt="1" type="title"/>
          </p:nvPr>
        </p:nvSpPr>
        <p:spPr>
          <a:xfrm>
            <a:off x="5386975" y="1328700"/>
            <a:ext cx="2475600" cy="10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1"/>
          <p:cNvSpPr/>
          <p:nvPr/>
        </p:nvSpPr>
        <p:spPr>
          <a:xfrm rot="-5400000">
            <a:off x="8105687" y="4043627"/>
            <a:ext cx="203433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1"/>
          <p:cNvSpPr txBox="1"/>
          <p:nvPr>
            <p:ph idx="1" type="body"/>
          </p:nvPr>
        </p:nvSpPr>
        <p:spPr>
          <a:xfrm>
            <a:off x="4875650" y="2301150"/>
            <a:ext cx="30633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3" name="Google Shape;1263;p21"/>
          <p:cNvSpPr txBox="1"/>
          <p:nvPr>
            <p:ph type="title"/>
          </p:nvPr>
        </p:nvSpPr>
        <p:spPr>
          <a:xfrm>
            <a:off x="4580300" y="1662825"/>
            <a:ext cx="36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Teko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4" name="Google Shape;1264;p21"/>
          <p:cNvSpPr/>
          <p:nvPr/>
        </p:nvSpPr>
        <p:spPr>
          <a:xfrm>
            <a:off x="-174094" y="47252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21"/>
          <p:cNvGrpSpPr/>
          <p:nvPr/>
        </p:nvGrpSpPr>
        <p:grpSpPr>
          <a:xfrm>
            <a:off x="661390" y="4901843"/>
            <a:ext cx="1108372" cy="197682"/>
            <a:chOff x="661390" y="4901843"/>
            <a:chExt cx="1108372" cy="197682"/>
          </a:xfrm>
        </p:grpSpPr>
        <p:sp>
          <p:nvSpPr>
            <p:cNvPr id="1266" name="Google Shape;1266;p21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1"/>
          <p:cNvSpPr/>
          <p:nvPr/>
        </p:nvSpPr>
        <p:spPr>
          <a:xfrm>
            <a:off x="8358977" y="-414298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3" name="Google Shape;1283;p21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284" name="Google Shape;1284;p21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1" name="Google Shape;1311;p21"/>
          <p:cNvSpPr/>
          <p:nvPr/>
        </p:nvSpPr>
        <p:spPr>
          <a:xfrm rot="-5400000">
            <a:off x="483813" y="-483810"/>
            <a:ext cx="342796" cy="131042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le and two columns 3">
  <p:cSld name="CUSTOM_22_1"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2"/>
          <p:cNvSpPr txBox="1"/>
          <p:nvPr>
            <p:ph idx="1" type="subTitle"/>
          </p:nvPr>
        </p:nvSpPr>
        <p:spPr>
          <a:xfrm>
            <a:off x="1888425" y="3557925"/>
            <a:ext cx="2202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14" name="Google Shape;1314;p22"/>
          <p:cNvSpPr txBox="1"/>
          <p:nvPr>
            <p:ph idx="2" type="subTitle"/>
          </p:nvPr>
        </p:nvSpPr>
        <p:spPr>
          <a:xfrm>
            <a:off x="1593413" y="3919075"/>
            <a:ext cx="28104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5" name="Google Shape;1315;p22"/>
          <p:cNvSpPr txBox="1"/>
          <p:nvPr>
            <p:ph idx="3" type="subTitle"/>
          </p:nvPr>
        </p:nvSpPr>
        <p:spPr>
          <a:xfrm>
            <a:off x="5298600" y="3567750"/>
            <a:ext cx="1675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16" name="Google Shape;1316;p22"/>
          <p:cNvSpPr txBox="1"/>
          <p:nvPr>
            <p:ph idx="4" type="subTitle"/>
          </p:nvPr>
        </p:nvSpPr>
        <p:spPr>
          <a:xfrm>
            <a:off x="4740188" y="3919075"/>
            <a:ext cx="28104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7" name="Google Shape;1317;p22"/>
          <p:cNvSpPr/>
          <p:nvPr/>
        </p:nvSpPr>
        <p:spPr>
          <a:xfrm rot="-5400000">
            <a:off x="-858263" y="3967452"/>
            <a:ext cx="203433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2"/>
          <p:cNvSpPr/>
          <p:nvPr/>
        </p:nvSpPr>
        <p:spPr>
          <a:xfrm>
            <a:off x="-174994" y="2237842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22"/>
          <p:cNvGrpSpPr/>
          <p:nvPr/>
        </p:nvGrpSpPr>
        <p:grpSpPr>
          <a:xfrm flipH="1">
            <a:off x="7411025" y="23443"/>
            <a:ext cx="1108372" cy="197682"/>
            <a:chOff x="661390" y="4901843"/>
            <a:chExt cx="1108372" cy="197682"/>
          </a:xfrm>
        </p:grpSpPr>
        <p:sp>
          <p:nvSpPr>
            <p:cNvPr id="1320" name="Google Shape;1320;p22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22"/>
          <p:cNvSpPr/>
          <p:nvPr/>
        </p:nvSpPr>
        <p:spPr>
          <a:xfrm>
            <a:off x="8233071" y="3918053"/>
            <a:ext cx="1225472" cy="1225472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2"/>
          <p:cNvSpPr/>
          <p:nvPr/>
        </p:nvSpPr>
        <p:spPr>
          <a:xfrm flipH="1" rot="5400000">
            <a:off x="8747258" y="-169755"/>
            <a:ext cx="226989" cy="56652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2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CUSTOM_5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3"/>
          <p:cNvSpPr/>
          <p:nvPr/>
        </p:nvSpPr>
        <p:spPr>
          <a:xfrm rot="-5400000">
            <a:off x="8387538" y="-483810"/>
            <a:ext cx="342796" cy="131042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3"/>
          <p:cNvSpPr txBox="1"/>
          <p:nvPr>
            <p:ph type="ctrTitle"/>
          </p:nvPr>
        </p:nvSpPr>
        <p:spPr>
          <a:xfrm>
            <a:off x="1354500" y="1377900"/>
            <a:ext cx="64350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342" name="Google Shape;1342;p23"/>
          <p:cNvSpPr/>
          <p:nvPr/>
        </p:nvSpPr>
        <p:spPr>
          <a:xfrm rot="-5400000">
            <a:off x="-441545" y="384765"/>
            <a:ext cx="1200901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8680081" y="24679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23"/>
          <p:cNvGrpSpPr/>
          <p:nvPr/>
        </p:nvGrpSpPr>
        <p:grpSpPr>
          <a:xfrm>
            <a:off x="7821540" y="215718"/>
            <a:ext cx="1108372" cy="197682"/>
            <a:chOff x="661390" y="4901843"/>
            <a:chExt cx="1108372" cy="197682"/>
          </a:xfrm>
        </p:grpSpPr>
        <p:sp>
          <p:nvSpPr>
            <p:cNvPr id="1345" name="Google Shape;1345;p23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1" name="Google Shape;1361;p23"/>
          <p:cNvSpPr/>
          <p:nvPr/>
        </p:nvSpPr>
        <p:spPr>
          <a:xfrm>
            <a:off x="-589345" y="3362136"/>
            <a:ext cx="1781354" cy="1781354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23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363" name="Google Shape;1363;p23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Numbers and subtitles">
  <p:cSld name="CUSTOM_8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4"/>
          <p:cNvSpPr txBox="1"/>
          <p:nvPr>
            <p:ph idx="1" type="subTitle"/>
          </p:nvPr>
        </p:nvSpPr>
        <p:spPr>
          <a:xfrm>
            <a:off x="2317500" y="1469100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2" name="Google Shape;1392;p24"/>
          <p:cNvSpPr txBox="1"/>
          <p:nvPr>
            <p:ph idx="2" type="subTitle"/>
          </p:nvPr>
        </p:nvSpPr>
        <p:spPr>
          <a:xfrm>
            <a:off x="2317500" y="2684775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3" name="Google Shape;1393;p24"/>
          <p:cNvSpPr txBox="1"/>
          <p:nvPr>
            <p:ph idx="3" type="subTitle"/>
          </p:nvPr>
        </p:nvSpPr>
        <p:spPr>
          <a:xfrm>
            <a:off x="2317500" y="3941364"/>
            <a:ext cx="45090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4" name="Google Shape;1394;p24"/>
          <p:cNvSpPr/>
          <p:nvPr/>
        </p:nvSpPr>
        <p:spPr>
          <a:xfrm rot="-5400000">
            <a:off x="8641467" y="4579407"/>
            <a:ext cx="96277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8173372" y="-14133"/>
            <a:ext cx="1108371" cy="110837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24"/>
          <p:cNvGrpSpPr/>
          <p:nvPr/>
        </p:nvGrpSpPr>
        <p:grpSpPr>
          <a:xfrm>
            <a:off x="1709940" y="15443"/>
            <a:ext cx="1108372" cy="197682"/>
            <a:chOff x="661390" y="4901843"/>
            <a:chExt cx="1108372" cy="197682"/>
          </a:xfrm>
        </p:grpSpPr>
        <p:sp>
          <p:nvSpPr>
            <p:cNvPr id="1397" name="Google Shape;1397;p24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24"/>
          <p:cNvSpPr/>
          <p:nvPr/>
        </p:nvSpPr>
        <p:spPr>
          <a:xfrm>
            <a:off x="-568272" y="3276753"/>
            <a:ext cx="2231843" cy="2231843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4" name="Google Shape;1414;p24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415" name="Google Shape;1415;p24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24"/>
          <p:cNvSpPr/>
          <p:nvPr/>
        </p:nvSpPr>
        <p:spPr>
          <a:xfrm rot="-5400000">
            <a:off x="935433" y="-948273"/>
            <a:ext cx="254228" cy="212511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4"/>
          <p:cNvSpPr txBox="1"/>
          <p:nvPr>
            <p:ph hasCustomPrompt="1" type="title"/>
          </p:nvPr>
        </p:nvSpPr>
        <p:spPr>
          <a:xfrm>
            <a:off x="1922850" y="84485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44" name="Google Shape;1444;p24"/>
          <p:cNvSpPr txBox="1"/>
          <p:nvPr>
            <p:ph hasCustomPrompt="1" idx="4" type="title"/>
          </p:nvPr>
        </p:nvSpPr>
        <p:spPr>
          <a:xfrm>
            <a:off x="1922850" y="206080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45" name="Google Shape;1445;p24"/>
          <p:cNvSpPr txBox="1"/>
          <p:nvPr>
            <p:ph hasCustomPrompt="1" idx="5" type="title"/>
          </p:nvPr>
        </p:nvSpPr>
        <p:spPr>
          <a:xfrm>
            <a:off x="1922850" y="3276738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1">
  <p:cSld name="CUSTOM_9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5"/>
          <p:cNvSpPr txBox="1"/>
          <p:nvPr>
            <p:ph idx="1" type="body"/>
          </p:nvPr>
        </p:nvSpPr>
        <p:spPr>
          <a:xfrm>
            <a:off x="652250" y="1980750"/>
            <a:ext cx="29889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8" name="Google Shape;1448;p25"/>
          <p:cNvSpPr/>
          <p:nvPr/>
        </p:nvSpPr>
        <p:spPr>
          <a:xfrm flipH="1" rot="5400000">
            <a:off x="-1032357" y="4043627"/>
            <a:ext cx="203433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5"/>
          <p:cNvSpPr/>
          <p:nvPr/>
        </p:nvSpPr>
        <p:spPr>
          <a:xfrm flipH="1">
            <a:off x="733313" y="3600845"/>
            <a:ext cx="1475673" cy="1475673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25"/>
          <p:cNvGrpSpPr/>
          <p:nvPr/>
        </p:nvGrpSpPr>
        <p:grpSpPr>
          <a:xfrm flipH="1">
            <a:off x="7490545" y="4818617"/>
            <a:ext cx="1576660" cy="281222"/>
            <a:chOff x="661390" y="4901843"/>
            <a:chExt cx="1108372" cy="197682"/>
          </a:xfrm>
        </p:grpSpPr>
        <p:sp>
          <p:nvSpPr>
            <p:cNvPr id="1451" name="Google Shape;1451;p25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7" name="Google Shape;1467;p25"/>
          <p:cNvSpPr/>
          <p:nvPr/>
        </p:nvSpPr>
        <p:spPr>
          <a:xfrm flipH="1">
            <a:off x="8669785" y="788140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25"/>
          <p:cNvGrpSpPr/>
          <p:nvPr/>
        </p:nvGrpSpPr>
        <p:grpSpPr>
          <a:xfrm flipH="1">
            <a:off x="-174089" y="3240257"/>
            <a:ext cx="431448" cy="1836267"/>
            <a:chOff x="8012167" y="14470"/>
            <a:chExt cx="540323" cy="2299646"/>
          </a:xfrm>
        </p:grpSpPr>
        <p:sp>
          <p:nvSpPr>
            <p:cNvPr id="1469" name="Google Shape;1469;p25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25"/>
          <p:cNvSpPr/>
          <p:nvPr/>
        </p:nvSpPr>
        <p:spPr>
          <a:xfrm flipH="1" rot="5400000">
            <a:off x="8623221" y="141043"/>
            <a:ext cx="645506" cy="36340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5"/>
          <p:cNvSpPr txBox="1"/>
          <p:nvPr>
            <p:ph type="title"/>
          </p:nvPr>
        </p:nvSpPr>
        <p:spPr>
          <a:xfrm>
            <a:off x="636175" y="144787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2">
  <p:cSld name="CUSTOM_19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6"/>
          <p:cNvSpPr txBox="1"/>
          <p:nvPr>
            <p:ph idx="1" type="body"/>
          </p:nvPr>
        </p:nvSpPr>
        <p:spPr>
          <a:xfrm flipH="1">
            <a:off x="5607500" y="1980433"/>
            <a:ext cx="29889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0" name="Google Shape;1500;p26"/>
          <p:cNvSpPr/>
          <p:nvPr/>
        </p:nvSpPr>
        <p:spPr>
          <a:xfrm flipH="1">
            <a:off x="5272554" y="4084450"/>
            <a:ext cx="1407396" cy="1407396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6"/>
          <p:cNvSpPr/>
          <p:nvPr/>
        </p:nvSpPr>
        <p:spPr>
          <a:xfrm flipH="1">
            <a:off x="843671" y="-203050"/>
            <a:ext cx="653978" cy="653978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2" name="Google Shape;1502;p26"/>
          <p:cNvGrpSpPr/>
          <p:nvPr/>
        </p:nvGrpSpPr>
        <p:grpSpPr>
          <a:xfrm flipH="1">
            <a:off x="-113874" y="13"/>
            <a:ext cx="412807" cy="1756929"/>
            <a:chOff x="8012167" y="14470"/>
            <a:chExt cx="540323" cy="2299646"/>
          </a:xfrm>
        </p:grpSpPr>
        <p:sp>
          <p:nvSpPr>
            <p:cNvPr id="1503" name="Google Shape;1503;p26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0" name="Google Shape;1530;p26"/>
          <p:cNvSpPr/>
          <p:nvPr/>
        </p:nvSpPr>
        <p:spPr>
          <a:xfrm flipH="1" rot="5400000">
            <a:off x="349672" y="4426299"/>
            <a:ext cx="342796" cy="1116656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1" name="Google Shape;1531;p26"/>
          <p:cNvGrpSpPr/>
          <p:nvPr/>
        </p:nvGrpSpPr>
        <p:grpSpPr>
          <a:xfrm rot="-5400000">
            <a:off x="5926169" y="4534917"/>
            <a:ext cx="3591763" cy="1489954"/>
            <a:chOff x="1655785" y="-764657"/>
            <a:chExt cx="2719797" cy="1128240"/>
          </a:xfrm>
        </p:grpSpPr>
        <p:sp>
          <p:nvSpPr>
            <p:cNvPr id="1532" name="Google Shape;1532;p26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26"/>
          <p:cNvSpPr txBox="1"/>
          <p:nvPr>
            <p:ph type="title"/>
          </p:nvPr>
        </p:nvSpPr>
        <p:spPr>
          <a:xfrm>
            <a:off x="2924425" y="1447558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hanks">
  <p:cSld name="CUSTOM_11"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27"/>
          <p:cNvSpPr/>
          <p:nvPr/>
        </p:nvSpPr>
        <p:spPr>
          <a:xfrm rot="-5400000">
            <a:off x="414616" y="4417952"/>
            <a:ext cx="310932" cy="1140164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27"/>
          <p:cNvSpPr txBox="1"/>
          <p:nvPr>
            <p:ph type="ctrTitle"/>
          </p:nvPr>
        </p:nvSpPr>
        <p:spPr>
          <a:xfrm>
            <a:off x="4679275" y="842425"/>
            <a:ext cx="3577500" cy="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0" name="Google Shape;1620;p27"/>
          <p:cNvSpPr txBox="1"/>
          <p:nvPr>
            <p:ph idx="1" type="body"/>
          </p:nvPr>
        </p:nvSpPr>
        <p:spPr>
          <a:xfrm>
            <a:off x="4784250" y="2543350"/>
            <a:ext cx="34251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1" name="Google Shape;1621;p27"/>
          <p:cNvSpPr txBox="1"/>
          <p:nvPr/>
        </p:nvSpPr>
        <p:spPr>
          <a:xfrm>
            <a:off x="4600500" y="3796525"/>
            <a:ext cx="3702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rPr>
              <a:t>, 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including icons by</a:t>
            </a:r>
            <a:r>
              <a:rPr lang="en"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000">
              <a:solidFill>
                <a:schemeClr val="l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2" name="Google Shape;1622;p27"/>
          <p:cNvSpPr/>
          <p:nvPr/>
        </p:nvSpPr>
        <p:spPr>
          <a:xfrm>
            <a:off x="7924181" y="-187208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27"/>
          <p:cNvGrpSpPr/>
          <p:nvPr/>
        </p:nvGrpSpPr>
        <p:grpSpPr>
          <a:xfrm>
            <a:off x="76004" y="74619"/>
            <a:ext cx="1954504" cy="348613"/>
            <a:chOff x="661390" y="4901843"/>
            <a:chExt cx="1108372" cy="197683"/>
          </a:xfrm>
        </p:grpSpPr>
        <p:sp>
          <p:nvSpPr>
            <p:cNvPr id="1624" name="Google Shape;1624;p27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1577371" y="5063268"/>
              <a:ext cx="39620" cy="36258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0" name="Google Shape;1640;p27"/>
          <p:cNvSpPr/>
          <p:nvPr/>
        </p:nvSpPr>
        <p:spPr>
          <a:xfrm>
            <a:off x="-612000" y="855890"/>
            <a:ext cx="3456612" cy="3456612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grpSp>
        <p:nvGrpSpPr>
          <p:cNvPr id="1641" name="Google Shape;1641;p27"/>
          <p:cNvGrpSpPr/>
          <p:nvPr/>
        </p:nvGrpSpPr>
        <p:grpSpPr>
          <a:xfrm>
            <a:off x="8712557" y="7"/>
            <a:ext cx="431448" cy="1836267"/>
            <a:chOff x="8012167" y="14470"/>
            <a:chExt cx="540323" cy="2299646"/>
          </a:xfrm>
        </p:grpSpPr>
        <p:sp>
          <p:nvSpPr>
            <p:cNvPr id="1642" name="Google Shape;1642;p27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9" name="Google Shape;1669;p27"/>
          <p:cNvSpPr txBox="1"/>
          <p:nvPr>
            <p:ph idx="2" type="subTitle"/>
          </p:nvPr>
        </p:nvSpPr>
        <p:spPr>
          <a:xfrm>
            <a:off x="5264550" y="4189025"/>
            <a:ext cx="2944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0" name="Google Shape;1670;p27"/>
          <p:cNvSpPr/>
          <p:nvPr/>
        </p:nvSpPr>
        <p:spPr>
          <a:xfrm rot="-5400000">
            <a:off x="8636797" y="4625603"/>
            <a:ext cx="811850" cy="361444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8"/>
          <p:cNvSpPr txBox="1"/>
          <p:nvPr>
            <p:ph type="title"/>
          </p:nvPr>
        </p:nvSpPr>
        <p:spPr>
          <a:xfrm>
            <a:off x="2067000" y="1950225"/>
            <a:ext cx="50100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673" name="Google Shape;1673;p28"/>
          <p:cNvSpPr txBox="1"/>
          <p:nvPr>
            <p:ph idx="1" type="subTitle"/>
          </p:nvPr>
        </p:nvSpPr>
        <p:spPr>
          <a:xfrm>
            <a:off x="1363350" y="3225125"/>
            <a:ext cx="64173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4" name="Google Shape;1674;p28"/>
          <p:cNvSpPr/>
          <p:nvPr/>
        </p:nvSpPr>
        <p:spPr>
          <a:xfrm flipH="1" rot="-5400000">
            <a:off x="8029487" y="769732"/>
            <a:ext cx="203433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8"/>
          <p:cNvSpPr/>
          <p:nvPr/>
        </p:nvSpPr>
        <p:spPr>
          <a:xfrm flipH="1" rot="10800000">
            <a:off x="-174094" y="42902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6" name="Google Shape;1676;p28"/>
          <p:cNvGrpSpPr/>
          <p:nvPr/>
        </p:nvGrpSpPr>
        <p:grpSpPr>
          <a:xfrm flipH="1" rot="10800000">
            <a:off x="661390" y="336444"/>
            <a:ext cx="1108372" cy="197682"/>
            <a:chOff x="661390" y="4901843"/>
            <a:chExt cx="1108372" cy="197682"/>
          </a:xfrm>
        </p:grpSpPr>
        <p:sp>
          <p:nvSpPr>
            <p:cNvPr id="1677" name="Google Shape;1677;p28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3" name="Google Shape;1693;p28"/>
          <p:cNvSpPr/>
          <p:nvPr/>
        </p:nvSpPr>
        <p:spPr>
          <a:xfrm flipH="1" rot="10800000">
            <a:off x="8065277" y="4608025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4" name="Google Shape;1694;p28"/>
          <p:cNvGrpSpPr/>
          <p:nvPr/>
        </p:nvGrpSpPr>
        <p:grpSpPr>
          <a:xfrm flipH="1" rot="10800000">
            <a:off x="8774107" y="54645"/>
            <a:ext cx="431448" cy="1836267"/>
            <a:chOff x="8012167" y="14470"/>
            <a:chExt cx="540323" cy="2299646"/>
          </a:xfrm>
        </p:grpSpPr>
        <p:sp>
          <p:nvSpPr>
            <p:cNvPr id="1695" name="Google Shape;1695;p28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28"/>
          <p:cNvSpPr/>
          <p:nvPr/>
        </p:nvSpPr>
        <p:spPr>
          <a:xfrm flipH="1" rot="-5400000">
            <a:off x="483813" y="4345343"/>
            <a:ext cx="342796" cy="131042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9"/>
          <p:cNvSpPr/>
          <p:nvPr/>
        </p:nvSpPr>
        <p:spPr>
          <a:xfrm>
            <a:off x="-150025" y="2617800"/>
            <a:ext cx="337657" cy="26177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29"/>
          <p:cNvSpPr/>
          <p:nvPr/>
        </p:nvSpPr>
        <p:spPr>
          <a:xfrm>
            <a:off x="8059672" y="-300476"/>
            <a:ext cx="1029727" cy="1029727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29"/>
          <p:cNvSpPr/>
          <p:nvPr/>
        </p:nvSpPr>
        <p:spPr>
          <a:xfrm>
            <a:off x="76200" y="-102550"/>
            <a:ext cx="633885" cy="63388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9"/>
          <p:cNvSpPr/>
          <p:nvPr/>
        </p:nvSpPr>
        <p:spPr>
          <a:xfrm rot="-5400000">
            <a:off x="7424307" y="3489583"/>
            <a:ext cx="352732" cy="329155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B1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8" name="Google Shape;1728;p29"/>
          <p:cNvGrpSpPr/>
          <p:nvPr/>
        </p:nvGrpSpPr>
        <p:grpSpPr>
          <a:xfrm rot="5400000">
            <a:off x="7528717" y="3578064"/>
            <a:ext cx="540323" cy="2581052"/>
            <a:chOff x="8012167" y="-266936"/>
            <a:chExt cx="540323" cy="2581052"/>
          </a:xfrm>
        </p:grpSpPr>
        <p:sp>
          <p:nvSpPr>
            <p:cNvPr id="1729" name="Google Shape;1729;p29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8012167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59"/>
                    <a:pt x="276" y="1234"/>
                    <a:pt x="61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8253383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3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8494599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29"/>
          <p:cNvGrpSpPr/>
          <p:nvPr/>
        </p:nvGrpSpPr>
        <p:grpSpPr>
          <a:xfrm>
            <a:off x="-1089015" y="-718007"/>
            <a:ext cx="2719797" cy="1128240"/>
            <a:chOff x="1655785" y="-764657"/>
            <a:chExt cx="2719797" cy="1128240"/>
          </a:xfrm>
        </p:grpSpPr>
        <p:sp>
          <p:nvSpPr>
            <p:cNvPr id="1760" name="Google Shape;1760;p29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1_2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0"/>
          <p:cNvSpPr/>
          <p:nvPr/>
        </p:nvSpPr>
        <p:spPr>
          <a:xfrm rot="-5400000">
            <a:off x="8387538" y="-483810"/>
            <a:ext cx="342796" cy="131042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0"/>
          <p:cNvSpPr/>
          <p:nvPr/>
        </p:nvSpPr>
        <p:spPr>
          <a:xfrm rot="-5400000">
            <a:off x="-441545" y="384765"/>
            <a:ext cx="1200901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0"/>
          <p:cNvSpPr/>
          <p:nvPr/>
        </p:nvSpPr>
        <p:spPr>
          <a:xfrm>
            <a:off x="8680081" y="24679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30"/>
          <p:cNvGrpSpPr/>
          <p:nvPr/>
        </p:nvGrpSpPr>
        <p:grpSpPr>
          <a:xfrm>
            <a:off x="7821540" y="215718"/>
            <a:ext cx="1108372" cy="197682"/>
            <a:chOff x="661390" y="4901843"/>
            <a:chExt cx="1108372" cy="197682"/>
          </a:xfrm>
        </p:grpSpPr>
        <p:sp>
          <p:nvSpPr>
            <p:cNvPr id="1849" name="Google Shape;1849;p30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5" name="Google Shape;1865;p30"/>
          <p:cNvSpPr/>
          <p:nvPr/>
        </p:nvSpPr>
        <p:spPr>
          <a:xfrm>
            <a:off x="-589345" y="3362136"/>
            <a:ext cx="1781354" cy="1781354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30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867" name="Google Shape;1867;p30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629775" y="1784250"/>
            <a:ext cx="27138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400"/>
              <a:buFont typeface="Montserrat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69" name="Google Shape;169;p4"/>
          <p:cNvGrpSpPr/>
          <p:nvPr/>
        </p:nvGrpSpPr>
        <p:grpSpPr>
          <a:xfrm>
            <a:off x="-8" y="4292831"/>
            <a:ext cx="2303396" cy="955506"/>
            <a:chOff x="1655785" y="-764657"/>
            <a:chExt cx="2719797" cy="1128240"/>
          </a:xfrm>
        </p:grpSpPr>
        <p:sp>
          <p:nvSpPr>
            <p:cNvPr id="170" name="Google Shape;170;p4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"/>
          <p:cNvSpPr/>
          <p:nvPr/>
        </p:nvSpPr>
        <p:spPr>
          <a:xfrm>
            <a:off x="884825" y="3260326"/>
            <a:ext cx="1421346" cy="1421602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4"/>
          <p:cNvGrpSpPr/>
          <p:nvPr/>
        </p:nvGrpSpPr>
        <p:grpSpPr>
          <a:xfrm>
            <a:off x="8829585" y="3960314"/>
            <a:ext cx="261332" cy="1127878"/>
            <a:chOff x="8829585" y="3960314"/>
            <a:chExt cx="261332" cy="1127878"/>
          </a:xfrm>
        </p:grpSpPr>
        <p:sp>
          <p:nvSpPr>
            <p:cNvPr id="256" name="Google Shape;256;p4"/>
            <p:cNvSpPr/>
            <p:nvPr/>
          </p:nvSpPr>
          <p:spPr>
            <a:xfrm>
              <a:off x="8829585" y="482384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8829585" y="4391857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29585" y="3960314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8829585" y="503999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8829585" y="4608051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829585" y="417606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9034273" y="482384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9034273" y="4391857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9034273" y="3960314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9034273" y="503999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9034273" y="4608051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9034273" y="417606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4"/>
          <p:cNvSpPr/>
          <p:nvPr/>
        </p:nvSpPr>
        <p:spPr>
          <a:xfrm rot="-5400000">
            <a:off x="8138146" y="-785307"/>
            <a:ext cx="352732" cy="182378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"/>
          <p:cNvSpPr txBox="1"/>
          <p:nvPr>
            <p:ph type="title"/>
          </p:nvPr>
        </p:nvSpPr>
        <p:spPr>
          <a:xfrm>
            <a:off x="629775" y="404325"/>
            <a:ext cx="3409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_2_1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5" name="Google Shape;1895;p31"/>
          <p:cNvGrpSpPr/>
          <p:nvPr/>
        </p:nvGrpSpPr>
        <p:grpSpPr>
          <a:xfrm rot="5400000">
            <a:off x="8965642" y="-980380"/>
            <a:ext cx="540323" cy="2299646"/>
            <a:chOff x="8012167" y="14470"/>
            <a:chExt cx="540323" cy="2299646"/>
          </a:xfrm>
        </p:grpSpPr>
        <p:sp>
          <p:nvSpPr>
            <p:cNvPr id="1896" name="Google Shape;1896;p31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1"/>
          <p:cNvSpPr/>
          <p:nvPr/>
        </p:nvSpPr>
        <p:spPr>
          <a:xfrm>
            <a:off x="311700" y="-514788"/>
            <a:ext cx="1538384" cy="153832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1"/>
          <p:cNvSpPr/>
          <p:nvPr/>
        </p:nvSpPr>
        <p:spPr>
          <a:xfrm rot="-5400000">
            <a:off x="7841627" y="3830725"/>
            <a:ext cx="2425271" cy="3843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31"/>
          <p:cNvGrpSpPr/>
          <p:nvPr/>
        </p:nvGrpSpPr>
        <p:grpSpPr>
          <a:xfrm>
            <a:off x="38934" y="3382799"/>
            <a:ext cx="409025" cy="1740832"/>
            <a:chOff x="8012167" y="14470"/>
            <a:chExt cx="540323" cy="2299646"/>
          </a:xfrm>
        </p:grpSpPr>
        <p:sp>
          <p:nvSpPr>
            <p:cNvPr id="1926" name="Google Shape;1926;p31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3" name="Google Shape;1953;p31"/>
          <p:cNvSpPr/>
          <p:nvPr/>
        </p:nvSpPr>
        <p:spPr>
          <a:xfrm rot="10800000">
            <a:off x="8775489" y="2042798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_2_1_1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32"/>
          <p:cNvSpPr/>
          <p:nvPr/>
        </p:nvSpPr>
        <p:spPr>
          <a:xfrm rot="-5400000">
            <a:off x="8105687" y="4043627"/>
            <a:ext cx="2034336" cy="317811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2"/>
          <p:cNvSpPr/>
          <p:nvPr/>
        </p:nvSpPr>
        <p:spPr>
          <a:xfrm>
            <a:off x="8358977" y="-414298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32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1958" name="Google Shape;1958;p32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32"/>
          <p:cNvSpPr/>
          <p:nvPr/>
        </p:nvSpPr>
        <p:spPr>
          <a:xfrm rot="-5400000">
            <a:off x="483813" y="-483810"/>
            <a:ext cx="342796" cy="1310423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5550425" y="1503000"/>
            <a:ext cx="25500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5"/>
          <p:cNvSpPr txBox="1"/>
          <p:nvPr>
            <p:ph idx="2" type="body"/>
          </p:nvPr>
        </p:nvSpPr>
        <p:spPr>
          <a:xfrm>
            <a:off x="5550425" y="2980150"/>
            <a:ext cx="25500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5"/>
          <p:cNvSpPr/>
          <p:nvPr/>
        </p:nvSpPr>
        <p:spPr>
          <a:xfrm>
            <a:off x="8472452" y="34902"/>
            <a:ext cx="877495" cy="87749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"/>
          <p:cNvSpPr/>
          <p:nvPr/>
        </p:nvSpPr>
        <p:spPr>
          <a:xfrm>
            <a:off x="-150025" y="2617800"/>
            <a:ext cx="337657" cy="26177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5"/>
          <p:cNvGrpSpPr/>
          <p:nvPr/>
        </p:nvGrpSpPr>
        <p:grpSpPr>
          <a:xfrm rot="5400000">
            <a:off x="7913213" y="1021091"/>
            <a:ext cx="2114914" cy="205965"/>
            <a:chOff x="6348010" y="103811"/>
            <a:chExt cx="2719797" cy="264872"/>
          </a:xfrm>
        </p:grpSpPr>
        <p:sp>
          <p:nvSpPr>
            <p:cNvPr id="276" name="Google Shape;276;p5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5"/>
          <p:cNvSpPr/>
          <p:nvPr/>
        </p:nvSpPr>
        <p:spPr>
          <a:xfrm>
            <a:off x="-298149" y="1868801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"/>
          <p:cNvSpPr txBox="1"/>
          <p:nvPr>
            <p:ph idx="3" type="subTitle"/>
          </p:nvPr>
        </p:nvSpPr>
        <p:spPr>
          <a:xfrm>
            <a:off x="5328725" y="1106813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p5"/>
          <p:cNvSpPr txBox="1"/>
          <p:nvPr>
            <p:ph idx="4" type="subTitle"/>
          </p:nvPr>
        </p:nvSpPr>
        <p:spPr>
          <a:xfrm>
            <a:off x="5328725" y="2573663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7" name="Google Shape;307;p5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/>
          <p:nvPr/>
        </p:nvSpPr>
        <p:spPr>
          <a:xfrm>
            <a:off x="-150025" y="3556477"/>
            <a:ext cx="337657" cy="167908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8059672" y="-300476"/>
            <a:ext cx="1029727" cy="1029727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"/>
          <p:cNvSpPr/>
          <p:nvPr/>
        </p:nvSpPr>
        <p:spPr>
          <a:xfrm>
            <a:off x="-178000" y="3026928"/>
            <a:ext cx="393602" cy="393602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"/>
          <p:cNvSpPr/>
          <p:nvPr/>
        </p:nvSpPr>
        <p:spPr>
          <a:xfrm rot="-5400000">
            <a:off x="8562208" y="4608089"/>
            <a:ext cx="352732" cy="90214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6"/>
          <p:cNvGrpSpPr/>
          <p:nvPr/>
        </p:nvGrpSpPr>
        <p:grpSpPr>
          <a:xfrm rot="5400000">
            <a:off x="8540942" y="3768639"/>
            <a:ext cx="540323" cy="2581052"/>
            <a:chOff x="8012167" y="-266936"/>
            <a:chExt cx="540323" cy="2581052"/>
          </a:xfrm>
        </p:grpSpPr>
        <p:sp>
          <p:nvSpPr>
            <p:cNvPr id="314" name="Google Shape;314;p6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12167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59"/>
                    <a:pt x="276" y="1234"/>
                    <a:pt x="61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253383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3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494599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6"/>
          <p:cNvGrpSpPr/>
          <p:nvPr/>
        </p:nvGrpSpPr>
        <p:grpSpPr>
          <a:xfrm>
            <a:off x="-1378815" y="-960782"/>
            <a:ext cx="2719797" cy="1128240"/>
            <a:chOff x="1655785" y="-764657"/>
            <a:chExt cx="2719797" cy="1128240"/>
          </a:xfrm>
        </p:grpSpPr>
        <p:sp>
          <p:nvSpPr>
            <p:cNvPr id="345" name="Google Shape;345;p6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6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/>
          <p:nvPr>
            <p:ph idx="1" type="body"/>
          </p:nvPr>
        </p:nvSpPr>
        <p:spPr>
          <a:xfrm>
            <a:off x="638500" y="1063850"/>
            <a:ext cx="75348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/>
            </a:lvl9pPr>
          </a:lstStyle>
          <a:p/>
        </p:txBody>
      </p:sp>
      <p:sp>
        <p:nvSpPr>
          <p:cNvPr id="432" name="Google Shape;4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-174094" y="4725267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7"/>
          <p:cNvGrpSpPr/>
          <p:nvPr/>
        </p:nvGrpSpPr>
        <p:grpSpPr>
          <a:xfrm>
            <a:off x="661390" y="4901843"/>
            <a:ext cx="1108372" cy="197682"/>
            <a:chOff x="661390" y="4901843"/>
            <a:chExt cx="1108372" cy="197682"/>
          </a:xfrm>
        </p:grpSpPr>
        <p:sp>
          <p:nvSpPr>
            <p:cNvPr id="435" name="Google Shape;435;p7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7"/>
          <p:cNvSpPr/>
          <p:nvPr/>
        </p:nvSpPr>
        <p:spPr>
          <a:xfrm>
            <a:off x="8619102" y="4291452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"/>
          <p:cNvSpPr/>
          <p:nvPr/>
        </p:nvSpPr>
        <p:spPr>
          <a:xfrm rot="-5400000">
            <a:off x="7710524" y="-1378982"/>
            <a:ext cx="352732" cy="278113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7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454" name="Google Shape;454;p7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7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"/>
          <p:cNvSpPr txBox="1"/>
          <p:nvPr>
            <p:ph type="title"/>
          </p:nvPr>
        </p:nvSpPr>
        <p:spPr>
          <a:xfrm>
            <a:off x="4287000" y="3207550"/>
            <a:ext cx="3213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4" name="Google Shape;484;p8"/>
          <p:cNvSpPr/>
          <p:nvPr/>
        </p:nvSpPr>
        <p:spPr>
          <a:xfrm>
            <a:off x="-150025" y="2617800"/>
            <a:ext cx="337657" cy="261772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8"/>
          <p:cNvSpPr/>
          <p:nvPr/>
        </p:nvSpPr>
        <p:spPr>
          <a:xfrm>
            <a:off x="8059672" y="-300476"/>
            <a:ext cx="1029727" cy="1029727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8"/>
          <p:cNvSpPr/>
          <p:nvPr/>
        </p:nvSpPr>
        <p:spPr>
          <a:xfrm>
            <a:off x="76200" y="-102550"/>
            <a:ext cx="633885" cy="63388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"/>
          <p:cNvSpPr/>
          <p:nvPr/>
        </p:nvSpPr>
        <p:spPr>
          <a:xfrm rot="-5400000">
            <a:off x="7424307" y="3489583"/>
            <a:ext cx="352732" cy="3291552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B1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8"/>
          <p:cNvGrpSpPr/>
          <p:nvPr/>
        </p:nvGrpSpPr>
        <p:grpSpPr>
          <a:xfrm rot="5400000">
            <a:off x="7528717" y="3578064"/>
            <a:ext cx="540323" cy="2581052"/>
            <a:chOff x="8012167" y="-266936"/>
            <a:chExt cx="540323" cy="2581052"/>
          </a:xfrm>
        </p:grpSpPr>
        <p:sp>
          <p:nvSpPr>
            <p:cNvPr id="489" name="Google Shape;489;p8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8012167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59"/>
                    <a:pt x="276" y="1234"/>
                    <a:pt x="61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8253383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3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8494599" y="-266936"/>
              <a:ext cx="49684" cy="49684"/>
            </a:xfrm>
            <a:custGeom>
              <a:rect b="b" l="l" r="r" t="t"/>
              <a:pathLst>
                <a:path extrusionOk="0" h="1235" w="1235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59"/>
                    <a:pt x="276" y="1234"/>
                    <a:pt x="622" y="1234"/>
                  </a:cubicBezTo>
                  <a:cubicBezTo>
                    <a:pt x="959" y="1234"/>
                    <a:pt x="1234" y="959"/>
                    <a:pt x="1234" y="622"/>
                  </a:cubicBezTo>
                  <a:cubicBezTo>
                    <a:pt x="1234" y="276"/>
                    <a:pt x="959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>
            <a:off x="-1089015" y="-718007"/>
            <a:ext cx="2719797" cy="1128240"/>
            <a:chOff x="1655785" y="-764657"/>
            <a:chExt cx="2719797" cy="1128240"/>
          </a:xfrm>
        </p:grpSpPr>
        <p:sp>
          <p:nvSpPr>
            <p:cNvPr id="520" name="Google Shape;520;p8"/>
            <p:cNvSpPr/>
            <p:nvPr/>
          </p:nvSpPr>
          <p:spPr>
            <a:xfrm>
              <a:off x="1655785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655785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3" y="928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655785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655785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655785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60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655785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1860473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1860473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860473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860473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860473" y="-116799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860473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065160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2065603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063109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2063109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065603" y="-116799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2065603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2270291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2270291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2270291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2270291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270291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270291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247497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2474978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2472927" y="-764657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2474978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2474978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2475381" y="-548785"/>
              <a:ext cx="48075" cy="48477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2680108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268010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680108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2677654" y="3148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268010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268010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2884796" y="98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884796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2884796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2884796" y="3151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2884796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2885198" y="-548785"/>
              <a:ext cx="48477" cy="48477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089484" y="989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089926" y="-332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204"/>
                    <a:pt x="1193" y="928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089926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089926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089926" y="-116799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204"/>
                    <a:pt x="602" y="1204"/>
                  </a:cubicBezTo>
                  <a:cubicBezTo>
                    <a:pt x="928" y="1193"/>
                    <a:pt x="1193" y="928"/>
                    <a:pt x="1193" y="60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089926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294614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294614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294614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294614" y="3151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294614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0" y="265"/>
                    <a:pt x="0" y="602"/>
                  </a:cubicBezTo>
                  <a:cubicBezTo>
                    <a:pt x="0" y="928"/>
                    <a:pt x="26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3294614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3499744" y="989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3499302" y="-332993"/>
              <a:ext cx="48477" cy="48437"/>
            </a:xfrm>
            <a:custGeom>
              <a:rect b="b" l="l" r="r" t="t"/>
              <a:pathLst>
                <a:path extrusionOk="0" h="1204" w="1205">
                  <a:moveTo>
                    <a:pt x="602" y="1"/>
                  </a:moveTo>
                  <a:cubicBezTo>
                    <a:pt x="276" y="1"/>
                    <a:pt x="1" y="266"/>
                    <a:pt x="11" y="602"/>
                  </a:cubicBezTo>
                  <a:cubicBezTo>
                    <a:pt x="11" y="928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3499744" y="-764536"/>
              <a:ext cx="48035" cy="48035"/>
            </a:xfrm>
            <a:custGeom>
              <a:rect b="b" l="l" r="r" t="t"/>
              <a:pathLst>
                <a:path extrusionOk="0" h="1194" w="1194">
                  <a:moveTo>
                    <a:pt x="591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591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3497250" y="3150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3499302" y="-116799"/>
              <a:ext cx="48477" cy="48035"/>
            </a:xfrm>
            <a:custGeom>
              <a:rect b="b" l="l" r="r" t="t"/>
              <a:pathLst>
                <a:path extrusionOk="0" h="1194" w="1205">
                  <a:moveTo>
                    <a:pt x="602" y="0"/>
                  </a:moveTo>
                  <a:cubicBezTo>
                    <a:pt x="276" y="0"/>
                    <a:pt x="11" y="265"/>
                    <a:pt x="1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499744" y="-548785"/>
              <a:ext cx="48035" cy="48477"/>
            </a:xfrm>
            <a:custGeom>
              <a:rect b="b" l="l" r="r" t="t"/>
              <a:pathLst>
                <a:path extrusionOk="0" h="1205" w="1194">
                  <a:moveTo>
                    <a:pt x="591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591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591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3704432" y="989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3704432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76"/>
                    <a:pt x="0" y="602"/>
                  </a:cubicBezTo>
                  <a:cubicBezTo>
                    <a:pt x="0" y="939"/>
                    <a:pt x="265" y="1204"/>
                    <a:pt x="602" y="1204"/>
                  </a:cubicBezTo>
                  <a:cubicBezTo>
                    <a:pt x="928" y="1204"/>
                    <a:pt x="1204" y="939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3704432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3704432" y="3151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3704432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3704432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3906666" y="987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90912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39"/>
                    <a:pt x="276" y="1204"/>
                    <a:pt x="602" y="1204"/>
                  </a:cubicBezTo>
                  <a:cubicBezTo>
                    <a:pt x="939" y="1204"/>
                    <a:pt x="1204" y="928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390912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3906666" y="3147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390912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390912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113848" y="989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114250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39"/>
                    <a:pt x="276" y="1204"/>
                    <a:pt x="602" y="1204"/>
                  </a:cubicBezTo>
                  <a:cubicBezTo>
                    <a:pt x="938" y="1204"/>
                    <a:pt x="1203" y="928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4114250" y="-764536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0" y="265"/>
                    <a:pt x="0" y="592"/>
                  </a:cubicBezTo>
                  <a:cubicBezTo>
                    <a:pt x="0" y="928"/>
                    <a:pt x="276" y="1193"/>
                    <a:pt x="602" y="1193"/>
                  </a:cubicBezTo>
                  <a:cubicBezTo>
                    <a:pt x="938" y="1193"/>
                    <a:pt x="1203" y="928"/>
                    <a:pt x="1203" y="592"/>
                  </a:cubicBezTo>
                  <a:cubicBezTo>
                    <a:pt x="1203" y="265"/>
                    <a:pt x="93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4111796" y="3151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4114250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4114250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0" y="266"/>
                    <a:pt x="0" y="602"/>
                  </a:cubicBezTo>
                  <a:cubicBezTo>
                    <a:pt x="0" y="929"/>
                    <a:pt x="276" y="1204"/>
                    <a:pt x="602" y="1204"/>
                  </a:cubicBezTo>
                  <a:cubicBezTo>
                    <a:pt x="938" y="1204"/>
                    <a:pt x="1203" y="929"/>
                    <a:pt x="1203" y="602"/>
                  </a:cubicBezTo>
                  <a:cubicBezTo>
                    <a:pt x="1203" y="266"/>
                    <a:pt x="93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318938" y="989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318938" y="-3329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8"/>
                    <a:pt x="26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318938" y="-764576"/>
              <a:ext cx="48437" cy="48075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1" y="272"/>
                    <a:pt x="1" y="593"/>
                  </a:cubicBezTo>
                  <a:cubicBezTo>
                    <a:pt x="1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316484" y="3147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318938" y="-116799"/>
              <a:ext cx="48437" cy="48035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6" y="0"/>
                    <a:pt x="1" y="265"/>
                    <a:pt x="1" y="60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28" y="1193"/>
                    <a:pt x="1204" y="928"/>
                    <a:pt x="1204" y="60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318938" y="-548785"/>
              <a:ext cx="48437" cy="48477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8"/>
          <p:cNvSpPr txBox="1"/>
          <p:nvPr>
            <p:ph idx="1" type="subTitle"/>
          </p:nvPr>
        </p:nvSpPr>
        <p:spPr>
          <a:xfrm>
            <a:off x="1643100" y="1816250"/>
            <a:ext cx="5629200" cy="1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"/>
          <p:cNvSpPr txBox="1"/>
          <p:nvPr>
            <p:ph type="title"/>
          </p:nvPr>
        </p:nvSpPr>
        <p:spPr>
          <a:xfrm>
            <a:off x="2433450" y="1478650"/>
            <a:ext cx="42771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7" name="Google Shape;60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9"/>
          <p:cNvSpPr/>
          <p:nvPr/>
        </p:nvSpPr>
        <p:spPr>
          <a:xfrm>
            <a:off x="-184369" y="-127758"/>
            <a:ext cx="667800" cy="667800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9"/>
          <p:cNvGrpSpPr/>
          <p:nvPr/>
        </p:nvGrpSpPr>
        <p:grpSpPr>
          <a:xfrm>
            <a:off x="651115" y="48818"/>
            <a:ext cx="1108372" cy="197682"/>
            <a:chOff x="661390" y="4901843"/>
            <a:chExt cx="1108372" cy="197682"/>
          </a:xfrm>
        </p:grpSpPr>
        <p:sp>
          <p:nvSpPr>
            <p:cNvPr id="610" name="Google Shape;610;p9"/>
            <p:cNvSpPr/>
            <p:nvPr/>
          </p:nvSpPr>
          <p:spPr>
            <a:xfrm>
              <a:off x="661390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3" y="928"/>
                    <a:pt x="1203" y="592"/>
                  </a:cubicBezTo>
                  <a:cubicBezTo>
                    <a:pt x="120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661390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3" y="929"/>
                    <a:pt x="1203" y="602"/>
                  </a:cubicBezTo>
                  <a:cubicBezTo>
                    <a:pt x="120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814455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814455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76" y="1"/>
                    <a:pt x="1" y="266"/>
                    <a:pt x="1" y="602"/>
                  </a:cubicBezTo>
                  <a:cubicBezTo>
                    <a:pt x="1" y="929"/>
                    <a:pt x="276" y="1204"/>
                    <a:pt x="602" y="1204"/>
                  </a:cubicBezTo>
                  <a:cubicBezTo>
                    <a:pt x="939" y="1204"/>
                    <a:pt x="1204" y="929"/>
                    <a:pt x="1204" y="602"/>
                  </a:cubicBezTo>
                  <a:cubicBezTo>
                    <a:pt x="1204" y="266"/>
                    <a:pt x="939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965986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9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5" y="59"/>
                    <a:pt x="812" y="1"/>
                    <a:pt x="659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967852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120917" y="4901903"/>
              <a:ext cx="36222" cy="35952"/>
            </a:xfrm>
            <a:custGeom>
              <a:rect b="b" l="l" r="r" t="t"/>
              <a:pathLst>
                <a:path extrusionOk="0" h="1195" w="1204">
                  <a:moveTo>
                    <a:pt x="584" y="1"/>
                  </a:moveTo>
                  <a:cubicBezTo>
                    <a:pt x="256" y="1"/>
                    <a:pt x="0" y="272"/>
                    <a:pt x="0" y="593"/>
                  </a:cubicBezTo>
                  <a:cubicBezTo>
                    <a:pt x="0" y="929"/>
                    <a:pt x="266" y="1194"/>
                    <a:pt x="602" y="1194"/>
                  </a:cubicBezTo>
                  <a:cubicBezTo>
                    <a:pt x="928" y="1194"/>
                    <a:pt x="1204" y="929"/>
                    <a:pt x="1204" y="593"/>
                  </a:cubicBezTo>
                  <a:cubicBezTo>
                    <a:pt x="1204" y="266"/>
                    <a:pt x="928" y="1"/>
                    <a:pt x="602" y="1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1120917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6" y="1"/>
                    <a:pt x="0" y="266"/>
                    <a:pt x="0" y="602"/>
                  </a:cubicBezTo>
                  <a:cubicBezTo>
                    <a:pt x="0" y="929"/>
                    <a:pt x="266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1272448" y="4901843"/>
              <a:ext cx="39622" cy="36072"/>
            </a:xfrm>
            <a:custGeom>
              <a:rect b="b" l="l" r="r" t="t"/>
              <a:pathLst>
                <a:path extrusionOk="0" h="1199" w="1317">
                  <a:moveTo>
                    <a:pt x="658" y="1"/>
                  </a:moveTo>
                  <a:cubicBezTo>
                    <a:pt x="506" y="1"/>
                    <a:pt x="353" y="59"/>
                    <a:pt x="235" y="177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8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7"/>
                  </a:cubicBezTo>
                  <a:cubicBezTo>
                    <a:pt x="964" y="59"/>
                    <a:pt x="811" y="1"/>
                    <a:pt x="658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1274283" y="5063272"/>
              <a:ext cx="35952" cy="36252"/>
            </a:xfrm>
            <a:custGeom>
              <a:rect b="b" l="l" r="r" t="t"/>
              <a:pathLst>
                <a:path extrusionOk="0" h="1205" w="119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592" y="1204"/>
                  </a:cubicBezTo>
                  <a:cubicBezTo>
                    <a:pt x="929" y="1204"/>
                    <a:pt x="1194" y="929"/>
                    <a:pt x="1194" y="602"/>
                  </a:cubicBezTo>
                  <a:cubicBezTo>
                    <a:pt x="119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1427379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204" y="928"/>
                    <a:pt x="1204" y="592"/>
                  </a:cubicBezTo>
                  <a:cubicBezTo>
                    <a:pt x="1204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1427379" y="5063272"/>
              <a:ext cx="36222" cy="36252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204" y="929"/>
                    <a:pt x="1204" y="602"/>
                  </a:cubicBezTo>
                  <a:cubicBezTo>
                    <a:pt x="1204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580444" y="4901934"/>
              <a:ext cx="36222" cy="35921"/>
            </a:xfrm>
            <a:custGeom>
              <a:rect b="b" l="l" r="r" t="t"/>
              <a:pathLst>
                <a:path extrusionOk="0" h="1194" w="1204">
                  <a:moveTo>
                    <a:pt x="602" y="0"/>
                  </a:moveTo>
                  <a:cubicBezTo>
                    <a:pt x="276" y="0"/>
                    <a:pt x="1" y="265"/>
                    <a:pt x="1" y="592"/>
                  </a:cubicBezTo>
                  <a:cubicBezTo>
                    <a:pt x="1" y="928"/>
                    <a:pt x="276" y="1193"/>
                    <a:pt x="602" y="1193"/>
                  </a:cubicBezTo>
                  <a:cubicBezTo>
                    <a:pt x="939" y="1193"/>
                    <a:pt x="1204" y="928"/>
                    <a:pt x="1204" y="59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580745" y="5063272"/>
              <a:ext cx="36252" cy="36252"/>
            </a:xfrm>
            <a:custGeom>
              <a:rect b="b" l="l" r="r" t="t"/>
              <a:pathLst>
                <a:path extrusionOk="0" h="1205" w="1205">
                  <a:moveTo>
                    <a:pt x="592" y="1"/>
                  </a:moveTo>
                  <a:cubicBezTo>
                    <a:pt x="266" y="1"/>
                    <a:pt x="1" y="266"/>
                    <a:pt x="1" y="602"/>
                  </a:cubicBezTo>
                  <a:cubicBezTo>
                    <a:pt x="1" y="929"/>
                    <a:pt x="266" y="1204"/>
                    <a:pt x="602" y="1204"/>
                  </a:cubicBezTo>
                  <a:cubicBezTo>
                    <a:pt x="929" y="1204"/>
                    <a:pt x="1204" y="929"/>
                    <a:pt x="1204" y="602"/>
                  </a:cubicBezTo>
                  <a:cubicBezTo>
                    <a:pt x="1204" y="266"/>
                    <a:pt x="929" y="1"/>
                    <a:pt x="59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1733841" y="4901934"/>
              <a:ext cx="35921" cy="35921"/>
            </a:xfrm>
            <a:custGeom>
              <a:rect b="b" l="l" r="r" t="t"/>
              <a:pathLst>
                <a:path extrusionOk="0" h="1194" w="1194">
                  <a:moveTo>
                    <a:pt x="60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28"/>
                    <a:pt x="265" y="1193"/>
                    <a:pt x="602" y="1193"/>
                  </a:cubicBezTo>
                  <a:cubicBezTo>
                    <a:pt x="928" y="1193"/>
                    <a:pt x="1193" y="928"/>
                    <a:pt x="1193" y="592"/>
                  </a:cubicBezTo>
                  <a:cubicBezTo>
                    <a:pt x="1193" y="265"/>
                    <a:pt x="928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1733841" y="5063272"/>
              <a:ext cx="35921" cy="36252"/>
            </a:xfrm>
            <a:custGeom>
              <a:rect b="b" l="l" r="r" t="t"/>
              <a:pathLst>
                <a:path extrusionOk="0" h="1205" w="1194">
                  <a:moveTo>
                    <a:pt x="602" y="1"/>
                  </a:moveTo>
                  <a:cubicBezTo>
                    <a:pt x="265" y="1"/>
                    <a:pt x="0" y="266"/>
                    <a:pt x="0" y="602"/>
                  </a:cubicBezTo>
                  <a:cubicBezTo>
                    <a:pt x="0" y="929"/>
                    <a:pt x="265" y="1204"/>
                    <a:pt x="602" y="1204"/>
                  </a:cubicBezTo>
                  <a:cubicBezTo>
                    <a:pt x="928" y="1204"/>
                    <a:pt x="1193" y="929"/>
                    <a:pt x="1193" y="602"/>
                  </a:cubicBezTo>
                  <a:cubicBezTo>
                    <a:pt x="1193" y="266"/>
                    <a:pt x="928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9"/>
          <p:cNvSpPr/>
          <p:nvPr/>
        </p:nvSpPr>
        <p:spPr>
          <a:xfrm>
            <a:off x="8619102" y="4291452"/>
            <a:ext cx="785029" cy="785029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"/>
          <p:cNvSpPr/>
          <p:nvPr/>
        </p:nvSpPr>
        <p:spPr>
          <a:xfrm rot="-5400000">
            <a:off x="805739" y="3985029"/>
            <a:ext cx="352732" cy="196421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9"/>
          <p:cNvGrpSpPr/>
          <p:nvPr/>
        </p:nvGrpSpPr>
        <p:grpSpPr>
          <a:xfrm>
            <a:off x="8850307" y="3240257"/>
            <a:ext cx="431448" cy="1836267"/>
            <a:chOff x="8012167" y="14470"/>
            <a:chExt cx="540323" cy="2299646"/>
          </a:xfrm>
        </p:grpSpPr>
        <p:sp>
          <p:nvSpPr>
            <p:cNvPr id="629" name="Google Shape;629;p9"/>
            <p:cNvSpPr/>
            <p:nvPr/>
          </p:nvSpPr>
          <p:spPr>
            <a:xfrm>
              <a:off x="8012167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5"/>
                    <a:pt x="1" y="612"/>
                  </a:cubicBezTo>
                  <a:cubicBezTo>
                    <a:pt x="1" y="985"/>
                    <a:pt x="305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8012167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23"/>
                  </a:cubicBezTo>
                  <a:cubicBezTo>
                    <a:pt x="1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8012167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3"/>
                  </a:cubicBezTo>
                  <a:cubicBezTo>
                    <a:pt x="1" y="986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8012167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12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1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8012167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8253383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8253383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4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8253383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8253383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3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3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8253383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8494599" y="1420737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5"/>
                    <a:pt x="0" y="612"/>
                  </a:cubicBezTo>
                  <a:cubicBezTo>
                    <a:pt x="0" y="985"/>
                    <a:pt x="304" y="1231"/>
                    <a:pt x="621" y="1231"/>
                  </a:cubicBezTo>
                  <a:cubicBezTo>
                    <a:pt x="772" y="1231"/>
                    <a:pt x="926" y="1175"/>
                    <a:pt x="1051" y="1050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8494599" y="113929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23"/>
                  </a:cubicBezTo>
                  <a:cubicBezTo>
                    <a:pt x="0" y="988"/>
                    <a:pt x="303" y="1233"/>
                    <a:pt x="620" y="1233"/>
                  </a:cubicBezTo>
                  <a:cubicBezTo>
                    <a:pt x="771" y="1233"/>
                    <a:pt x="925" y="1177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8494599" y="858286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3"/>
                  </a:cubicBezTo>
                  <a:cubicBezTo>
                    <a:pt x="0" y="986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4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8494599" y="576880"/>
              <a:ext cx="57891" cy="49604"/>
            </a:xfrm>
            <a:custGeom>
              <a:rect b="b" l="l" r="r" t="t"/>
              <a:pathLst>
                <a:path extrusionOk="0" h="1233" w="1439">
                  <a:moveTo>
                    <a:pt x="62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1"/>
                    <a:pt x="62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8012167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8012167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22"/>
                  </a:cubicBezTo>
                  <a:cubicBezTo>
                    <a:pt x="1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8012167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25" y="0"/>
                  </a:moveTo>
                  <a:cubicBezTo>
                    <a:pt x="621" y="0"/>
                    <a:pt x="617" y="0"/>
                    <a:pt x="612" y="0"/>
                  </a:cubicBez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2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8253383" y="2264553"/>
              <a:ext cx="49684" cy="49282"/>
            </a:xfrm>
            <a:custGeom>
              <a:rect b="b" l="l" r="r" t="t"/>
              <a:pathLst>
                <a:path extrusionOk="0" h="1225" w="1235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49"/>
                    <a:pt x="276" y="1224"/>
                    <a:pt x="623" y="1224"/>
                  </a:cubicBezTo>
                  <a:cubicBezTo>
                    <a:pt x="959" y="1224"/>
                    <a:pt x="1234" y="949"/>
                    <a:pt x="1234" y="612"/>
                  </a:cubicBezTo>
                  <a:cubicBezTo>
                    <a:pt x="1234" y="276"/>
                    <a:pt x="959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253383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4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253383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7" y="0"/>
                    <a:pt x="623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94599" y="2264553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494599" y="1983146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88"/>
                    <a:pt x="303" y="1232"/>
                    <a:pt x="620" y="1232"/>
                  </a:cubicBezTo>
                  <a:cubicBezTo>
                    <a:pt x="771" y="1232"/>
                    <a:pt x="925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494599" y="1702143"/>
              <a:ext cx="57770" cy="49563"/>
            </a:xfrm>
            <a:custGeom>
              <a:rect b="b" l="l" r="r" t="t"/>
              <a:pathLst>
                <a:path extrusionOk="0" h="1232" w="1436">
                  <a:moveTo>
                    <a:pt x="635" y="0"/>
                  </a:moveTo>
                  <a:cubicBezTo>
                    <a:pt x="631" y="0"/>
                    <a:pt x="626" y="0"/>
                    <a:pt x="622" y="0"/>
                  </a:cubicBez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5" y="656"/>
                    <a:pt x="1167" y="0"/>
                    <a:pt x="635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494599" y="295474"/>
              <a:ext cx="57891" cy="49684"/>
            </a:xfrm>
            <a:custGeom>
              <a:rect b="b" l="l" r="r" t="t"/>
              <a:pathLst>
                <a:path extrusionOk="0" h="1235" w="1439">
                  <a:moveTo>
                    <a:pt x="622" y="0"/>
                  </a:moveTo>
                  <a:cubicBezTo>
                    <a:pt x="276" y="0"/>
                    <a:pt x="0" y="276"/>
                    <a:pt x="0" y="622"/>
                  </a:cubicBezTo>
                  <a:cubicBezTo>
                    <a:pt x="0" y="993"/>
                    <a:pt x="301" y="1234"/>
                    <a:pt x="615" y="1234"/>
                  </a:cubicBezTo>
                  <a:cubicBezTo>
                    <a:pt x="768" y="1234"/>
                    <a:pt x="924" y="1177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8012167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12" y="0"/>
                  </a:moveTo>
                  <a:cubicBezTo>
                    <a:pt x="276" y="0"/>
                    <a:pt x="1" y="276"/>
                    <a:pt x="1" y="612"/>
                  </a:cubicBezTo>
                  <a:cubicBezTo>
                    <a:pt x="1" y="985"/>
                    <a:pt x="305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253383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3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8494599" y="14470"/>
              <a:ext cx="57891" cy="49563"/>
            </a:xfrm>
            <a:custGeom>
              <a:rect b="b" l="l" r="r" t="t"/>
              <a:pathLst>
                <a:path extrusionOk="0" h="1232" w="1439">
                  <a:moveTo>
                    <a:pt x="62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985"/>
                    <a:pt x="304" y="1232"/>
                    <a:pt x="621" y="1232"/>
                  </a:cubicBezTo>
                  <a:cubicBezTo>
                    <a:pt x="772" y="1232"/>
                    <a:pt x="926" y="1176"/>
                    <a:pt x="1051" y="1051"/>
                  </a:cubicBezTo>
                  <a:cubicBezTo>
                    <a:pt x="1438" y="663"/>
                    <a:pt x="1163" y="0"/>
                    <a:pt x="62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9"/>
          <p:cNvSpPr/>
          <p:nvPr/>
        </p:nvSpPr>
        <p:spPr>
          <a:xfrm flipH="1" rot="10800000">
            <a:off x="8239300" y="-36980"/>
            <a:ext cx="904701" cy="369280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9"/>
          <p:cNvSpPr txBox="1"/>
          <p:nvPr>
            <p:ph idx="1" type="body"/>
          </p:nvPr>
        </p:nvSpPr>
        <p:spPr>
          <a:xfrm>
            <a:off x="2142450" y="2907075"/>
            <a:ext cx="48591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 txBox="1"/>
          <p:nvPr>
            <p:ph idx="1" type="body"/>
          </p:nvPr>
        </p:nvSpPr>
        <p:spPr>
          <a:xfrm>
            <a:off x="657125" y="1485900"/>
            <a:ext cx="3466500" cy="24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■"/>
              <a:defRPr/>
            </a:lvl9pPr>
          </a:lstStyle>
          <a:p/>
        </p:txBody>
      </p:sp>
      <p:sp>
        <p:nvSpPr>
          <p:cNvPr id="660" name="Google Shape;660;p10"/>
          <p:cNvSpPr/>
          <p:nvPr/>
        </p:nvSpPr>
        <p:spPr>
          <a:xfrm>
            <a:off x="8609062" y="4363675"/>
            <a:ext cx="723215" cy="723215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ED89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0"/>
          <p:cNvSpPr/>
          <p:nvPr/>
        </p:nvSpPr>
        <p:spPr>
          <a:xfrm>
            <a:off x="-150025" y="4000427"/>
            <a:ext cx="337657" cy="1235089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10"/>
          <p:cNvGrpSpPr/>
          <p:nvPr/>
        </p:nvGrpSpPr>
        <p:grpSpPr>
          <a:xfrm rot="5400000">
            <a:off x="7913213" y="1021091"/>
            <a:ext cx="2114914" cy="205965"/>
            <a:chOff x="6348010" y="103811"/>
            <a:chExt cx="2719797" cy="264872"/>
          </a:xfrm>
        </p:grpSpPr>
        <p:sp>
          <p:nvSpPr>
            <p:cNvPr id="663" name="Google Shape;663;p10"/>
            <p:cNvSpPr/>
            <p:nvPr/>
          </p:nvSpPr>
          <p:spPr>
            <a:xfrm>
              <a:off x="6348010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6348010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6552698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6552698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6757385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6755334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2" y="1199"/>
                    <a:pt x="965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5" y="59"/>
                    <a:pt x="812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6962516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09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6962516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716720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4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7167203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585" y="1"/>
                  </a:moveTo>
                  <a:cubicBezTo>
                    <a:pt x="266" y="1"/>
                    <a:pt x="1" y="272"/>
                    <a:pt x="11" y="592"/>
                  </a:cubicBezTo>
                  <a:cubicBezTo>
                    <a:pt x="11" y="958"/>
                    <a:pt x="305" y="1198"/>
                    <a:pt x="612" y="1198"/>
                  </a:cubicBezTo>
                  <a:cubicBezTo>
                    <a:pt x="759" y="1198"/>
                    <a:pt x="909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ubicBezTo>
                    <a:pt x="597" y="1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7372333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7369879" y="319965"/>
              <a:ext cx="52943" cy="48236"/>
            </a:xfrm>
            <a:custGeom>
              <a:rect b="b" l="l" r="r" t="t"/>
              <a:pathLst>
                <a:path extrusionOk="0" h="1199" w="1316">
                  <a:moveTo>
                    <a:pt x="657" y="0"/>
                  </a:moveTo>
                  <a:cubicBezTo>
                    <a:pt x="506" y="0"/>
                    <a:pt x="354" y="56"/>
                    <a:pt x="235" y="171"/>
                  </a:cubicBezTo>
                  <a:cubicBezTo>
                    <a:pt x="0" y="395"/>
                    <a:pt x="0" y="783"/>
                    <a:pt x="224" y="1017"/>
                  </a:cubicBezTo>
                  <a:cubicBezTo>
                    <a:pt x="344" y="1137"/>
                    <a:pt x="501" y="1198"/>
                    <a:pt x="659" y="1198"/>
                  </a:cubicBezTo>
                  <a:cubicBezTo>
                    <a:pt x="810" y="1198"/>
                    <a:pt x="961" y="1142"/>
                    <a:pt x="1081" y="1028"/>
                  </a:cubicBezTo>
                  <a:cubicBezTo>
                    <a:pt x="1316" y="793"/>
                    <a:pt x="1316" y="416"/>
                    <a:pt x="1091" y="181"/>
                  </a:cubicBezTo>
                  <a:cubicBezTo>
                    <a:pt x="971" y="61"/>
                    <a:pt x="814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7577021" y="104093"/>
              <a:ext cx="48437" cy="48437"/>
            </a:xfrm>
            <a:custGeom>
              <a:rect b="b" l="l" r="r" t="t"/>
              <a:pathLst>
                <a:path extrusionOk="0" h="1204" w="1204">
                  <a:moveTo>
                    <a:pt x="602" y="0"/>
                  </a:moveTo>
                  <a:cubicBezTo>
                    <a:pt x="276" y="0"/>
                    <a:pt x="1" y="265"/>
                    <a:pt x="1" y="602"/>
                  </a:cubicBezTo>
                  <a:cubicBezTo>
                    <a:pt x="1" y="938"/>
                    <a:pt x="276" y="1203"/>
                    <a:pt x="602" y="1203"/>
                  </a:cubicBezTo>
                  <a:cubicBezTo>
                    <a:pt x="939" y="1203"/>
                    <a:pt x="1204" y="938"/>
                    <a:pt x="1204" y="602"/>
                  </a:cubicBezTo>
                  <a:cubicBezTo>
                    <a:pt x="1204" y="265"/>
                    <a:pt x="939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7577021" y="320246"/>
              <a:ext cx="56644" cy="48196"/>
            </a:xfrm>
            <a:custGeom>
              <a:rect b="b" l="l" r="r" t="t"/>
              <a:pathLst>
                <a:path extrusionOk="0" h="1198" w="1408">
                  <a:moveTo>
                    <a:pt x="602" y="1"/>
                  </a:moveTo>
                  <a:cubicBezTo>
                    <a:pt x="276" y="1"/>
                    <a:pt x="1" y="266"/>
                    <a:pt x="1" y="592"/>
                  </a:cubicBezTo>
                  <a:cubicBezTo>
                    <a:pt x="1" y="958"/>
                    <a:pt x="299" y="1198"/>
                    <a:pt x="609" y="1198"/>
                  </a:cubicBezTo>
                  <a:cubicBezTo>
                    <a:pt x="758" y="1198"/>
                    <a:pt x="908" y="1143"/>
                    <a:pt x="1031" y="1021"/>
                  </a:cubicBezTo>
                  <a:cubicBezTo>
                    <a:pt x="1408" y="643"/>
                    <a:pt x="1143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7781709" y="104093"/>
              <a:ext cx="56684" cy="48477"/>
            </a:xfrm>
            <a:custGeom>
              <a:rect b="b" l="l" r="r" t="t"/>
              <a:pathLst>
                <a:path extrusionOk="0" h="1205" w="1409">
                  <a:moveTo>
                    <a:pt x="613" y="0"/>
                  </a:moveTo>
                  <a:cubicBezTo>
                    <a:pt x="276" y="0"/>
                    <a:pt x="1" y="275"/>
                    <a:pt x="11" y="612"/>
                  </a:cubicBezTo>
                  <a:cubicBezTo>
                    <a:pt x="11" y="968"/>
                    <a:pt x="300" y="1204"/>
                    <a:pt x="605" y="1204"/>
                  </a:cubicBezTo>
                  <a:cubicBezTo>
                    <a:pt x="754" y="1204"/>
                    <a:pt x="907" y="1147"/>
                    <a:pt x="1031" y="1020"/>
                  </a:cubicBezTo>
                  <a:cubicBezTo>
                    <a:pt x="1408" y="642"/>
                    <a:pt x="1143" y="0"/>
                    <a:pt x="613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7782151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7986839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0" y="275"/>
                    <a:pt x="0" y="602"/>
                  </a:cubicBezTo>
                  <a:cubicBezTo>
                    <a:pt x="0" y="962"/>
                    <a:pt x="302" y="1205"/>
                    <a:pt x="614" y="1205"/>
                  </a:cubicBezTo>
                  <a:cubicBezTo>
                    <a:pt x="760" y="1205"/>
                    <a:pt x="910" y="1151"/>
                    <a:pt x="1030" y="103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7986839" y="320246"/>
              <a:ext cx="56523" cy="48196"/>
            </a:xfrm>
            <a:custGeom>
              <a:rect b="b" l="l" r="r" t="t"/>
              <a:pathLst>
                <a:path extrusionOk="0" h="1198" w="1405">
                  <a:moveTo>
                    <a:pt x="614" y="1"/>
                  </a:moveTo>
                  <a:cubicBezTo>
                    <a:pt x="610" y="1"/>
                    <a:pt x="606" y="1"/>
                    <a:pt x="602" y="1"/>
                  </a:cubicBezTo>
                  <a:cubicBezTo>
                    <a:pt x="266" y="1"/>
                    <a:pt x="0" y="266"/>
                    <a:pt x="0" y="592"/>
                  </a:cubicBezTo>
                  <a:cubicBezTo>
                    <a:pt x="0" y="958"/>
                    <a:pt x="299" y="1198"/>
                    <a:pt x="609" y="1198"/>
                  </a:cubicBezTo>
                  <a:cubicBezTo>
                    <a:pt x="757" y="1198"/>
                    <a:pt x="908" y="1143"/>
                    <a:pt x="1030" y="1021"/>
                  </a:cubicBezTo>
                  <a:cubicBezTo>
                    <a:pt x="1405" y="646"/>
                    <a:pt x="1137" y="1"/>
                    <a:pt x="614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8191969" y="104093"/>
              <a:ext cx="48035" cy="48437"/>
            </a:xfrm>
            <a:custGeom>
              <a:rect b="b" l="l" r="r" t="t"/>
              <a:pathLst>
                <a:path extrusionOk="0" h="1204" w="1194">
                  <a:moveTo>
                    <a:pt x="591" y="0"/>
                  </a:moveTo>
                  <a:cubicBezTo>
                    <a:pt x="265" y="0"/>
                    <a:pt x="0" y="265"/>
                    <a:pt x="0" y="602"/>
                  </a:cubicBezTo>
                  <a:cubicBezTo>
                    <a:pt x="0" y="938"/>
                    <a:pt x="265" y="1203"/>
                    <a:pt x="591" y="1203"/>
                  </a:cubicBezTo>
                  <a:cubicBezTo>
                    <a:pt x="928" y="1203"/>
                    <a:pt x="1193" y="938"/>
                    <a:pt x="1193" y="602"/>
                  </a:cubicBezTo>
                  <a:cubicBezTo>
                    <a:pt x="1193" y="265"/>
                    <a:pt x="928" y="0"/>
                    <a:pt x="591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8189475" y="320166"/>
              <a:ext cx="52983" cy="48236"/>
            </a:xfrm>
            <a:custGeom>
              <a:rect b="b" l="l" r="r" t="t"/>
              <a:pathLst>
                <a:path extrusionOk="0" h="1199" w="1317">
                  <a:moveTo>
                    <a:pt x="659" y="0"/>
                  </a:moveTo>
                  <a:cubicBezTo>
                    <a:pt x="506" y="0"/>
                    <a:pt x="353" y="59"/>
                    <a:pt x="235" y="176"/>
                  </a:cubicBezTo>
                  <a:cubicBezTo>
                    <a:pt x="1" y="411"/>
                    <a:pt x="1" y="788"/>
                    <a:pt x="235" y="1023"/>
                  </a:cubicBezTo>
                  <a:cubicBezTo>
                    <a:pt x="353" y="1140"/>
                    <a:pt x="506" y="1199"/>
                    <a:pt x="659" y="1199"/>
                  </a:cubicBezTo>
                  <a:cubicBezTo>
                    <a:pt x="811" y="1199"/>
                    <a:pt x="964" y="1140"/>
                    <a:pt x="1082" y="1023"/>
                  </a:cubicBezTo>
                  <a:cubicBezTo>
                    <a:pt x="1316" y="788"/>
                    <a:pt x="1316" y="411"/>
                    <a:pt x="1082" y="176"/>
                  </a:cubicBezTo>
                  <a:cubicBezTo>
                    <a:pt x="964" y="59"/>
                    <a:pt x="811" y="0"/>
                    <a:pt x="659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8396657" y="104093"/>
              <a:ext cx="56242" cy="48477"/>
            </a:xfrm>
            <a:custGeom>
              <a:rect b="b" l="l" r="r" t="t"/>
              <a:pathLst>
                <a:path extrusionOk="0" h="1205" w="1398">
                  <a:moveTo>
                    <a:pt x="602" y="0"/>
                  </a:moveTo>
                  <a:cubicBezTo>
                    <a:pt x="265" y="0"/>
                    <a:pt x="0" y="275"/>
                    <a:pt x="0" y="612"/>
                  </a:cubicBezTo>
                  <a:cubicBezTo>
                    <a:pt x="0" y="968"/>
                    <a:pt x="294" y="1204"/>
                    <a:pt x="601" y="1204"/>
                  </a:cubicBezTo>
                  <a:cubicBezTo>
                    <a:pt x="752" y="1204"/>
                    <a:pt x="906" y="1147"/>
                    <a:pt x="1030" y="1020"/>
                  </a:cubicBezTo>
                  <a:cubicBezTo>
                    <a:pt x="1397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8396657" y="320246"/>
              <a:ext cx="56242" cy="48196"/>
            </a:xfrm>
            <a:custGeom>
              <a:rect b="b" l="l" r="r" t="t"/>
              <a:pathLst>
                <a:path extrusionOk="0" h="1198" w="1398">
                  <a:moveTo>
                    <a:pt x="602" y="1"/>
                  </a:moveTo>
                  <a:cubicBezTo>
                    <a:pt x="265" y="1"/>
                    <a:pt x="0" y="266"/>
                    <a:pt x="0" y="592"/>
                  </a:cubicBezTo>
                  <a:cubicBezTo>
                    <a:pt x="0" y="958"/>
                    <a:pt x="294" y="1198"/>
                    <a:pt x="601" y="1198"/>
                  </a:cubicBezTo>
                  <a:cubicBezTo>
                    <a:pt x="748" y="1198"/>
                    <a:pt x="898" y="1143"/>
                    <a:pt x="1020" y="1021"/>
                  </a:cubicBezTo>
                  <a:cubicBezTo>
                    <a:pt x="1397" y="643"/>
                    <a:pt x="1132" y="1"/>
                    <a:pt x="602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8598891" y="103811"/>
              <a:ext cx="53385" cy="48397"/>
            </a:xfrm>
            <a:custGeom>
              <a:rect b="b" l="l" r="r" t="t"/>
              <a:pathLst>
                <a:path extrusionOk="0" h="1203" w="1327">
                  <a:moveTo>
                    <a:pt x="657" y="0"/>
                  </a:moveTo>
                  <a:cubicBezTo>
                    <a:pt x="508" y="0"/>
                    <a:pt x="359" y="57"/>
                    <a:pt x="245" y="170"/>
                  </a:cubicBezTo>
                  <a:cubicBezTo>
                    <a:pt x="0" y="395"/>
                    <a:pt x="0" y="782"/>
                    <a:pt x="225" y="1017"/>
                  </a:cubicBezTo>
                  <a:cubicBezTo>
                    <a:pt x="345" y="1142"/>
                    <a:pt x="502" y="1203"/>
                    <a:pt x="658" y="1203"/>
                  </a:cubicBezTo>
                  <a:cubicBezTo>
                    <a:pt x="808" y="1203"/>
                    <a:pt x="956" y="1147"/>
                    <a:pt x="1071" y="1037"/>
                  </a:cubicBezTo>
                  <a:cubicBezTo>
                    <a:pt x="1316" y="802"/>
                    <a:pt x="1326" y="425"/>
                    <a:pt x="1092" y="191"/>
                  </a:cubicBezTo>
                  <a:cubicBezTo>
                    <a:pt x="976" y="64"/>
                    <a:pt x="817" y="0"/>
                    <a:pt x="657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8598891" y="319884"/>
              <a:ext cx="53385" cy="48316"/>
            </a:xfrm>
            <a:custGeom>
              <a:rect b="b" l="l" r="r" t="t"/>
              <a:pathLst>
                <a:path extrusionOk="0" h="1201" w="1327">
                  <a:moveTo>
                    <a:pt x="657" y="1"/>
                  </a:moveTo>
                  <a:cubicBezTo>
                    <a:pt x="508" y="1"/>
                    <a:pt x="359" y="54"/>
                    <a:pt x="245" y="163"/>
                  </a:cubicBezTo>
                  <a:cubicBezTo>
                    <a:pt x="0" y="397"/>
                    <a:pt x="0" y="775"/>
                    <a:pt x="225" y="1019"/>
                  </a:cubicBezTo>
                  <a:cubicBezTo>
                    <a:pt x="345" y="1139"/>
                    <a:pt x="502" y="1200"/>
                    <a:pt x="658" y="1200"/>
                  </a:cubicBezTo>
                  <a:cubicBezTo>
                    <a:pt x="808" y="1200"/>
                    <a:pt x="956" y="1144"/>
                    <a:pt x="1071" y="1030"/>
                  </a:cubicBezTo>
                  <a:cubicBezTo>
                    <a:pt x="1316" y="805"/>
                    <a:pt x="1326" y="418"/>
                    <a:pt x="1092" y="183"/>
                  </a:cubicBezTo>
                  <a:cubicBezTo>
                    <a:pt x="976" y="62"/>
                    <a:pt x="816" y="1"/>
                    <a:pt x="657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8806073" y="104093"/>
              <a:ext cx="56644" cy="48598"/>
            </a:xfrm>
            <a:custGeom>
              <a:rect b="b" l="l" r="r" t="t"/>
              <a:pathLst>
                <a:path extrusionOk="0" h="1208" w="1408">
                  <a:moveTo>
                    <a:pt x="612" y="0"/>
                  </a:moveTo>
                  <a:cubicBezTo>
                    <a:pt x="275" y="0"/>
                    <a:pt x="0" y="275"/>
                    <a:pt x="10" y="612"/>
                  </a:cubicBezTo>
                  <a:cubicBezTo>
                    <a:pt x="10" y="970"/>
                    <a:pt x="303" y="1207"/>
                    <a:pt x="610" y="1207"/>
                  </a:cubicBezTo>
                  <a:cubicBezTo>
                    <a:pt x="757" y="1207"/>
                    <a:pt x="907" y="1152"/>
                    <a:pt x="1030" y="1030"/>
                  </a:cubicBezTo>
                  <a:cubicBezTo>
                    <a:pt x="1407" y="653"/>
                    <a:pt x="1142" y="10"/>
                    <a:pt x="61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8804021" y="320287"/>
              <a:ext cx="53345" cy="48397"/>
            </a:xfrm>
            <a:custGeom>
              <a:rect b="b" l="l" r="r" t="t"/>
              <a:pathLst>
                <a:path extrusionOk="0" h="1203" w="1326">
                  <a:moveTo>
                    <a:pt x="665" y="1"/>
                  </a:moveTo>
                  <a:cubicBezTo>
                    <a:pt x="507" y="1"/>
                    <a:pt x="350" y="62"/>
                    <a:pt x="235" y="183"/>
                  </a:cubicBezTo>
                  <a:cubicBezTo>
                    <a:pt x="0" y="428"/>
                    <a:pt x="10" y="805"/>
                    <a:pt x="245" y="1040"/>
                  </a:cubicBezTo>
                  <a:cubicBezTo>
                    <a:pt x="363" y="1148"/>
                    <a:pt x="512" y="1202"/>
                    <a:pt x="661" y="1202"/>
                  </a:cubicBezTo>
                  <a:cubicBezTo>
                    <a:pt x="821" y="1202"/>
                    <a:pt x="980" y="1141"/>
                    <a:pt x="1101" y="1020"/>
                  </a:cubicBezTo>
                  <a:cubicBezTo>
                    <a:pt x="1326" y="775"/>
                    <a:pt x="1315" y="398"/>
                    <a:pt x="1081" y="163"/>
                  </a:cubicBezTo>
                  <a:cubicBezTo>
                    <a:pt x="963" y="55"/>
                    <a:pt x="813" y="1"/>
                    <a:pt x="665" y="1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9011163" y="104093"/>
              <a:ext cx="56644" cy="48477"/>
            </a:xfrm>
            <a:custGeom>
              <a:rect b="b" l="l" r="r" t="t"/>
              <a:pathLst>
                <a:path extrusionOk="0" h="1205" w="1408">
                  <a:moveTo>
                    <a:pt x="602" y="0"/>
                  </a:moveTo>
                  <a:cubicBezTo>
                    <a:pt x="266" y="0"/>
                    <a:pt x="1" y="275"/>
                    <a:pt x="1" y="612"/>
                  </a:cubicBezTo>
                  <a:cubicBezTo>
                    <a:pt x="7" y="968"/>
                    <a:pt x="299" y="1204"/>
                    <a:pt x="604" y="1204"/>
                  </a:cubicBezTo>
                  <a:cubicBezTo>
                    <a:pt x="753" y="1204"/>
                    <a:pt x="906" y="1147"/>
                    <a:pt x="1030" y="1020"/>
                  </a:cubicBezTo>
                  <a:cubicBezTo>
                    <a:pt x="1408" y="642"/>
                    <a:pt x="1132" y="0"/>
                    <a:pt x="602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9008709" y="319804"/>
              <a:ext cx="52943" cy="48397"/>
            </a:xfrm>
            <a:custGeom>
              <a:rect b="b" l="l" r="r" t="t"/>
              <a:pathLst>
                <a:path extrusionOk="0" h="1203" w="1316">
                  <a:moveTo>
                    <a:pt x="654" y="0"/>
                  </a:moveTo>
                  <a:cubicBezTo>
                    <a:pt x="498" y="0"/>
                    <a:pt x="343" y="62"/>
                    <a:pt x="225" y="185"/>
                  </a:cubicBezTo>
                  <a:cubicBezTo>
                    <a:pt x="0" y="420"/>
                    <a:pt x="0" y="797"/>
                    <a:pt x="235" y="1032"/>
                  </a:cubicBezTo>
                  <a:cubicBezTo>
                    <a:pt x="355" y="1146"/>
                    <a:pt x="506" y="1202"/>
                    <a:pt x="657" y="1202"/>
                  </a:cubicBezTo>
                  <a:cubicBezTo>
                    <a:pt x="815" y="1202"/>
                    <a:pt x="972" y="1141"/>
                    <a:pt x="1091" y="1021"/>
                  </a:cubicBezTo>
                  <a:cubicBezTo>
                    <a:pt x="1316" y="787"/>
                    <a:pt x="1316" y="399"/>
                    <a:pt x="1081" y="175"/>
                  </a:cubicBezTo>
                  <a:cubicBezTo>
                    <a:pt x="960" y="59"/>
                    <a:pt x="807" y="0"/>
                    <a:pt x="654" y="0"/>
                  </a:cubicBezTo>
                  <a:close/>
                </a:path>
              </a:pathLst>
            </a:custGeom>
            <a:solidFill>
              <a:srgbClr val="3F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0"/>
          <p:cNvSpPr/>
          <p:nvPr/>
        </p:nvSpPr>
        <p:spPr>
          <a:xfrm>
            <a:off x="-259974" y="3288401"/>
            <a:ext cx="557545" cy="557481"/>
          </a:xfrm>
          <a:custGeom>
            <a:rect b="b" l="l" r="r" t="t"/>
            <a:pathLst>
              <a:path extrusionOk="0" h="25596" w="25596">
                <a:moveTo>
                  <a:pt x="4375" y="1"/>
                </a:moveTo>
                <a:lnTo>
                  <a:pt x="1" y="4365"/>
                </a:lnTo>
                <a:lnTo>
                  <a:pt x="8424" y="12798"/>
                </a:lnTo>
                <a:lnTo>
                  <a:pt x="1" y="21221"/>
                </a:lnTo>
                <a:lnTo>
                  <a:pt x="4365" y="25595"/>
                </a:lnTo>
                <a:lnTo>
                  <a:pt x="12798" y="17172"/>
                </a:lnTo>
                <a:lnTo>
                  <a:pt x="21221" y="25595"/>
                </a:lnTo>
                <a:lnTo>
                  <a:pt x="25595" y="21221"/>
                </a:lnTo>
                <a:lnTo>
                  <a:pt x="17173" y="12798"/>
                </a:lnTo>
                <a:lnTo>
                  <a:pt x="25595" y="4375"/>
                </a:lnTo>
                <a:lnTo>
                  <a:pt x="21221" y="1"/>
                </a:lnTo>
                <a:lnTo>
                  <a:pt x="12798" y="8423"/>
                </a:lnTo>
                <a:lnTo>
                  <a:pt x="4375" y="1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0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750" y="317275"/>
            <a:ext cx="8059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eko Medium"/>
              <a:buNone/>
              <a:defRPr sz="36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1475" y="2416475"/>
            <a:ext cx="70368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3"/>
          <p:cNvSpPr txBox="1"/>
          <p:nvPr>
            <p:ph type="ctrTitle"/>
          </p:nvPr>
        </p:nvSpPr>
        <p:spPr>
          <a:xfrm>
            <a:off x="4088600" y="906600"/>
            <a:ext cx="4828500" cy="28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Proyección y predicciones casos acumulados COVID-19</a:t>
            </a:r>
            <a:endParaRPr sz="5600"/>
          </a:p>
        </p:txBody>
      </p:sp>
      <p:sp>
        <p:nvSpPr>
          <p:cNvPr id="1991" name="Google Shape;1991;p33"/>
          <p:cNvSpPr txBox="1"/>
          <p:nvPr>
            <p:ph idx="1" type="body"/>
          </p:nvPr>
        </p:nvSpPr>
        <p:spPr>
          <a:xfrm>
            <a:off x="4124900" y="3528775"/>
            <a:ext cx="3739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Alejandra López Ocampo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Jose Daniel Velasquez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33"/>
          <p:cNvGrpSpPr/>
          <p:nvPr/>
        </p:nvGrpSpPr>
        <p:grpSpPr>
          <a:xfrm>
            <a:off x="425734" y="1221975"/>
            <a:ext cx="3257102" cy="3909534"/>
            <a:chOff x="1553775" y="511425"/>
            <a:chExt cx="4328950" cy="4938775"/>
          </a:xfrm>
        </p:grpSpPr>
        <p:sp>
          <p:nvSpPr>
            <p:cNvPr id="1993" name="Google Shape;1993;p33"/>
            <p:cNvSpPr/>
            <p:nvPr/>
          </p:nvSpPr>
          <p:spPr>
            <a:xfrm>
              <a:off x="5346500" y="2259050"/>
              <a:ext cx="507050" cy="1185550"/>
            </a:xfrm>
            <a:custGeom>
              <a:rect b="b" l="l" r="r" t="t"/>
              <a:pathLst>
                <a:path extrusionOk="0" h="47422" w="20282">
                  <a:moveTo>
                    <a:pt x="1144" y="0"/>
                  </a:moveTo>
                  <a:cubicBezTo>
                    <a:pt x="1115" y="0"/>
                    <a:pt x="1089" y="7"/>
                    <a:pt x="1067" y="21"/>
                  </a:cubicBezTo>
                  <a:cubicBezTo>
                    <a:pt x="0" y="721"/>
                    <a:pt x="6838" y="16266"/>
                    <a:pt x="6838" y="16266"/>
                  </a:cubicBezTo>
                  <a:lnTo>
                    <a:pt x="6905" y="27941"/>
                  </a:lnTo>
                  <a:cubicBezTo>
                    <a:pt x="1701" y="32511"/>
                    <a:pt x="7772" y="40850"/>
                    <a:pt x="7772" y="40850"/>
                  </a:cubicBezTo>
                  <a:cubicBezTo>
                    <a:pt x="7772" y="40850"/>
                    <a:pt x="7305" y="43352"/>
                    <a:pt x="6671" y="47421"/>
                  </a:cubicBezTo>
                  <a:cubicBezTo>
                    <a:pt x="11175" y="46521"/>
                    <a:pt x="15745" y="45754"/>
                    <a:pt x="20281" y="44953"/>
                  </a:cubicBezTo>
                  <a:cubicBezTo>
                    <a:pt x="19681" y="40517"/>
                    <a:pt x="19314" y="37681"/>
                    <a:pt x="19314" y="37681"/>
                  </a:cubicBezTo>
                  <a:lnTo>
                    <a:pt x="12642" y="16566"/>
                  </a:lnTo>
                  <a:cubicBezTo>
                    <a:pt x="12642" y="16566"/>
                    <a:pt x="2581" y="0"/>
                    <a:pt x="1144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5346500" y="2242050"/>
              <a:ext cx="414475" cy="887325"/>
            </a:xfrm>
            <a:custGeom>
              <a:rect b="b" l="l" r="r" t="t"/>
              <a:pathLst>
                <a:path extrusionOk="0" fill="none" h="35493" w="16579">
                  <a:moveTo>
                    <a:pt x="16579" y="29688"/>
                  </a:moveTo>
                  <a:lnTo>
                    <a:pt x="12642" y="17246"/>
                  </a:lnTo>
                  <a:cubicBezTo>
                    <a:pt x="12642" y="17246"/>
                    <a:pt x="2168" y="0"/>
                    <a:pt x="1067" y="701"/>
                  </a:cubicBezTo>
                  <a:cubicBezTo>
                    <a:pt x="0" y="1401"/>
                    <a:pt x="6838" y="16946"/>
                    <a:pt x="6838" y="16946"/>
                  </a:cubicBezTo>
                  <a:lnTo>
                    <a:pt x="6905" y="28621"/>
                  </a:lnTo>
                  <a:cubicBezTo>
                    <a:pt x="4703" y="30556"/>
                    <a:pt x="4503" y="33157"/>
                    <a:pt x="5037" y="35492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912850" y="2965900"/>
              <a:ext cx="504550" cy="1994775"/>
            </a:xfrm>
            <a:custGeom>
              <a:rect b="b" l="l" r="r" t="t"/>
              <a:pathLst>
                <a:path extrusionOk="0" h="79791" w="20182">
                  <a:moveTo>
                    <a:pt x="6305" y="0"/>
                  </a:moveTo>
                  <a:cubicBezTo>
                    <a:pt x="6305" y="0"/>
                    <a:pt x="0" y="49703"/>
                    <a:pt x="701" y="58976"/>
                  </a:cubicBezTo>
                  <a:cubicBezTo>
                    <a:pt x="1401" y="68283"/>
                    <a:pt x="10108" y="79791"/>
                    <a:pt x="10108" y="79791"/>
                  </a:cubicBezTo>
                  <a:lnTo>
                    <a:pt x="20181" y="43598"/>
                  </a:lnTo>
                  <a:cubicBezTo>
                    <a:pt x="15878" y="10274"/>
                    <a:pt x="6305" y="0"/>
                    <a:pt x="63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5008750" y="3342000"/>
              <a:ext cx="873975" cy="1713900"/>
            </a:xfrm>
            <a:custGeom>
              <a:rect b="b" l="l" r="r" t="t"/>
              <a:pathLst>
                <a:path extrusionOk="0" h="68556" w="34959">
                  <a:moveTo>
                    <a:pt x="15578" y="1"/>
                  </a:moveTo>
                  <a:cubicBezTo>
                    <a:pt x="15578" y="1"/>
                    <a:pt x="0" y="48769"/>
                    <a:pt x="3136" y="58843"/>
                  </a:cubicBezTo>
                  <a:cubicBezTo>
                    <a:pt x="5420" y="66286"/>
                    <a:pt x="10328" y="68555"/>
                    <a:pt x="16179" y="68555"/>
                  </a:cubicBezTo>
                  <a:cubicBezTo>
                    <a:pt x="18274" y="68555"/>
                    <a:pt x="20490" y="68264"/>
                    <a:pt x="22750" y="67816"/>
                  </a:cubicBezTo>
                  <a:cubicBezTo>
                    <a:pt x="31323" y="66081"/>
                    <a:pt x="34959" y="1"/>
                    <a:pt x="3495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5083800" y="3342000"/>
              <a:ext cx="314425" cy="1268425"/>
            </a:xfrm>
            <a:custGeom>
              <a:rect b="b" l="l" r="r" t="t"/>
              <a:pathLst>
                <a:path extrusionOk="0" fill="none" h="50737" w="12577">
                  <a:moveTo>
                    <a:pt x="1" y="50737"/>
                  </a:moveTo>
                  <a:cubicBezTo>
                    <a:pt x="1869" y="33525"/>
                    <a:pt x="12576" y="1"/>
                    <a:pt x="12576" y="1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5391525" y="3362850"/>
              <a:ext cx="490375" cy="25"/>
            </a:xfrm>
            <a:custGeom>
              <a:rect b="b" l="l" r="r" t="t"/>
              <a:pathLst>
                <a:path extrusionOk="0" fill="none" h="1" w="19615">
                  <a:moveTo>
                    <a:pt x="0" y="0"/>
                  </a:moveTo>
                  <a:lnTo>
                    <a:pt x="19614" y="0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5376500" y="3408725"/>
              <a:ext cx="501225" cy="15850"/>
            </a:xfrm>
            <a:custGeom>
              <a:rect b="b" l="l" r="r" t="t"/>
              <a:pathLst>
                <a:path extrusionOk="0" fill="none" h="634" w="20049">
                  <a:moveTo>
                    <a:pt x="20049" y="634"/>
                  </a:moveTo>
                  <a:lnTo>
                    <a:pt x="1" y="0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2019125" y="2965900"/>
              <a:ext cx="503700" cy="1994775"/>
            </a:xfrm>
            <a:custGeom>
              <a:rect b="b" l="l" r="r" t="t"/>
              <a:pathLst>
                <a:path extrusionOk="0" h="79791" w="20148">
                  <a:moveTo>
                    <a:pt x="13877" y="0"/>
                  </a:moveTo>
                  <a:cubicBezTo>
                    <a:pt x="13877" y="0"/>
                    <a:pt x="4336" y="10274"/>
                    <a:pt x="0" y="43598"/>
                  </a:cubicBezTo>
                  <a:lnTo>
                    <a:pt x="10074" y="79791"/>
                  </a:lnTo>
                  <a:cubicBezTo>
                    <a:pt x="10074" y="79791"/>
                    <a:pt x="18813" y="68283"/>
                    <a:pt x="19481" y="58976"/>
                  </a:cubicBezTo>
                  <a:cubicBezTo>
                    <a:pt x="20148" y="49703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576300" y="2259050"/>
              <a:ext cx="507050" cy="1185550"/>
            </a:xfrm>
            <a:custGeom>
              <a:rect b="b" l="l" r="r" t="t"/>
              <a:pathLst>
                <a:path extrusionOk="0" h="47422" w="20282">
                  <a:moveTo>
                    <a:pt x="19137" y="0"/>
                  </a:moveTo>
                  <a:cubicBezTo>
                    <a:pt x="17702" y="0"/>
                    <a:pt x="7673" y="16566"/>
                    <a:pt x="7673" y="16566"/>
                  </a:cubicBezTo>
                  <a:lnTo>
                    <a:pt x="968" y="37681"/>
                  </a:lnTo>
                  <a:cubicBezTo>
                    <a:pt x="968" y="37681"/>
                    <a:pt x="601" y="40483"/>
                    <a:pt x="0" y="44953"/>
                  </a:cubicBezTo>
                  <a:cubicBezTo>
                    <a:pt x="4537" y="45754"/>
                    <a:pt x="9107" y="46521"/>
                    <a:pt x="13610" y="47421"/>
                  </a:cubicBezTo>
                  <a:cubicBezTo>
                    <a:pt x="12976" y="43352"/>
                    <a:pt x="12509" y="40850"/>
                    <a:pt x="12509" y="40850"/>
                  </a:cubicBezTo>
                  <a:cubicBezTo>
                    <a:pt x="12509" y="40850"/>
                    <a:pt x="18580" y="32511"/>
                    <a:pt x="13377" y="27941"/>
                  </a:cubicBezTo>
                  <a:lnTo>
                    <a:pt x="13443" y="16266"/>
                  </a:lnTo>
                  <a:cubicBezTo>
                    <a:pt x="13443" y="16266"/>
                    <a:pt x="20282" y="721"/>
                    <a:pt x="19214" y="21"/>
                  </a:cubicBezTo>
                  <a:cubicBezTo>
                    <a:pt x="19192" y="7"/>
                    <a:pt x="19167" y="0"/>
                    <a:pt x="19137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1668875" y="2242050"/>
              <a:ext cx="414475" cy="887325"/>
            </a:xfrm>
            <a:custGeom>
              <a:rect b="b" l="l" r="r" t="t"/>
              <a:pathLst>
                <a:path extrusionOk="0" fill="none" h="35493" w="16579">
                  <a:moveTo>
                    <a:pt x="0" y="29688"/>
                  </a:moveTo>
                  <a:lnTo>
                    <a:pt x="3970" y="17246"/>
                  </a:lnTo>
                  <a:cubicBezTo>
                    <a:pt x="3970" y="17246"/>
                    <a:pt x="14410" y="0"/>
                    <a:pt x="15511" y="701"/>
                  </a:cubicBezTo>
                  <a:cubicBezTo>
                    <a:pt x="16579" y="1401"/>
                    <a:pt x="9740" y="16946"/>
                    <a:pt x="9740" y="16946"/>
                  </a:cubicBezTo>
                  <a:lnTo>
                    <a:pt x="9674" y="28621"/>
                  </a:lnTo>
                  <a:cubicBezTo>
                    <a:pt x="11875" y="30556"/>
                    <a:pt x="12075" y="33157"/>
                    <a:pt x="11542" y="35492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1553775" y="3342000"/>
              <a:ext cx="874000" cy="1713900"/>
            </a:xfrm>
            <a:custGeom>
              <a:rect b="b" l="l" r="r" t="t"/>
              <a:pathLst>
                <a:path extrusionOk="0" h="68556" w="34960">
                  <a:moveTo>
                    <a:pt x="1" y="1"/>
                  </a:moveTo>
                  <a:cubicBezTo>
                    <a:pt x="1" y="1"/>
                    <a:pt x="3637" y="66081"/>
                    <a:pt x="12209" y="67816"/>
                  </a:cubicBezTo>
                  <a:cubicBezTo>
                    <a:pt x="14469" y="68264"/>
                    <a:pt x="16685" y="68555"/>
                    <a:pt x="18781" y="68555"/>
                  </a:cubicBezTo>
                  <a:cubicBezTo>
                    <a:pt x="24634" y="68555"/>
                    <a:pt x="29548" y="66286"/>
                    <a:pt x="31857" y="58843"/>
                  </a:cubicBezTo>
                  <a:cubicBezTo>
                    <a:pt x="34959" y="48769"/>
                    <a:pt x="19415" y="1"/>
                    <a:pt x="1941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2039125" y="3342000"/>
              <a:ext cx="314425" cy="1268425"/>
            </a:xfrm>
            <a:custGeom>
              <a:rect b="b" l="l" r="r" t="t"/>
              <a:pathLst>
                <a:path extrusionOk="0" fill="none" h="50737" w="12577">
                  <a:moveTo>
                    <a:pt x="12576" y="50737"/>
                  </a:moveTo>
                  <a:cubicBezTo>
                    <a:pt x="10675" y="33525"/>
                    <a:pt x="1" y="1"/>
                    <a:pt x="1" y="1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1553775" y="3357000"/>
              <a:ext cx="489550" cy="13375"/>
            </a:xfrm>
            <a:custGeom>
              <a:rect b="b" l="l" r="r" t="t"/>
              <a:pathLst>
                <a:path extrusionOk="0" fill="none" h="535" w="19582">
                  <a:moveTo>
                    <a:pt x="1" y="535"/>
                  </a:moveTo>
                  <a:lnTo>
                    <a:pt x="19581" y="1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1557950" y="3407875"/>
              <a:ext cx="501225" cy="6700"/>
            </a:xfrm>
            <a:custGeom>
              <a:rect b="b" l="l" r="r" t="t"/>
              <a:pathLst>
                <a:path extrusionOk="0" fill="none" h="268" w="20049">
                  <a:moveTo>
                    <a:pt x="20048" y="1"/>
                  </a:moveTo>
                  <a:lnTo>
                    <a:pt x="1" y="268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3199950" y="2051075"/>
              <a:ext cx="1101650" cy="1639525"/>
            </a:xfrm>
            <a:custGeom>
              <a:rect b="b" l="l" r="r" t="t"/>
              <a:pathLst>
                <a:path extrusionOk="0" h="65581" w="44066">
                  <a:moveTo>
                    <a:pt x="38895" y="1"/>
                  </a:moveTo>
                  <a:lnTo>
                    <a:pt x="20682" y="7673"/>
                  </a:lnTo>
                  <a:lnTo>
                    <a:pt x="2436" y="34"/>
                  </a:lnTo>
                  <a:lnTo>
                    <a:pt x="2436" y="34"/>
                  </a:lnTo>
                  <a:cubicBezTo>
                    <a:pt x="2436" y="34"/>
                    <a:pt x="3503" y="16045"/>
                    <a:pt x="2436" y="16646"/>
                  </a:cubicBezTo>
                  <a:cubicBezTo>
                    <a:pt x="2302" y="16746"/>
                    <a:pt x="1402" y="17213"/>
                    <a:pt x="1" y="17913"/>
                  </a:cubicBezTo>
                  <a:cubicBezTo>
                    <a:pt x="7640" y="35826"/>
                    <a:pt x="20749" y="65581"/>
                    <a:pt x="20749" y="65581"/>
                  </a:cubicBezTo>
                  <a:lnTo>
                    <a:pt x="44066" y="19281"/>
                  </a:lnTo>
                  <a:cubicBezTo>
                    <a:pt x="41130" y="17780"/>
                    <a:pt x="39129" y="16779"/>
                    <a:pt x="38895" y="16646"/>
                  </a:cubicBezTo>
                  <a:cubicBezTo>
                    <a:pt x="37828" y="16045"/>
                    <a:pt x="38895" y="1"/>
                    <a:pt x="38895" y="1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261675" y="2051075"/>
              <a:ext cx="910675" cy="368625"/>
            </a:xfrm>
            <a:custGeom>
              <a:rect b="b" l="l" r="r" t="t"/>
              <a:pathLst>
                <a:path extrusionOk="0" h="14745" w="36427">
                  <a:moveTo>
                    <a:pt x="0" y="1"/>
                  </a:moveTo>
                  <a:lnTo>
                    <a:pt x="0" y="1"/>
                  </a:lnTo>
                  <a:cubicBezTo>
                    <a:pt x="34" y="935"/>
                    <a:pt x="67" y="668"/>
                    <a:pt x="167" y="3069"/>
                  </a:cubicBezTo>
                  <a:cubicBezTo>
                    <a:pt x="1902" y="8407"/>
                    <a:pt x="6572" y="14744"/>
                    <a:pt x="18280" y="14744"/>
                  </a:cubicBezTo>
                  <a:cubicBezTo>
                    <a:pt x="27386" y="14744"/>
                    <a:pt x="32990" y="9541"/>
                    <a:pt x="36159" y="4837"/>
                  </a:cubicBezTo>
                  <a:cubicBezTo>
                    <a:pt x="36426" y="235"/>
                    <a:pt x="36426" y="1"/>
                    <a:pt x="36426" y="1"/>
                  </a:cubicBezTo>
                  <a:lnTo>
                    <a:pt x="36426" y="1"/>
                  </a:lnTo>
                  <a:lnTo>
                    <a:pt x="18213" y="7673"/>
                  </a:lnTo>
                  <a:lnTo>
                    <a:pt x="701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2883075" y="1237400"/>
              <a:ext cx="255200" cy="310850"/>
            </a:xfrm>
            <a:custGeom>
              <a:rect b="b" l="l" r="r" t="t"/>
              <a:pathLst>
                <a:path extrusionOk="0" h="12434" w="10208">
                  <a:moveTo>
                    <a:pt x="5981" y="0"/>
                  </a:moveTo>
                  <a:cubicBezTo>
                    <a:pt x="5767" y="0"/>
                    <a:pt x="5541" y="19"/>
                    <a:pt x="5304" y="58"/>
                  </a:cubicBezTo>
                  <a:cubicBezTo>
                    <a:pt x="600" y="825"/>
                    <a:pt x="0" y="12433"/>
                    <a:pt x="10207" y="12433"/>
                  </a:cubicBezTo>
                  <a:lnTo>
                    <a:pt x="10207" y="6462"/>
                  </a:lnTo>
                  <a:cubicBezTo>
                    <a:pt x="10207" y="6462"/>
                    <a:pt x="9997" y="0"/>
                    <a:pt x="598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2967300" y="1288025"/>
              <a:ext cx="141775" cy="200175"/>
            </a:xfrm>
            <a:custGeom>
              <a:rect b="b" l="l" r="r" t="t"/>
              <a:pathLst>
                <a:path extrusionOk="0" fill="none" h="8007" w="5671">
                  <a:moveTo>
                    <a:pt x="3703" y="1"/>
                  </a:moveTo>
                  <a:cubicBezTo>
                    <a:pt x="3336" y="1268"/>
                    <a:pt x="3102" y="2569"/>
                    <a:pt x="3002" y="3870"/>
                  </a:cubicBezTo>
                  <a:cubicBezTo>
                    <a:pt x="2936" y="5171"/>
                    <a:pt x="3302" y="6472"/>
                    <a:pt x="4036" y="7573"/>
                  </a:cubicBezTo>
                  <a:cubicBezTo>
                    <a:pt x="4170" y="7806"/>
                    <a:pt x="4437" y="7973"/>
                    <a:pt x="4703" y="8006"/>
                  </a:cubicBezTo>
                  <a:cubicBezTo>
                    <a:pt x="5037" y="7973"/>
                    <a:pt x="5304" y="7740"/>
                    <a:pt x="5371" y="7406"/>
                  </a:cubicBezTo>
                  <a:cubicBezTo>
                    <a:pt x="5671" y="6572"/>
                    <a:pt x="5337" y="5638"/>
                    <a:pt x="4870" y="4871"/>
                  </a:cubicBezTo>
                  <a:cubicBezTo>
                    <a:pt x="3769" y="3103"/>
                    <a:pt x="2035" y="1869"/>
                    <a:pt x="0" y="1435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315750" y="1237400"/>
              <a:ext cx="255200" cy="310850"/>
            </a:xfrm>
            <a:custGeom>
              <a:rect b="b" l="l" r="r" t="t"/>
              <a:pathLst>
                <a:path extrusionOk="0" h="12434" w="10208">
                  <a:moveTo>
                    <a:pt x="4222" y="0"/>
                  </a:moveTo>
                  <a:cubicBezTo>
                    <a:pt x="181" y="0"/>
                    <a:pt x="1" y="6462"/>
                    <a:pt x="1" y="6462"/>
                  </a:cubicBezTo>
                  <a:lnTo>
                    <a:pt x="1" y="12433"/>
                  </a:lnTo>
                  <a:cubicBezTo>
                    <a:pt x="10208" y="12433"/>
                    <a:pt x="9574" y="825"/>
                    <a:pt x="4904" y="58"/>
                  </a:cubicBezTo>
                  <a:cubicBezTo>
                    <a:pt x="4665" y="19"/>
                    <a:pt x="4438" y="0"/>
                    <a:pt x="4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4344100" y="1288025"/>
              <a:ext cx="142625" cy="200175"/>
            </a:xfrm>
            <a:custGeom>
              <a:rect b="b" l="l" r="r" t="t"/>
              <a:pathLst>
                <a:path extrusionOk="0" fill="none" h="8007" w="5705">
                  <a:moveTo>
                    <a:pt x="1969" y="1"/>
                  </a:moveTo>
                  <a:cubicBezTo>
                    <a:pt x="2369" y="1268"/>
                    <a:pt x="2603" y="2569"/>
                    <a:pt x="2703" y="3870"/>
                  </a:cubicBezTo>
                  <a:cubicBezTo>
                    <a:pt x="2769" y="5204"/>
                    <a:pt x="2402" y="6505"/>
                    <a:pt x="1635" y="7573"/>
                  </a:cubicBezTo>
                  <a:cubicBezTo>
                    <a:pt x="1502" y="7806"/>
                    <a:pt x="1268" y="7973"/>
                    <a:pt x="1001" y="8006"/>
                  </a:cubicBezTo>
                  <a:cubicBezTo>
                    <a:pt x="668" y="7973"/>
                    <a:pt x="401" y="7740"/>
                    <a:pt x="334" y="7406"/>
                  </a:cubicBezTo>
                  <a:cubicBezTo>
                    <a:pt x="1" y="6572"/>
                    <a:pt x="334" y="5638"/>
                    <a:pt x="835" y="4871"/>
                  </a:cubicBezTo>
                  <a:cubicBezTo>
                    <a:pt x="1902" y="3136"/>
                    <a:pt x="3670" y="1902"/>
                    <a:pt x="5705" y="1468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137400" y="698450"/>
              <a:ext cx="1178375" cy="1579475"/>
            </a:xfrm>
            <a:custGeom>
              <a:rect b="b" l="l" r="r" t="t"/>
              <a:pathLst>
                <a:path extrusionOk="0" h="63179" w="47135">
                  <a:moveTo>
                    <a:pt x="22317" y="0"/>
                  </a:moveTo>
                  <a:cubicBezTo>
                    <a:pt x="10008" y="0"/>
                    <a:pt x="1" y="9974"/>
                    <a:pt x="34" y="22283"/>
                  </a:cubicBezTo>
                  <a:lnTo>
                    <a:pt x="34" y="39729"/>
                  </a:lnTo>
                  <a:cubicBezTo>
                    <a:pt x="34" y="52138"/>
                    <a:pt x="9675" y="62745"/>
                    <a:pt x="22083" y="63179"/>
                  </a:cubicBezTo>
                  <a:lnTo>
                    <a:pt x="25052" y="63179"/>
                  </a:lnTo>
                  <a:cubicBezTo>
                    <a:pt x="37461" y="62745"/>
                    <a:pt x="47135" y="52138"/>
                    <a:pt x="47135" y="39729"/>
                  </a:cubicBezTo>
                  <a:lnTo>
                    <a:pt x="47135" y="22283"/>
                  </a:lnTo>
                  <a:cubicBezTo>
                    <a:pt x="47135" y="9974"/>
                    <a:pt x="37161" y="0"/>
                    <a:pt x="2485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072375" y="511425"/>
              <a:ext cx="1243400" cy="872525"/>
            </a:xfrm>
            <a:custGeom>
              <a:rect b="b" l="l" r="r" t="t"/>
              <a:pathLst>
                <a:path extrusionOk="0" h="34901" w="49736">
                  <a:moveTo>
                    <a:pt x="15352" y="1"/>
                  </a:moveTo>
                  <a:cubicBezTo>
                    <a:pt x="15037" y="1"/>
                    <a:pt x="14721" y="36"/>
                    <a:pt x="14410" y="109"/>
                  </a:cubicBezTo>
                  <a:cubicBezTo>
                    <a:pt x="12576" y="576"/>
                    <a:pt x="11508" y="2611"/>
                    <a:pt x="11508" y="4512"/>
                  </a:cubicBezTo>
                  <a:cubicBezTo>
                    <a:pt x="11475" y="6414"/>
                    <a:pt x="12276" y="8182"/>
                    <a:pt x="13043" y="9883"/>
                  </a:cubicBezTo>
                  <a:cubicBezTo>
                    <a:pt x="12075" y="8515"/>
                    <a:pt x="11108" y="7148"/>
                    <a:pt x="9774" y="6147"/>
                  </a:cubicBezTo>
                  <a:cubicBezTo>
                    <a:pt x="8682" y="5301"/>
                    <a:pt x="7346" y="4723"/>
                    <a:pt x="6001" y="4723"/>
                  </a:cubicBezTo>
                  <a:cubicBezTo>
                    <a:pt x="5701" y="4723"/>
                    <a:pt x="5401" y="4752"/>
                    <a:pt x="5104" y="4813"/>
                  </a:cubicBezTo>
                  <a:cubicBezTo>
                    <a:pt x="4503" y="4946"/>
                    <a:pt x="3936" y="5213"/>
                    <a:pt x="3503" y="5647"/>
                  </a:cubicBezTo>
                  <a:cubicBezTo>
                    <a:pt x="2669" y="6547"/>
                    <a:pt x="2669" y="7948"/>
                    <a:pt x="2869" y="9182"/>
                  </a:cubicBezTo>
                  <a:cubicBezTo>
                    <a:pt x="3202" y="11117"/>
                    <a:pt x="3870" y="12985"/>
                    <a:pt x="4804" y="14720"/>
                  </a:cubicBezTo>
                  <a:cubicBezTo>
                    <a:pt x="4219" y="13745"/>
                    <a:pt x="3241" y="12743"/>
                    <a:pt x="2235" y="12743"/>
                  </a:cubicBezTo>
                  <a:cubicBezTo>
                    <a:pt x="1690" y="12743"/>
                    <a:pt x="1137" y="13036"/>
                    <a:pt x="634" y="13786"/>
                  </a:cubicBezTo>
                  <a:cubicBezTo>
                    <a:pt x="200" y="14453"/>
                    <a:pt x="0" y="15220"/>
                    <a:pt x="0" y="15987"/>
                  </a:cubicBezTo>
                  <a:cubicBezTo>
                    <a:pt x="0" y="18055"/>
                    <a:pt x="634" y="20390"/>
                    <a:pt x="2302" y="21658"/>
                  </a:cubicBezTo>
                  <a:cubicBezTo>
                    <a:pt x="2769" y="22025"/>
                    <a:pt x="3302" y="22292"/>
                    <a:pt x="3870" y="22459"/>
                  </a:cubicBezTo>
                  <a:cubicBezTo>
                    <a:pt x="3036" y="24827"/>
                    <a:pt x="2635" y="27295"/>
                    <a:pt x="2635" y="29797"/>
                  </a:cubicBezTo>
                  <a:lnTo>
                    <a:pt x="2635" y="34901"/>
                  </a:lnTo>
                  <a:cubicBezTo>
                    <a:pt x="2835" y="33633"/>
                    <a:pt x="4170" y="26028"/>
                    <a:pt x="9307" y="21825"/>
                  </a:cubicBezTo>
                  <a:cubicBezTo>
                    <a:pt x="10608" y="21224"/>
                    <a:pt x="11875" y="20524"/>
                    <a:pt x="13043" y="19690"/>
                  </a:cubicBezTo>
                  <a:cubicBezTo>
                    <a:pt x="13945" y="21121"/>
                    <a:pt x="17283" y="23973"/>
                    <a:pt x="20326" y="23973"/>
                  </a:cubicBezTo>
                  <a:cubicBezTo>
                    <a:pt x="20547" y="23973"/>
                    <a:pt x="20766" y="23958"/>
                    <a:pt x="20982" y="23926"/>
                  </a:cubicBezTo>
                  <a:cubicBezTo>
                    <a:pt x="23417" y="23559"/>
                    <a:pt x="25552" y="22025"/>
                    <a:pt x="27420" y="20424"/>
                  </a:cubicBezTo>
                  <a:cubicBezTo>
                    <a:pt x="29321" y="18856"/>
                    <a:pt x="31189" y="17088"/>
                    <a:pt x="33491" y="16154"/>
                  </a:cubicBezTo>
                  <a:cubicBezTo>
                    <a:pt x="34591" y="15654"/>
                    <a:pt x="35759" y="15220"/>
                    <a:pt x="36960" y="14920"/>
                  </a:cubicBezTo>
                  <a:cubicBezTo>
                    <a:pt x="38494" y="15220"/>
                    <a:pt x="39929" y="15887"/>
                    <a:pt x="41129" y="16821"/>
                  </a:cubicBezTo>
                  <a:cubicBezTo>
                    <a:pt x="47534" y="22025"/>
                    <a:pt x="49736" y="32166"/>
                    <a:pt x="49736" y="32166"/>
                  </a:cubicBezTo>
                  <a:lnTo>
                    <a:pt x="49736" y="29764"/>
                  </a:lnTo>
                  <a:cubicBezTo>
                    <a:pt x="49736" y="23893"/>
                    <a:pt x="47401" y="18256"/>
                    <a:pt x="43231" y="14086"/>
                  </a:cubicBezTo>
                  <a:cubicBezTo>
                    <a:pt x="43298" y="13419"/>
                    <a:pt x="43331" y="12785"/>
                    <a:pt x="43331" y="12118"/>
                  </a:cubicBezTo>
                  <a:cubicBezTo>
                    <a:pt x="43364" y="11117"/>
                    <a:pt x="43331" y="10150"/>
                    <a:pt x="43198" y="9149"/>
                  </a:cubicBezTo>
                  <a:cubicBezTo>
                    <a:pt x="43098" y="8515"/>
                    <a:pt x="42931" y="7781"/>
                    <a:pt x="42364" y="7414"/>
                  </a:cubicBezTo>
                  <a:cubicBezTo>
                    <a:pt x="42072" y="7240"/>
                    <a:pt x="41756" y="7141"/>
                    <a:pt x="41414" y="7141"/>
                  </a:cubicBezTo>
                  <a:cubicBezTo>
                    <a:pt x="41364" y="7141"/>
                    <a:pt x="41314" y="7143"/>
                    <a:pt x="41263" y="7148"/>
                  </a:cubicBezTo>
                  <a:cubicBezTo>
                    <a:pt x="40696" y="7181"/>
                    <a:pt x="40162" y="7414"/>
                    <a:pt x="39762" y="7848"/>
                  </a:cubicBezTo>
                  <a:cubicBezTo>
                    <a:pt x="39428" y="8182"/>
                    <a:pt x="39228" y="8649"/>
                    <a:pt x="39228" y="9149"/>
                  </a:cubicBezTo>
                  <a:cubicBezTo>
                    <a:pt x="38995" y="7982"/>
                    <a:pt x="38694" y="6814"/>
                    <a:pt x="38327" y="5680"/>
                  </a:cubicBezTo>
                  <a:cubicBezTo>
                    <a:pt x="38127" y="4879"/>
                    <a:pt x="37727" y="4145"/>
                    <a:pt x="37193" y="3545"/>
                  </a:cubicBezTo>
                  <a:cubicBezTo>
                    <a:pt x="36526" y="2945"/>
                    <a:pt x="35692" y="2611"/>
                    <a:pt x="34792" y="2611"/>
                  </a:cubicBezTo>
                  <a:cubicBezTo>
                    <a:pt x="34749" y="2610"/>
                    <a:pt x="34707" y="2609"/>
                    <a:pt x="34664" y="2609"/>
                  </a:cubicBezTo>
                  <a:cubicBezTo>
                    <a:pt x="33606" y="2609"/>
                    <a:pt x="32559" y="3008"/>
                    <a:pt x="31789" y="3745"/>
                  </a:cubicBezTo>
                  <a:cubicBezTo>
                    <a:pt x="30989" y="4512"/>
                    <a:pt x="30255" y="5780"/>
                    <a:pt x="30455" y="6847"/>
                  </a:cubicBezTo>
                  <a:cubicBezTo>
                    <a:pt x="30188" y="5546"/>
                    <a:pt x="29788" y="4246"/>
                    <a:pt x="29288" y="3011"/>
                  </a:cubicBezTo>
                  <a:cubicBezTo>
                    <a:pt x="29121" y="2511"/>
                    <a:pt x="28854" y="2077"/>
                    <a:pt x="28520" y="1677"/>
                  </a:cubicBezTo>
                  <a:cubicBezTo>
                    <a:pt x="28120" y="1243"/>
                    <a:pt x="27687" y="876"/>
                    <a:pt x="27186" y="610"/>
                  </a:cubicBezTo>
                  <a:cubicBezTo>
                    <a:pt x="26652" y="309"/>
                    <a:pt x="26019" y="143"/>
                    <a:pt x="25418" y="109"/>
                  </a:cubicBezTo>
                  <a:cubicBezTo>
                    <a:pt x="25358" y="106"/>
                    <a:pt x="25298" y="104"/>
                    <a:pt x="25238" y="104"/>
                  </a:cubicBezTo>
                  <a:cubicBezTo>
                    <a:pt x="24699" y="104"/>
                    <a:pt x="24167" y="239"/>
                    <a:pt x="23717" y="510"/>
                  </a:cubicBezTo>
                  <a:cubicBezTo>
                    <a:pt x="23217" y="776"/>
                    <a:pt x="22783" y="1143"/>
                    <a:pt x="22449" y="1644"/>
                  </a:cubicBezTo>
                  <a:cubicBezTo>
                    <a:pt x="21682" y="2911"/>
                    <a:pt x="22149" y="4546"/>
                    <a:pt x="22049" y="6047"/>
                  </a:cubicBezTo>
                  <a:cubicBezTo>
                    <a:pt x="21482" y="5013"/>
                    <a:pt x="20848" y="4045"/>
                    <a:pt x="20148" y="3111"/>
                  </a:cubicBezTo>
                  <a:cubicBezTo>
                    <a:pt x="19481" y="2177"/>
                    <a:pt x="18647" y="1377"/>
                    <a:pt x="17713" y="710"/>
                  </a:cubicBezTo>
                  <a:cubicBezTo>
                    <a:pt x="17011" y="250"/>
                    <a:pt x="16185" y="1"/>
                    <a:pt x="15352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174950" y="1557400"/>
              <a:ext cx="326075" cy="424475"/>
            </a:xfrm>
            <a:custGeom>
              <a:rect b="b" l="l" r="r" t="t"/>
              <a:pathLst>
                <a:path extrusionOk="0" fill="none" h="16979" w="13043">
                  <a:moveTo>
                    <a:pt x="0" y="0"/>
                  </a:moveTo>
                  <a:cubicBezTo>
                    <a:pt x="2535" y="6838"/>
                    <a:pt x="7072" y="12776"/>
                    <a:pt x="13043" y="16979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3418450" y="1434800"/>
              <a:ext cx="33375" cy="167650"/>
            </a:xfrm>
            <a:custGeom>
              <a:rect b="b" l="l" r="r" t="t"/>
              <a:pathLst>
                <a:path extrusionOk="0" h="6706" w="1335">
                  <a:moveTo>
                    <a:pt x="667" y="1"/>
                  </a:moveTo>
                  <a:cubicBezTo>
                    <a:pt x="301" y="1"/>
                    <a:pt x="0" y="1502"/>
                    <a:pt x="0" y="3336"/>
                  </a:cubicBezTo>
                  <a:cubicBezTo>
                    <a:pt x="0" y="5204"/>
                    <a:pt x="301" y="6705"/>
                    <a:pt x="667" y="6705"/>
                  </a:cubicBezTo>
                  <a:cubicBezTo>
                    <a:pt x="1034" y="6705"/>
                    <a:pt x="1335" y="5204"/>
                    <a:pt x="1335" y="3336"/>
                  </a:cubicBezTo>
                  <a:cubicBezTo>
                    <a:pt x="1335" y="1502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3355900" y="1270350"/>
              <a:ext cx="149300" cy="96925"/>
            </a:xfrm>
            <a:custGeom>
              <a:rect b="b" l="l" r="r" t="t"/>
              <a:pathLst>
                <a:path extrusionOk="0" h="3877" w="5972">
                  <a:moveTo>
                    <a:pt x="4219" y="1"/>
                  </a:moveTo>
                  <a:cubicBezTo>
                    <a:pt x="3629" y="1"/>
                    <a:pt x="3024" y="103"/>
                    <a:pt x="2469" y="307"/>
                  </a:cubicBezTo>
                  <a:cubicBezTo>
                    <a:pt x="1635" y="574"/>
                    <a:pt x="768" y="975"/>
                    <a:pt x="334" y="1775"/>
                  </a:cubicBezTo>
                  <a:cubicBezTo>
                    <a:pt x="1" y="2376"/>
                    <a:pt x="34" y="3176"/>
                    <a:pt x="34" y="3877"/>
                  </a:cubicBezTo>
                  <a:cubicBezTo>
                    <a:pt x="1568" y="2242"/>
                    <a:pt x="3737" y="1275"/>
                    <a:pt x="5971" y="1275"/>
                  </a:cubicBezTo>
                  <a:cubicBezTo>
                    <a:pt x="5705" y="641"/>
                    <a:pt x="5171" y="174"/>
                    <a:pt x="4470" y="7"/>
                  </a:cubicBezTo>
                  <a:cubicBezTo>
                    <a:pt x="4387" y="3"/>
                    <a:pt x="4303" y="1"/>
                    <a:pt x="4219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3332550" y="1624950"/>
              <a:ext cx="53400" cy="45875"/>
            </a:xfrm>
            <a:custGeom>
              <a:rect b="b" l="l" r="r" t="t"/>
              <a:pathLst>
                <a:path extrusionOk="0" fill="none" h="1835" w="2136">
                  <a:moveTo>
                    <a:pt x="1" y="1835"/>
                  </a:moveTo>
                  <a:lnTo>
                    <a:pt x="2135" y="0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359225" y="1630775"/>
              <a:ext cx="53400" cy="46725"/>
            </a:xfrm>
            <a:custGeom>
              <a:rect b="b" l="l" r="r" t="t"/>
              <a:pathLst>
                <a:path extrusionOk="0" fill="none" h="1869" w="2136">
                  <a:moveTo>
                    <a:pt x="1" y="1869"/>
                  </a:moveTo>
                  <a:lnTo>
                    <a:pt x="2136" y="1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3357575" y="1639950"/>
              <a:ext cx="74250" cy="65075"/>
            </a:xfrm>
            <a:custGeom>
              <a:rect b="b" l="l" r="r" t="t"/>
              <a:pathLst>
                <a:path extrusionOk="0" fill="none" h="2603" w="2970">
                  <a:moveTo>
                    <a:pt x="0" y="2602"/>
                  </a:moveTo>
                  <a:lnTo>
                    <a:pt x="2969" y="0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392600" y="1634100"/>
              <a:ext cx="72575" cy="66750"/>
            </a:xfrm>
            <a:custGeom>
              <a:rect b="b" l="l" r="r" t="t"/>
              <a:pathLst>
                <a:path extrusionOk="0" fill="none" h="2670" w="2903">
                  <a:moveTo>
                    <a:pt x="0" y="2670"/>
                  </a:moveTo>
                  <a:lnTo>
                    <a:pt x="2902" y="1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427625" y="1660800"/>
              <a:ext cx="35875" cy="34225"/>
            </a:xfrm>
            <a:custGeom>
              <a:rect b="b" l="l" r="r" t="t"/>
              <a:pathLst>
                <a:path extrusionOk="0" fill="none" h="1369" w="1435">
                  <a:moveTo>
                    <a:pt x="0" y="1368"/>
                  </a:moveTo>
                  <a:cubicBezTo>
                    <a:pt x="467" y="901"/>
                    <a:pt x="934" y="434"/>
                    <a:pt x="1435" y="0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3953000" y="1557400"/>
              <a:ext cx="325250" cy="424475"/>
            </a:xfrm>
            <a:custGeom>
              <a:rect b="b" l="l" r="r" t="t"/>
              <a:pathLst>
                <a:path extrusionOk="0" fill="none" h="16979" w="13010">
                  <a:moveTo>
                    <a:pt x="13010" y="0"/>
                  </a:moveTo>
                  <a:cubicBezTo>
                    <a:pt x="10508" y="6838"/>
                    <a:pt x="5938" y="12776"/>
                    <a:pt x="0" y="16979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4008025" y="1434800"/>
              <a:ext cx="33400" cy="167650"/>
            </a:xfrm>
            <a:custGeom>
              <a:rect b="b" l="l" r="r" t="t"/>
              <a:pathLst>
                <a:path extrusionOk="0" h="6706" w="1336">
                  <a:moveTo>
                    <a:pt x="668" y="1"/>
                  </a:moveTo>
                  <a:cubicBezTo>
                    <a:pt x="301" y="1"/>
                    <a:pt x="1" y="1502"/>
                    <a:pt x="1" y="3336"/>
                  </a:cubicBezTo>
                  <a:cubicBezTo>
                    <a:pt x="1" y="5204"/>
                    <a:pt x="301" y="6705"/>
                    <a:pt x="668" y="6705"/>
                  </a:cubicBezTo>
                  <a:cubicBezTo>
                    <a:pt x="1035" y="6705"/>
                    <a:pt x="1335" y="5204"/>
                    <a:pt x="1335" y="3336"/>
                  </a:cubicBezTo>
                  <a:cubicBezTo>
                    <a:pt x="1335" y="1502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3948000" y="1270350"/>
              <a:ext cx="149300" cy="96925"/>
            </a:xfrm>
            <a:custGeom>
              <a:rect b="b" l="l" r="r" t="t"/>
              <a:pathLst>
                <a:path extrusionOk="0" h="3877" w="5972">
                  <a:moveTo>
                    <a:pt x="1753" y="1"/>
                  </a:moveTo>
                  <a:cubicBezTo>
                    <a:pt x="1668" y="1"/>
                    <a:pt x="1585" y="3"/>
                    <a:pt x="1501" y="7"/>
                  </a:cubicBezTo>
                  <a:cubicBezTo>
                    <a:pt x="834" y="174"/>
                    <a:pt x="267" y="641"/>
                    <a:pt x="0" y="1275"/>
                  </a:cubicBezTo>
                  <a:cubicBezTo>
                    <a:pt x="2268" y="1275"/>
                    <a:pt x="4403" y="2242"/>
                    <a:pt x="5938" y="3877"/>
                  </a:cubicBezTo>
                  <a:cubicBezTo>
                    <a:pt x="5938" y="3176"/>
                    <a:pt x="5971" y="2376"/>
                    <a:pt x="5637" y="1775"/>
                  </a:cubicBezTo>
                  <a:cubicBezTo>
                    <a:pt x="5204" y="975"/>
                    <a:pt x="4337" y="574"/>
                    <a:pt x="3503" y="307"/>
                  </a:cubicBezTo>
                  <a:cubicBezTo>
                    <a:pt x="2948" y="103"/>
                    <a:pt x="2342" y="1"/>
                    <a:pt x="1753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4073925" y="1624950"/>
              <a:ext cx="53375" cy="45875"/>
            </a:xfrm>
            <a:custGeom>
              <a:rect b="b" l="l" r="r" t="t"/>
              <a:pathLst>
                <a:path extrusionOk="0" fill="none" h="1835" w="2135">
                  <a:moveTo>
                    <a:pt x="2135" y="1835"/>
                  </a:moveTo>
                  <a:lnTo>
                    <a:pt x="0" y="0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4048050" y="1630775"/>
              <a:ext cx="52575" cy="46725"/>
            </a:xfrm>
            <a:custGeom>
              <a:rect b="b" l="l" r="r" t="t"/>
              <a:pathLst>
                <a:path extrusionOk="0" fill="none" h="1869" w="2103">
                  <a:moveTo>
                    <a:pt x="2102" y="1869"/>
                  </a:moveTo>
                  <a:lnTo>
                    <a:pt x="1" y="1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4028050" y="1639950"/>
              <a:ext cx="74250" cy="65075"/>
            </a:xfrm>
            <a:custGeom>
              <a:rect b="b" l="l" r="r" t="t"/>
              <a:pathLst>
                <a:path extrusionOk="0" fill="none" h="2603" w="2970">
                  <a:moveTo>
                    <a:pt x="2969" y="2602"/>
                  </a:moveTo>
                  <a:lnTo>
                    <a:pt x="0" y="0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994700" y="1634100"/>
              <a:ext cx="72575" cy="66750"/>
            </a:xfrm>
            <a:custGeom>
              <a:rect b="b" l="l" r="r" t="t"/>
              <a:pathLst>
                <a:path extrusionOk="0" fill="none" h="2670" w="2903">
                  <a:moveTo>
                    <a:pt x="2902" y="2670"/>
                  </a:moveTo>
                  <a:lnTo>
                    <a:pt x="0" y="1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996350" y="1660800"/>
              <a:ext cx="35900" cy="34225"/>
            </a:xfrm>
            <a:custGeom>
              <a:rect b="b" l="l" r="r" t="t"/>
              <a:pathLst>
                <a:path extrusionOk="0" fill="none" h="1369" w="1436">
                  <a:moveTo>
                    <a:pt x="1435" y="1368"/>
                  </a:moveTo>
                  <a:cubicBezTo>
                    <a:pt x="968" y="901"/>
                    <a:pt x="501" y="434"/>
                    <a:pt x="1" y="0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3119900" y="1145425"/>
              <a:ext cx="1212550" cy="114275"/>
            </a:xfrm>
            <a:custGeom>
              <a:rect b="b" l="l" r="r" t="t"/>
              <a:pathLst>
                <a:path extrusionOk="0" h="4571" w="48502">
                  <a:moveTo>
                    <a:pt x="26122" y="1"/>
                  </a:moveTo>
                  <a:cubicBezTo>
                    <a:pt x="12235" y="1"/>
                    <a:pt x="834" y="2002"/>
                    <a:pt x="834" y="2002"/>
                  </a:cubicBezTo>
                  <a:lnTo>
                    <a:pt x="0" y="4571"/>
                  </a:lnTo>
                  <a:cubicBezTo>
                    <a:pt x="0" y="4571"/>
                    <a:pt x="12587" y="2614"/>
                    <a:pt x="26958" y="2614"/>
                  </a:cubicBezTo>
                  <a:cubicBezTo>
                    <a:pt x="34143" y="2614"/>
                    <a:pt x="41775" y="3103"/>
                    <a:pt x="48502" y="4571"/>
                  </a:cubicBezTo>
                  <a:lnTo>
                    <a:pt x="47701" y="2002"/>
                  </a:lnTo>
                  <a:cubicBezTo>
                    <a:pt x="40629" y="501"/>
                    <a:pt x="33065" y="1"/>
                    <a:pt x="26122" y="1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491000" y="1418025"/>
              <a:ext cx="289400" cy="230325"/>
            </a:xfrm>
            <a:custGeom>
              <a:rect b="b" l="l" r="r" t="t"/>
              <a:pathLst>
                <a:path extrusionOk="0" h="9213" w="11576">
                  <a:moveTo>
                    <a:pt x="9441" y="0"/>
                  </a:moveTo>
                  <a:cubicBezTo>
                    <a:pt x="5419" y="0"/>
                    <a:pt x="7143" y="7236"/>
                    <a:pt x="0" y="9211"/>
                  </a:cubicBezTo>
                  <a:cubicBezTo>
                    <a:pt x="0" y="9211"/>
                    <a:pt x="41" y="9213"/>
                    <a:pt x="117" y="9213"/>
                  </a:cubicBezTo>
                  <a:cubicBezTo>
                    <a:pt x="798" y="9213"/>
                    <a:pt x="4280" y="9078"/>
                    <a:pt x="5871" y="6376"/>
                  </a:cubicBezTo>
                  <a:cubicBezTo>
                    <a:pt x="7392" y="3842"/>
                    <a:pt x="8793" y="880"/>
                    <a:pt x="10557" y="880"/>
                  </a:cubicBezTo>
                  <a:cubicBezTo>
                    <a:pt x="10883" y="880"/>
                    <a:pt x="11221" y="982"/>
                    <a:pt x="11575" y="1205"/>
                  </a:cubicBezTo>
                  <a:cubicBezTo>
                    <a:pt x="11208" y="471"/>
                    <a:pt x="10441" y="4"/>
                    <a:pt x="9607" y="4"/>
                  </a:cubicBezTo>
                  <a:cubicBezTo>
                    <a:pt x="9551" y="2"/>
                    <a:pt x="9496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3063200" y="1210750"/>
              <a:ext cx="1366000" cy="454175"/>
            </a:xfrm>
            <a:custGeom>
              <a:rect b="b" l="l" r="r" t="t"/>
              <a:pathLst>
                <a:path extrusionOk="0" h="18167" w="54640">
                  <a:moveTo>
                    <a:pt x="29226" y="1"/>
                  </a:moveTo>
                  <a:cubicBezTo>
                    <a:pt x="14855" y="1"/>
                    <a:pt x="2268" y="1958"/>
                    <a:pt x="2268" y="1958"/>
                  </a:cubicBezTo>
                  <a:cubicBezTo>
                    <a:pt x="2268" y="1958"/>
                    <a:pt x="0" y="17769"/>
                    <a:pt x="12576" y="18002"/>
                  </a:cubicBezTo>
                  <a:cubicBezTo>
                    <a:pt x="12719" y="18005"/>
                    <a:pt x="12860" y="18006"/>
                    <a:pt x="12999" y="18006"/>
                  </a:cubicBezTo>
                  <a:cubicBezTo>
                    <a:pt x="24968" y="18006"/>
                    <a:pt x="21847" y="8291"/>
                    <a:pt x="26520" y="8291"/>
                  </a:cubicBezTo>
                  <a:cubicBezTo>
                    <a:pt x="26574" y="8291"/>
                    <a:pt x="26630" y="8293"/>
                    <a:pt x="26686" y="8295"/>
                  </a:cubicBezTo>
                  <a:cubicBezTo>
                    <a:pt x="31500" y="8522"/>
                    <a:pt x="26582" y="18167"/>
                    <a:pt x="39149" y="18167"/>
                  </a:cubicBezTo>
                  <a:cubicBezTo>
                    <a:pt x="39557" y="18167"/>
                    <a:pt x="39983" y="18157"/>
                    <a:pt x="40429" y="18136"/>
                  </a:cubicBezTo>
                  <a:cubicBezTo>
                    <a:pt x="54639" y="17435"/>
                    <a:pt x="50770" y="1958"/>
                    <a:pt x="50770" y="1958"/>
                  </a:cubicBezTo>
                  <a:cubicBezTo>
                    <a:pt x="44043" y="490"/>
                    <a:pt x="36411" y="1"/>
                    <a:pt x="29226" y="1"/>
                  </a:cubicBezTo>
                  <a:close/>
                </a:path>
              </a:pathLst>
            </a:custGeom>
            <a:solidFill>
              <a:srgbClr val="C2D7D0">
                <a:alpha val="55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3142844" y="1217260"/>
              <a:ext cx="462850" cy="319425"/>
            </a:xfrm>
            <a:custGeom>
              <a:rect b="b" l="l" r="r" t="t"/>
              <a:pathLst>
                <a:path extrusionOk="0" h="12777" w="18514">
                  <a:moveTo>
                    <a:pt x="14978" y="200"/>
                  </a:moveTo>
                  <a:lnTo>
                    <a:pt x="0" y="10975"/>
                  </a:lnTo>
                  <a:cubicBezTo>
                    <a:pt x="201" y="11575"/>
                    <a:pt x="467" y="12176"/>
                    <a:pt x="801" y="12776"/>
                  </a:cubicBezTo>
                  <a:lnTo>
                    <a:pt x="18514" y="0"/>
                  </a:lnTo>
                  <a:cubicBezTo>
                    <a:pt x="17313" y="67"/>
                    <a:pt x="16112" y="134"/>
                    <a:pt x="14978" y="200"/>
                  </a:cubicBezTo>
                  <a:close/>
                </a:path>
              </a:pathLst>
            </a:custGeom>
            <a:solidFill>
              <a:srgbClr val="FFFFFF">
                <a:alpha val="55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3675300" y="1420625"/>
              <a:ext cx="31700" cy="23375"/>
            </a:xfrm>
            <a:custGeom>
              <a:rect b="b" l="l" r="r" t="t"/>
              <a:pathLst>
                <a:path extrusionOk="0" h="935" w="1268">
                  <a:moveTo>
                    <a:pt x="0" y="935"/>
                  </a:moveTo>
                  <a:lnTo>
                    <a:pt x="1268" y="1"/>
                  </a:lnTo>
                  <a:cubicBezTo>
                    <a:pt x="768" y="167"/>
                    <a:pt x="301" y="501"/>
                    <a:pt x="0" y="9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3245419" y="1213085"/>
              <a:ext cx="748050" cy="449525"/>
            </a:xfrm>
            <a:custGeom>
              <a:rect b="b" l="l" r="r" t="t"/>
              <a:pathLst>
                <a:path extrusionOk="0" h="17981" w="29922">
                  <a:moveTo>
                    <a:pt x="22917" y="1"/>
                  </a:moveTo>
                  <a:lnTo>
                    <a:pt x="0" y="16546"/>
                  </a:lnTo>
                  <a:cubicBezTo>
                    <a:pt x="1601" y="17480"/>
                    <a:pt x="3403" y="17980"/>
                    <a:pt x="5271" y="17980"/>
                  </a:cubicBezTo>
                  <a:lnTo>
                    <a:pt x="17279" y="9341"/>
                  </a:lnTo>
                  <a:cubicBezTo>
                    <a:pt x="17613" y="8907"/>
                    <a:pt x="18047" y="8573"/>
                    <a:pt x="18580" y="8407"/>
                  </a:cubicBezTo>
                  <a:lnTo>
                    <a:pt x="29922" y="234"/>
                  </a:lnTo>
                  <a:cubicBezTo>
                    <a:pt x="27587" y="101"/>
                    <a:pt x="25218" y="34"/>
                    <a:pt x="22917" y="1"/>
                  </a:cubicBezTo>
                  <a:close/>
                </a:path>
              </a:pathLst>
            </a:custGeom>
            <a:solidFill>
              <a:srgbClr val="FFFFFF">
                <a:alpha val="55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3797469" y="1232260"/>
              <a:ext cx="444525" cy="317750"/>
            </a:xfrm>
            <a:custGeom>
              <a:rect b="b" l="l" r="r" t="t"/>
              <a:pathLst>
                <a:path extrusionOk="0" h="12710" w="17781">
                  <a:moveTo>
                    <a:pt x="14178" y="1"/>
                  </a:moveTo>
                  <a:lnTo>
                    <a:pt x="1" y="10208"/>
                  </a:lnTo>
                  <a:cubicBezTo>
                    <a:pt x="234" y="11009"/>
                    <a:pt x="468" y="11876"/>
                    <a:pt x="801" y="12710"/>
                  </a:cubicBezTo>
                  <a:lnTo>
                    <a:pt x="17780" y="501"/>
                  </a:lnTo>
                  <a:cubicBezTo>
                    <a:pt x="16579" y="301"/>
                    <a:pt x="15378" y="134"/>
                    <a:pt x="14178" y="1"/>
                  </a:cubicBezTo>
                  <a:close/>
                </a:path>
              </a:pathLst>
            </a:custGeom>
            <a:solidFill>
              <a:srgbClr val="FFFFFF">
                <a:alpha val="55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3829994" y="1252285"/>
              <a:ext cx="509550" cy="371125"/>
            </a:xfrm>
            <a:custGeom>
              <a:rect b="b" l="l" r="r" t="t"/>
              <a:pathLst>
                <a:path extrusionOk="0" h="14845" w="20382">
                  <a:moveTo>
                    <a:pt x="20182" y="401"/>
                  </a:moveTo>
                  <a:cubicBezTo>
                    <a:pt x="19481" y="234"/>
                    <a:pt x="18781" y="100"/>
                    <a:pt x="18047" y="0"/>
                  </a:cubicBezTo>
                  <a:lnTo>
                    <a:pt x="1" y="12976"/>
                  </a:lnTo>
                  <a:cubicBezTo>
                    <a:pt x="401" y="13710"/>
                    <a:pt x="968" y="14344"/>
                    <a:pt x="1669" y="14844"/>
                  </a:cubicBezTo>
                  <a:lnTo>
                    <a:pt x="20382" y="1368"/>
                  </a:lnTo>
                  <a:cubicBezTo>
                    <a:pt x="20282" y="768"/>
                    <a:pt x="20182" y="401"/>
                    <a:pt x="20182" y="401"/>
                  </a:cubicBezTo>
                  <a:close/>
                </a:path>
              </a:pathLst>
            </a:custGeom>
            <a:solidFill>
              <a:srgbClr val="FFFFFF">
                <a:alpha val="55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3063200" y="1259675"/>
              <a:ext cx="1366000" cy="421150"/>
            </a:xfrm>
            <a:custGeom>
              <a:rect b="b" l="l" r="r" t="t"/>
              <a:pathLst>
                <a:path extrusionOk="0" fill="none" h="16846" w="54640">
                  <a:moveTo>
                    <a:pt x="50770" y="1"/>
                  </a:moveTo>
                  <a:cubicBezTo>
                    <a:pt x="50770" y="1"/>
                    <a:pt x="54639" y="15478"/>
                    <a:pt x="40429" y="16179"/>
                  </a:cubicBezTo>
                  <a:cubicBezTo>
                    <a:pt x="26252" y="16846"/>
                    <a:pt x="31656" y="6572"/>
                    <a:pt x="26686" y="6338"/>
                  </a:cubicBezTo>
                  <a:cubicBezTo>
                    <a:pt x="21716" y="6105"/>
                    <a:pt x="25185" y="16279"/>
                    <a:pt x="12576" y="16045"/>
                  </a:cubicBezTo>
                  <a:cubicBezTo>
                    <a:pt x="0" y="15812"/>
                    <a:pt x="2268" y="1"/>
                    <a:pt x="2268" y="1"/>
                  </a:cubicBezTo>
                </a:path>
              </a:pathLst>
            </a:custGeom>
            <a:noFill/>
            <a:ln cap="rnd" cmpd="sng" w="25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3684475" y="2150325"/>
              <a:ext cx="120100" cy="74225"/>
            </a:xfrm>
            <a:custGeom>
              <a:rect b="b" l="l" r="r" t="t"/>
              <a:pathLst>
                <a:path extrusionOk="0" fill="none" h="2969" w="4804">
                  <a:moveTo>
                    <a:pt x="0" y="2969"/>
                  </a:moveTo>
                  <a:cubicBezTo>
                    <a:pt x="1101" y="1401"/>
                    <a:pt x="3002" y="667"/>
                    <a:pt x="4804" y="0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3730325" y="2186175"/>
              <a:ext cx="46725" cy="24200"/>
            </a:xfrm>
            <a:custGeom>
              <a:rect b="b" l="l" r="r" t="t"/>
              <a:pathLst>
                <a:path extrusionOk="0" fill="none" h="968" w="1869">
                  <a:moveTo>
                    <a:pt x="1" y="968"/>
                  </a:moveTo>
                  <a:cubicBezTo>
                    <a:pt x="501" y="467"/>
                    <a:pt x="1168" y="134"/>
                    <a:pt x="1869" y="0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567725" y="1809225"/>
              <a:ext cx="211825" cy="259200"/>
            </a:xfrm>
            <a:custGeom>
              <a:rect b="b" l="l" r="r" t="t"/>
              <a:pathLst>
                <a:path extrusionOk="0" h="10368" w="8473">
                  <a:moveTo>
                    <a:pt x="7806" y="1"/>
                  </a:moveTo>
                  <a:cubicBezTo>
                    <a:pt x="7806" y="1"/>
                    <a:pt x="3603" y="768"/>
                    <a:pt x="1668" y="2636"/>
                  </a:cubicBezTo>
                  <a:cubicBezTo>
                    <a:pt x="1668" y="2636"/>
                    <a:pt x="0" y="3670"/>
                    <a:pt x="300" y="6906"/>
                  </a:cubicBezTo>
                  <a:cubicBezTo>
                    <a:pt x="500" y="9297"/>
                    <a:pt x="2745" y="10368"/>
                    <a:pt x="4703" y="10368"/>
                  </a:cubicBezTo>
                  <a:cubicBezTo>
                    <a:pt x="5367" y="10368"/>
                    <a:pt x="5998" y="10245"/>
                    <a:pt x="6505" y="10008"/>
                  </a:cubicBezTo>
                  <a:cubicBezTo>
                    <a:pt x="8473" y="9074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3574400" y="1943875"/>
              <a:ext cx="188475" cy="125025"/>
            </a:xfrm>
            <a:custGeom>
              <a:rect b="b" l="l" r="r" t="t"/>
              <a:pathLst>
                <a:path extrusionOk="0" h="5001" w="7539">
                  <a:moveTo>
                    <a:pt x="4747" y="1"/>
                  </a:moveTo>
                  <a:cubicBezTo>
                    <a:pt x="3131" y="1"/>
                    <a:pt x="1352" y="448"/>
                    <a:pt x="0" y="1053"/>
                  </a:cubicBezTo>
                  <a:cubicBezTo>
                    <a:pt x="0" y="1220"/>
                    <a:pt x="0" y="1353"/>
                    <a:pt x="33" y="1520"/>
                  </a:cubicBezTo>
                  <a:cubicBezTo>
                    <a:pt x="256" y="3922"/>
                    <a:pt x="2466" y="5001"/>
                    <a:pt x="4408" y="5001"/>
                  </a:cubicBezTo>
                  <a:cubicBezTo>
                    <a:pt x="5081" y="5001"/>
                    <a:pt x="5723" y="4871"/>
                    <a:pt x="6238" y="4622"/>
                  </a:cubicBezTo>
                  <a:cubicBezTo>
                    <a:pt x="7005" y="4255"/>
                    <a:pt x="7405" y="2554"/>
                    <a:pt x="7539" y="653"/>
                  </a:cubicBezTo>
                  <a:cubicBezTo>
                    <a:pt x="6788" y="191"/>
                    <a:pt x="5802" y="1"/>
                    <a:pt x="4747" y="1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3597750" y="1512750"/>
              <a:ext cx="369450" cy="374900"/>
            </a:xfrm>
            <a:custGeom>
              <a:rect b="b" l="l" r="r" t="t"/>
              <a:pathLst>
                <a:path extrusionOk="0" h="14996" w="14778">
                  <a:moveTo>
                    <a:pt x="10342" y="0"/>
                  </a:moveTo>
                  <a:cubicBezTo>
                    <a:pt x="7550" y="0"/>
                    <a:pt x="5526" y="5090"/>
                    <a:pt x="5020" y="5090"/>
                  </a:cubicBezTo>
                  <a:cubicBezTo>
                    <a:pt x="5015" y="5090"/>
                    <a:pt x="5009" y="5090"/>
                    <a:pt x="5004" y="5088"/>
                  </a:cubicBezTo>
                  <a:cubicBezTo>
                    <a:pt x="4904" y="5088"/>
                    <a:pt x="4870" y="4621"/>
                    <a:pt x="4870" y="3888"/>
                  </a:cubicBezTo>
                  <a:cubicBezTo>
                    <a:pt x="4270" y="4255"/>
                    <a:pt x="3636" y="4555"/>
                    <a:pt x="2969" y="4755"/>
                  </a:cubicBezTo>
                  <a:cubicBezTo>
                    <a:pt x="2906" y="4776"/>
                    <a:pt x="2842" y="4787"/>
                    <a:pt x="2780" y="4787"/>
                  </a:cubicBezTo>
                  <a:cubicBezTo>
                    <a:pt x="2645" y="4787"/>
                    <a:pt x="2516" y="4735"/>
                    <a:pt x="2402" y="4621"/>
                  </a:cubicBezTo>
                  <a:lnTo>
                    <a:pt x="0" y="14996"/>
                  </a:lnTo>
                  <a:cubicBezTo>
                    <a:pt x="2435" y="12160"/>
                    <a:pt x="8273" y="11593"/>
                    <a:pt x="8273" y="11593"/>
                  </a:cubicBezTo>
                  <a:cubicBezTo>
                    <a:pt x="6305" y="11126"/>
                    <a:pt x="4904" y="8057"/>
                    <a:pt x="4904" y="8057"/>
                  </a:cubicBezTo>
                  <a:cubicBezTo>
                    <a:pt x="9107" y="7657"/>
                    <a:pt x="14777" y="1886"/>
                    <a:pt x="11408" y="252"/>
                  </a:cubicBezTo>
                  <a:cubicBezTo>
                    <a:pt x="11042" y="78"/>
                    <a:pt x="10686" y="0"/>
                    <a:pt x="1034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3597750" y="1298875"/>
              <a:ext cx="369450" cy="588775"/>
            </a:xfrm>
            <a:custGeom>
              <a:rect b="b" l="l" r="r" t="t"/>
              <a:pathLst>
                <a:path extrusionOk="0" fill="none" h="23551" w="14778">
                  <a:moveTo>
                    <a:pt x="5471" y="0"/>
                  </a:moveTo>
                  <a:cubicBezTo>
                    <a:pt x="5471" y="0"/>
                    <a:pt x="4470" y="13510"/>
                    <a:pt x="5004" y="13643"/>
                  </a:cubicBezTo>
                  <a:cubicBezTo>
                    <a:pt x="5537" y="13777"/>
                    <a:pt x="8039" y="7206"/>
                    <a:pt x="11408" y="8807"/>
                  </a:cubicBezTo>
                  <a:cubicBezTo>
                    <a:pt x="14777" y="10441"/>
                    <a:pt x="9107" y="16212"/>
                    <a:pt x="4904" y="16612"/>
                  </a:cubicBezTo>
                  <a:cubicBezTo>
                    <a:pt x="4904" y="16612"/>
                    <a:pt x="6305" y="19681"/>
                    <a:pt x="8273" y="20148"/>
                  </a:cubicBezTo>
                  <a:cubicBezTo>
                    <a:pt x="8273" y="20148"/>
                    <a:pt x="2435" y="20715"/>
                    <a:pt x="0" y="23551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2349350" y="2498900"/>
              <a:ext cx="2734475" cy="2951300"/>
            </a:xfrm>
            <a:custGeom>
              <a:rect b="b" l="l" r="r" t="t"/>
              <a:pathLst>
                <a:path extrusionOk="0" h="118052" w="109379">
                  <a:moveTo>
                    <a:pt x="34025" y="0"/>
                  </a:moveTo>
                  <a:cubicBezTo>
                    <a:pt x="25952" y="4103"/>
                    <a:pt x="1035" y="16913"/>
                    <a:pt x="534" y="18680"/>
                  </a:cubicBezTo>
                  <a:cubicBezTo>
                    <a:pt x="0" y="20448"/>
                    <a:pt x="8240" y="97570"/>
                    <a:pt x="10408" y="118052"/>
                  </a:cubicBezTo>
                  <a:lnTo>
                    <a:pt x="98971" y="118052"/>
                  </a:lnTo>
                  <a:cubicBezTo>
                    <a:pt x="101139" y="97570"/>
                    <a:pt x="109379" y="20482"/>
                    <a:pt x="108845" y="18680"/>
                  </a:cubicBezTo>
                  <a:cubicBezTo>
                    <a:pt x="108411" y="17079"/>
                    <a:pt x="87930" y="6438"/>
                    <a:pt x="78090" y="1368"/>
                  </a:cubicBezTo>
                  <a:lnTo>
                    <a:pt x="54773" y="47668"/>
                  </a:lnTo>
                  <a:cubicBezTo>
                    <a:pt x="54773" y="47668"/>
                    <a:pt x="41664" y="17880"/>
                    <a:pt x="34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3199950" y="2488050"/>
              <a:ext cx="1101650" cy="1202550"/>
            </a:xfrm>
            <a:custGeom>
              <a:rect b="b" l="l" r="r" t="t"/>
              <a:pathLst>
                <a:path extrusionOk="0" h="48102" w="44066">
                  <a:moveTo>
                    <a:pt x="768" y="1"/>
                  </a:moveTo>
                  <a:lnTo>
                    <a:pt x="1" y="434"/>
                  </a:lnTo>
                  <a:cubicBezTo>
                    <a:pt x="7640" y="18347"/>
                    <a:pt x="20749" y="48102"/>
                    <a:pt x="20749" y="48102"/>
                  </a:cubicBezTo>
                  <a:lnTo>
                    <a:pt x="44066" y="1802"/>
                  </a:lnTo>
                  <a:lnTo>
                    <a:pt x="40596" y="34"/>
                  </a:lnTo>
                  <a:cubicBezTo>
                    <a:pt x="39696" y="2202"/>
                    <a:pt x="38595" y="4304"/>
                    <a:pt x="37327" y="6305"/>
                  </a:cubicBezTo>
                  <a:cubicBezTo>
                    <a:pt x="33832" y="11522"/>
                    <a:pt x="27942" y="13848"/>
                    <a:pt x="21928" y="13848"/>
                  </a:cubicBezTo>
                  <a:cubicBezTo>
                    <a:pt x="20136" y="13848"/>
                    <a:pt x="18333" y="13642"/>
                    <a:pt x="16579" y="13244"/>
                  </a:cubicBezTo>
                  <a:cubicBezTo>
                    <a:pt x="9508" y="11642"/>
                    <a:pt x="3236" y="6872"/>
                    <a:pt x="768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2851375" y="2377975"/>
              <a:ext cx="867300" cy="1312625"/>
            </a:xfrm>
            <a:custGeom>
              <a:rect b="b" l="l" r="r" t="t"/>
              <a:pathLst>
                <a:path extrusionOk="0" h="52505" w="34692">
                  <a:moveTo>
                    <a:pt x="16379" y="1"/>
                  </a:moveTo>
                  <a:cubicBezTo>
                    <a:pt x="16379" y="1"/>
                    <a:pt x="0" y="7239"/>
                    <a:pt x="201" y="10308"/>
                  </a:cubicBezTo>
                  <a:cubicBezTo>
                    <a:pt x="401" y="13377"/>
                    <a:pt x="16179" y="20949"/>
                    <a:pt x="16179" y="20949"/>
                  </a:cubicBezTo>
                  <a:cubicBezTo>
                    <a:pt x="16179" y="20949"/>
                    <a:pt x="9474" y="25953"/>
                    <a:pt x="9774" y="27754"/>
                  </a:cubicBezTo>
                  <a:cubicBezTo>
                    <a:pt x="10375" y="31156"/>
                    <a:pt x="34692" y="52505"/>
                    <a:pt x="34692" y="52505"/>
                  </a:cubicBezTo>
                  <a:cubicBezTo>
                    <a:pt x="34692" y="52505"/>
                    <a:pt x="32957" y="23818"/>
                    <a:pt x="163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2854700" y="2549775"/>
              <a:ext cx="863975" cy="1140825"/>
            </a:xfrm>
            <a:custGeom>
              <a:rect b="b" l="l" r="r" t="t"/>
              <a:pathLst>
                <a:path extrusionOk="0" fill="none" h="45633" w="34559">
                  <a:moveTo>
                    <a:pt x="3237" y="0"/>
                  </a:moveTo>
                  <a:cubicBezTo>
                    <a:pt x="1335" y="1301"/>
                    <a:pt x="1" y="2535"/>
                    <a:pt x="68" y="3403"/>
                  </a:cubicBezTo>
                  <a:cubicBezTo>
                    <a:pt x="268" y="6471"/>
                    <a:pt x="16046" y="14044"/>
                    <a:pt x="16046" y="14044"/>
                  </a:cubicBezTo>
                  <a:cubicBezTo>
                    <a:pt x="16046" y="14044"/>
                    <a:pt x="9341" y="19047"/>
                    <a:pt x="9641" y="20848"/>
                  </a:cubicBezTo>
                  <a:cubicBezTo>
                    <a:pt x="10242" y="24284"/>
                    <a:pt x="34559" y="45633"/>
                    <a:pt x="34559" y="45633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3718650" y="2377975"/>
              <a:ext cx="863150" cy="1312625"/>
            </a:xfrm>
            <a:custGeom>
              <a:rect b="b" l="l" r="r" t="t"/>
              <a:pathLst>
                <a:path extrusionOk="0" h="52505" w="34526">
                  <a:moveTo>
                    <a:pt x="18147" y="1"/>
                  </a:moveTo>
                  <a:cubicBezTo>
                    <a:pt x="1569" y="23818"/>
                    <a:pt x="1" y="52505"/>
                    <a:pt x="1" y="52505"/>
                  </a:cubicBezTo>
                  <a:cubicBezTo>
                    <a:pt x="1" y="52505"/>
                    <a:pt x="24151" y="31156"/>
                    <a:pt x="24752" y="27720"/>
                  </a:cubicBezTo>
                  <a:cubicBezTo>
                    <a:pt x="25085" y="25919"/>
                    <a:pt x="18347" y="20916"/>
                    <a:pt x="18347" y="20916"/>
                  </a:cubicBezTo>
                  <a:cubicBezTo>
                    <a:pt x="18347" y="20916"/>
                    <a:pt x="34125" y="13343"/>
                    <a:pt x="34325" y="10275"/>
                  </a:cubicBezTo>
                  <a:cubicBezTo>
                    <a:pt x="34526" y="7239"/>
                    <a:pt x="18147" y="1"/>
                    <a:pt x="181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3718650" y="2563100"/>
              <a:ext cx="859825" cy="1127500"/>
            </a:xfrm>
            <a:custGeom>
              <a:rect b="b" l="l" r="r" t="t"/>
              <a:pathLst>
                <a:path extrusionOk="0" fill="none" h="45100" w="34393">
                  <a:moveTo>
                    <a:pt x="31890" y="1"/>
                  </a:moveTo>
                  <a:cubicBezTo>
                    <a:pt x="33391" y="1102"/>
                    <a:pt x="34392" y="2102"/>
                    <a:pt x="34325" y="2870"/>
                  </a:cubicBezTo>
                  <a:cubicBezTo>
                    <a:pt x="34125" y="5938"/>
                    <a:pt x="18347" y="13511"/>
                    <a:pt x="18347" y="13511"/>
                  </a:cubicBezTo>
                  <a:cubicBezTo>
                    <a:pt x="18347" y="13511"/>
                    <a:pt x="25052" y="18514"/>
                    <a:pt x="24752" y="20315"/>
                  </a:cubicBezTo>
                  <a:cubicBezTo>
                    <a:pt x="24151" y="23751"/>
                    <a:pt x="1" y="45100"/>
                    <a:pt x="1" y="45100"/>
                  </a:cubicBez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3718650" y="3693075"/>
              <a:ext cx="25" cy="1757125"/>
            </a:xfrm>
            <a:custGeom>
              <a:rect b="b" l="l" r="r" t="t"/>
              <a:pathLst>
                <a:path extrusionOk="0" fill="none" h="70285" w="1">
                  <a:moveTo>
                    <a:pt x="1" y="1"/>
                  </a:moveTo>
                  <a:lnTo>
                    <a:pt x="1" y="70285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3807900" y="3747300"/>
              <a:ext cx="95925" cy="95075"/>
            </a:xfrm>
            <a:custGeom>
              <a:rect b="b" l="l" r="r" t="t"/>
              <a:pathLst>
                <a:path extrusionOk="0" fill="none" h="3803" w="3837">
                  <a:moveTo>
                    <a:pt x="3836" y="1902"/>
                  </a:moveTo>
                  <a:cubicBezTo>
                    <a:pt x="3836" y="2969"/>
                    <a:pt x="3002" y="3803"/>
                    <a:pt x="1935" y="3803"/>
                  </a:cubicBezTo>
                  <a:cubicBezTo>
                    <a:pt x="867" y="3803"/>
                    <a:pt x="0" y="2969"/>
                    <a:pt x="0" y="1902"/>
                  </a:cubicBezTo>
                  <a:cubicBezTo>
                    <a:pt x="0" y="834"/>
                    <a:pt x="867" y="0"/>
                    <a:pt x="1935" y="0"/>
                  </a:cubicBezTo>
                  <a:cubicBezTo>
                    <a:pt x="3002" y="0"/>
                    <a:pt x="3836" y="834"/>
                    <a:pt x="3836" y="1902"/>
                  </a:cubicBezTo>
                  <a:close/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3807900" y="4178425"/>
              <a:ext cx="95925" cy="95925"/>
            </a:xfrm>
            <a:custGeom>
              <a:rect b="b" l="l" r="r" t="t"/>
              <a:pathLst>
                <a:path extrusionOk="0" fill="none" h="3837" w="3837">
                  <a:moveTo>
                    <a:pt x="3836" y="1936"/>
                  </a:moveTo>
                  <a:cubicBezTo>
                    <a:pt x="3836" y="2970"/>
                    <a:pt x="3002" y="3837"/>
                    <a:pt x="1935" y="3837"/>
                  </a:cubicBezTo>
                  <a:cubicBezTo>
                    <a:pt x="867" y="3837"/>
                    <a:pt x="0" y="2970"/>
                    <a:pt x="0" y="1936"/>
                  </a:cubicBezTo>
                  <a:cubicBezTo>
                    <a:pt x="0" y="868"/>
                    <a:pt x="867" y="1"/>
                    <a:pt x="1935" y="1"/>
                  </a:cubicBezTo>
                  <a:cubicBezTo>
                    <a:pt x="3002" y="1"/>
                    <a:pt x="3836" y="868"/>
                    <a:pt x="3836" y="1936"/>
                  </a:cubicBezTo>
                  <a:close/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3807900" y="4609575"/>
              <a:ext cx="95925" cy="95925"/>
            </a:xfrm>
            <a:custGeom>
              <a:rect b="b" l="l" r="r" t="t"/>
              <a:pathLst>
                <a:path extrusionOk="0" fill="none" h="3837" w="3837">
                  <a:moveTo>
                    <a:pt x="3836" y="1935"/>
                  </a:moveTo>
                  <a:cubicBezTo>
                    <a:pt x="3836" y="3003"/>
                    <a:pt x="3002" y="3837"/>
                    <a:pt x="1935" y="3837"/>
                  </a:cubicBezTo>
                  <a:cubicBezTo>
                    <a:pt x="867" y="3837"/>
                    <a:pt x="0" y="3003"/>
                    <a:pt x="0" y="1935"/>
                  </a:cubicBezTo>
                  <a:cubicBezTo>
                    <a:pt x="0" y="868"/>
                    <a:pt x="867" y="1"/>
                    <a:pt x="1935" y="1"/>
                  </a:cubicBezTo>
                  <a:cubicBezTo>
                    <a:pt x="3002" y="1"/>
                    <a:pt x="3836" y="868"/>
                    <a:pt x="3836" y="1935"/>
                  </a:cubicBezTo>
                  <a:close/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3807900" y="5041550"/>
              <a:ext cx="95925" cy="95925"/>
            </a:xfrm>
            <a:custGeom>
              <a:rect b="b" l="l" r="r" t="t"/>
              <a:pathLst>
                <a:path extrusionOk="0" fill="none" h="3837" w="3837">
                  <a:moveTo>
                    <a:pt x="3836" y="1902"/>
                  </a:moveTo>
                  <a:cubicBezTo>
                    <a:pt x="3836" y="2969"/>
                    <a:pt x="3002" y="3837"/>
                    <a:pt x="1935" y="3837"/>
                  </a:cubicBezTo>
                  <a:cubicBezTo>
                    <a:pt x="867" y="3837"/>
                    <a:pt x="0" y="2969"/>
                    <a:pt x="0" y="1902"/>
                  </a:cubicBezTo>
                  <a:cubicBezTo>
                    <a:pt x="0" y="868"/>
                    <a:pt x="867" y="1"/>
                    <a:pt x="1935" y="1"/>
                  </a:cubicBezTo>
                  <a:cubicBezTo>
                    <a:pt x="3002" y="1"/>
                    <a:pt x="3836" y="868"/>
                    <a:pt x="3836" y="1902"/>
                  </a:cubicBezTo>
                  <a:close/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4892825" y="3482925"/>
              <a:ext cx="135125" cy="1315975"/>
            </a:xfrm>
            <a:custGeom>
              <a:rect b="b" l="l" r="r" t="t"/>
              <a:pathLst>
                <a:path extrusionOk="0" fill="none" h="52639" w="5405">
                  <a:moveTo>
                    <a:pt x="1" y="52639"/>
                  </a:moveTo>
                  <a:lnTo>
                    <a:pt x="5405" y="1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2410225" y="3482925"/>
              <a:ext cx="135125" cy="1315975"/>
            </a:xfrm>
            <a:custGeom>
              <a:rect b="b" l="l" r="r" t="t"/>
              <a:pathLst>
                <a:path extrusionOk="0" fill="none" h="52639" w="5405">
                  <a:moveTo>
                    <a:pt x="5404" y="52639"/>
                  </a:moveTo>
                  <a:lnTo>
                    <a:pt x="1" y="1"/>
                  </a:lnTo>
                </a:path>
              </a:pathLst>
            </a:custGeom>
            <a:noFill/>
            <a:ln cap="rnd" cmpd="sng" w="417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2520300" y="3080975"/>
              <a:ext cx="1700" cy="6700"/>
            </a:xfrm>
            <a:custGeom>
              <a:rect b="b" l="l" r="r" t="t"/>
              <a:pathLst>
                <a:path extrusionOk="0" h="268" w="68">
                  <a:moveTo>
                    <a:pt x="1" y="1"/>
                  </a:moveTo>
                  <a:cubicBezTo>
                    <a:pt x="1" y="101"/>
                    <a:pt x="34" y="168"/>
                    <a:pt x="67" y="268"/>
                  </a:cubicBezTo>
                  <a:cubicBezTo>
                    <a:pt x="34" y="168"/>
                    <a:pt x="1" y="68"/>
                    <a:pt x="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2943950" y="3162700"/>
              <a:ext cx="120925" cy="164325"/>
            </a:xfrm>
            <a:custGeom>
              <a:rect b="b" l="l" r="r" t="t"/>
              <a:pathLst>
                <a:path extrusionOk="0" h="6573" w="4837">
                  <a:moveTo>
                    <a:pt x="2669" y="1"/>
                  </a:moveTo>
                  <a:cubicBezTo>
                    <a:pt x="1336" y="3365"/>
                    <a:pt x="37" y="6563"/>
                    <a:pt x="0" y="6572"/>
                  </a:cubicBezTo>
                  <a:lnTo>
                    <a:pt x="0" y="6572"/>
                  </a:lnTo>
                  <a:cubicBezTo>
                    <a:pt x="968" y="6439"/>
                    <a:pt x="1935" y="6305"/>
                    <a:pt x="2869" y="6138"/>
                  </a:cubicBezTo>
                  <a:cubicBezTo>
                    <a:pt x="3536" y="4371"/>
                    <a:pt x="4203" y="2603"/>
                    <a:pt x="4837" y="835"/>
                  </a:cubicBezTo>
                  <a:cubicBezTo>
                    <a:pt x="4103" y="601"/>
                    <a:pt x="3369" y="334"/>
                    <a:pt x="2669" y="1"/>
                  </a:cubicBezTo>
                  <a:close/>
                  <a:moveTo>
                    <a:pt x="0" y="6572"/>
                  </a:moveTo>
                  <a:lnTo>
                    <a:pt x="0" y="6572"/>
                  </a:lnTo>
                  <a:cubicBezTo>
                    <a:pt x="0" y="6572"/>
                    <a:pt x="0" y="6572"/>
                    <a:pt x="0" y="6572"/>
                  </a:cubicBezTo>
                  <a:cubicBezTo>
                    <a:pt x="0" y="6572"/>
                    <a:pt x="0" y="6572"/>
                    <a:pt x="0" y="6572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4229025" y="3243600"/>
              <a:ext cx="64225" cy="59225"/>
            </a:xfrm>
            <a:custGeom>
              <a:rect b="b" l="l" r="r" t="t"/>
              <a:pathLst>
                <a:path extrusionOk="0" h="2369" w="2569">
                  <a:moveTo>
                    <a:pt x="2202" y="0"/>
                  </a:moveTo>
                  <a:cubicBezTo>
                    <a:pt x="1435" y="134"/>
                    <a:pt x="701" y="334"/>
                    <a:pt x="0" y="567"/>
                  </a:cubicBezTo>
                  <a:cubicBezTo>
                    <a:pt x="134" y="1034"/>
                    <a:pt x="201" y="1335"/>
                    <a:pt x="201" y="1335"/>
                  </a:cubicBezTo>
                  <a:cubicBezTo>
                    <a:pt x="1001" y="1702"/>
                    <a:pt x="1768" y="2035"/>
                    <a:pt x="2569" y="2369"/>
                  </a:cubicBezTo>
                  <a:cubicBezTo>
                    <a:pt x="2569" y="2369"/>
                    <a:pt x="2402" y="1335"/>
                    <a:pt x="2202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4343275" y="3228575"/>
              <a:ext cx="102600" cy="134300"/>
            </a:xfrm>
            <a:custGeom>
              <a:rect b="b" l="l" r="r" t="t"/>
              <a:pathLst>
                <a:path extrusionOk="0" h="5372" w="4104">
                  <a:moveTo>
                    <a:pt x="2736" y="1"/>
                  </a:moveTo>
                  <a:lnTo>
                    <a:pt x="1835" y="101"/>
                  </a:lnTo>
                  <a:cubicBezTo>
                    <a:pt x="1235" y="168"/>
                    <a:pt x="601" y="234"/>
                    <a:pt x="0" y="301"/>
                  </a:cubicBezTo>
                  <a:cubicBezTo>
                    <a:pt x="601" y="2603"/>
                    <a:pt x="1101" y="4538"/>
                    <a:pt x="1101" y="4538"/>
                  </a:cubicBezTo>
                  <a:cubicBezTo>
                    <a:pt x="2102" y="4838"/>
                    <a:pt x="3103" y="5105"/>
                    <a:pt x="4103" y="5371"/>
                  </a:cubicBezTo>
                  <a:cubicBezTo>
                    <a:pt x="4103" y="5371"/>
                    <a:pt x="3503" y="2870"/>
                    <a:pt x="2736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4463350" y="3195225"/>
              <a:ext cx="133450" cy="186825"/>
            </a:xfrm>
            <a:custGeom>
              <a:rect b="b" l="l" r="r" t="t"/>
              <a:pathLst>
                <a:path extrusionOk="0" h="7473" w="5338">
                  <a:moveTo>
                    <a:pt x="2836" y="1"/>
                  </a:moveTo>
                  <a:cubicBezTo>
                    <a:pt x="2036" y="368"/>
                    <a:pt x="1202" y="668"/>
                    <a:pt x="334" y="901"/>
                  </a:cubicBezTo>
                  <a:lnTo>
                    <a:pt x="1" y="968"/>
                  </a:lnTo>
                  <a:cubicBezTo>
                    <a:pt x="1068" y="4437"/>
                    <a:pt x="2002" y="7473"/>
                    <a:pt x="2002" y="7473"/>
                  </a:cubicBezTo>
                  <a:cubicBezTo>
                    <a:pt x="3103" y="7406"/>
                    <a:pt x="4204" y="7339"/>
                    <a:pt x="5338" y="7239"/>
                  </a:cubicBezTo>
                  <a:cubicBezTo>
                    <a:pt x="5338" y="7239"/>
                    <a:pt x="4170" y="3837"/>
                    <a:pt x="2836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4584275" y="3165200"/>
              <a:ext cx="120950" cy="192675"/>
            </a:xfrm>
            <a:custGeom>
              <a:rect b="b" l="l" r="r" t="t"/>
              <a:pathLst>
                <a:path extrusionOk="0" h="7707" w="4838">
                  <a:moveTo>
                    <a:pt x="2669" y="1"/>
                  </a:moveTo>
                  <a:cubicBezTo>
                    <a:pt x="1769" y="168"/>
                    <a:pt x="868" y="334"/>
                    <a:pt x="1" y="535"/>
                  </a:cubicBezTo>
                  <a:cubicBezTo>
                    <a:pt x="1402" y="4371"/>
                    <a:pt x="2636" y="7706"/>
                    <a:pt x="2636" y="7706"/>
                  </a:cubicBezTo>
                  <a:cubicBezTo>
                    <a:pt x="3370" y="7139"/>
                    <a:pt x="4104" y="6539"/>
                    <a:pt x="4837" y="5972"/>
                  </a:cubicBezTo>
                  <a:cubicBezTo>
                    <a:pt x="4837" y="5972"/>
                    <a:pt x="3870" y="3270"/>
                    <a:pt x="2669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3363400" y="3150200"/>
              <a:ext cx="105100" cy="98425"/>
            </a:xfrm>
            <a:custGeom>
              <a:rect b="b" l="l" r="r" t="t"/>
              <a:pathLst>
                <a:path extrusionOk="0" h="3937" w="4204">
                  <a:moveTo>
                    <a:pt x="4204" y="0"/>
                  </a:moveTo>
                  <a:cubicBezTo>
                    <a:pt x="3236" y="367"/>
                    <a:pt x="2236" y="734"/>
                    <a:pt x="1202" y="1068"/>
                  </a:cubicBezTo>
                  <a:cubicBezTo>
                    <a:pt x="1202" y="1068"/>
                    <a:pt x="635" y="2402"/>
                    <a:pt x="1" y="3870"/>
                  </a:cubicBezTo>
                  <a:cubicBezTo>
                    <a:pt x="256" y="3844"/>
                    <a:pt x="510" y="3833"/>
                    <a:pt x="765" y="3833"/>
                  </a:cubicBezTo>
                  <a:cubicBezTo>
                    <a:pt x="1178" y="3833"/>
                    <a:pt x="1590" y="3862"/>
                    <a:pt x="2002" y="3903"/>
                  </a:cubicBezTo>
                  <a:cubicBezTo>
                    <a:pt x="2202" y="3903"/>
                    <a:pt x="2369" y="3937"/>
                    <a:pt x="2536" y="3937"/>
                  </a:cubicBezTo>
                  <a:cubicBezTo>
                    <a:pt x="3470" y="1868"/>
                    <a:pt x="4204" y="1"/>
                    <a:pt x="4204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3494325" y="3069300"/>
              <a:ext cx="102600" cy="170150"/>
            </a:xfrm>
            <a:custGeom>
              <a:rect b="b" l="l" r="r" t="t"/>
              <a:pathLst>
                <a:path extrusionOk="0" h="6806" w="4104">
                  <a:moveTo>
                    <a:pt x="4104" y="1"/>
                  </a:moveTo>
                  <a:lnTo>
                    <a:pt x="4104" y="1"/>
                  </a:lnTo>
                  <a:cubicBezTo>
                    <a:pt x="3337" y="368"/>
                    <a:pt x="2536" y="701"/>
                    <a:pt x="1769" y="1068"/>
                  </a:cubicBezTo>
                  <a:cubicBezTo>
                    <a:pt x="1769" y="1068"/>
                    <a:pt x="968" y="3803"/>
                    <a:pt x="1" y="6806"/>
                  </a:cubicBezTo>
                  <a:cubicBezTo>
                    <a:pt x="434" y="6672"/>
                    <a:pt x="868" y="6505"/>
                    <a:pt x="1335" y="6339"/>
                  </a:cubicBezTo>
                  <a:cubicBezTo>
                    <a:pt x="1802" y="6205"/>
                    <a:pt x="2269" y="6105"/>
                    <a:pt x="2736" y="6105"/>
                  </a:cubicBezTo>
                  <a:cubicBezTo>
                    <a:pt x="3537" y="2836"/>
                    <a:pt x="4104" y="1"/>
                    <a:pt x="4104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3611925" y="3040125"/>
              <a:ext cx="90925" cy="204325"/>
            </a:xfrm>
            <a:custGeom>
              <a:rect b="b" l="l" r="r" t="t"/>
              <a:pathLst>
                <a:path extrusionOk="0" h="8173" w="3637">
                  <a:moveTo>
                    <a:pt x="3636" y="0"/>
                  </a:moveTo>
                  <a:lnTo>
                    <a:pt x="3636" y="0"/>
                  </a:lnTo>
                  <a:cubicBezTo>
                    <a:pt x="2836" y="200"/>
                    <a:pt x="2035" y="367"/>
                    <a:pt x="1201" y="501"/>
                  </a:cubicBezTo>
                  <a:cubicBezTo>
                    <a:pt x="834" y="2902"/>
                    <a:pt x="434" y="5271"/>
                    <a:pt x="0" y="7672"/>
                  </a:cubicBezTo>
                  <a:lnTo>
                    <a:pt x="234" y="7772"/>
                  </a:lnTo>
                  <a:cubicBezTo>
                    <a:pt x="968" y="8039"/>
                    <a:pt x="1768" y="8173"/>
                    <a:pt x="2569" y="8173"/>
                  </a:cubicBezTo>
                  <a:cubicBezTo>
                    <a:pt x="2936" y="5471"/>
                    <a:pt x="3303" y="2736"/>
                    <a:pt x="3636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3722825" y="3035950"/>
              <a:ext cx="64250" cy="203500"/>
            </a:xfrm>
            <a:custGeom>
              <a:rect b="b" l="l" r="r" t="t"/>
              <a:pathLst>
                <a:path extrusionOk="0" h="8140" w="2570">
                  <a:moveTo>
                    <a:pt x="1" y="0"/>
                  </a:moveTo>
                  <a:cubicBezTo>
                    <a:pt x="67" y="2702"/>
                    <a:pt x="134" y="5438"/>
                    <a:pt x="234" y="8140"/>
                  </a:cubicBezTo>
                  <a:lnTo>
                    <a:pt x="868" y="8006"/>
                  </a:lnTo>
                  <a:cubicBezTo>
                    <a:pt x="1435" y="7873"/>
                    <a:pt x="2002" y="7739"/>
                    <a:pt x="2569" y="7606"/>
                  </a:cubicBezTo>
                  <a:cubicBezTo>
                    <a:pt x="2402" y="5104"/>
                    <a:pt x="2269" y="2636"/>
                    <a:pt x="2102" y="167"/>
                  </a:cubicBezTo>
                  <a:cubicBezTo>
                    <a:pt x="1402" y="134"/>
                    <a:pt x="701" y="67"/>
                    <a:pt x="1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3822450" y="3070025"/>
              <a:ext cx="77200" cy="150250"/>
            </a:xfrm>
            <a:custGeom>
              <a:rect b="b" l="l" r="r" t="t"/>
              <a:pathLst>
                <a:path extrusionOk="0" h="6010" w="3088">
                  <a:moveTo>
                    <a:pt x="17" y="1"/>
                  </a:moveTo>
                  <a:cubicBezTo>
                    <a:pt x="1" y="1"/>
                    <a:pt x="330" y="2748"/>
                    <a:pt x="819" y="5909"/>
                  </a:cubicBezTo>
                  <a:lnTo>
                    <a:pt x="852" y="5909"/>
                  </a:lnTo>
                  <a:cubicBezTo>
                    <a:pt x="1586" y="5909"/>
                    <a:pt x="2354" y="5943"/>
                    <a:pt x="3087" y="6009"/>
                  </a:cubicBezTo>
                  <a:cubicBezTo>
                    <a:pt x="2754" y="4342"/>
                    <a:pt x="2454" y="2707"/>
                    <a:pt x="2153" y="1039"/>
                  </a:cubicBezTo>
                  <a:cubicBezTo>
                    <a:pt x="2153" y="1039"/>
                    <a:pt x="119" y="272"/>
                    <a:pt x="19" y="5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3948000" y="3166875"/>
              <a:ext cx="77575" cy="65900"/>
            </a:xfrm>
            <a:custGeom>
              <a:rect b="b" l="l" r="r" t="t"/>
              <a:pathLst>
                <a:path extrusionOk="0" h="2636" w="3103">
                  <a:moveTo>
                    <a:pt x="0" y="1"/>
                  </a:moveTo>
                  <a:lnTo>
                    <a:pt x="0" y="1"/>
                  </a:lnTo>
                  <a:cubicBezTo>
                    <a:pt x="234" y="768"/>
                    <a:pt x="467" y="1568"/>
                    <a:pt x="701" y="2369"/>
                  </a:cubicBezTo>
                  <a:cubicBezTo>
                    <a:pt x="1501" y="2402"/>
                    <a:pt x="2302" y="2469"/>
                    <a:pt x="3102" y="2636"/>
                  </a:cubicBezTo>
                  <a:lnTo>
                    <a:pt x="2869" y="1869"/>
                  </a:lnTo>
                  <a:cubicBezTo>
                    <a:pt x="1901" y="1235"/>
                    <a:pt x="934" y="634"/>
                    <a:pt x="0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3107400" y="3201900"/>
              <a:ext cx="80075" cy="74250"/>
            </a:xfrm>
            <a:custGeom>
              <a:rect b="b" l="l" r="r" t="t"/>
              <a:pathLst>
                <a:path extrusionOk="0" h="2970" w="3203">
                  <a:moveTo>
                    <a:pt x="901" y="1"/>
                  </a:moveTo>
                  <a:cubicBezTo>
                    <a:pt x="434" y="1568"/>
                    <a:pt x="0" y="2969"/>
                    <a:pt x="0" y="2969"/>
                  </a:cubicBezTo>
                  <a:cubicBezTo>
                    <a:pt x="834" y="2702"/>
                    <a:pt x="1701" y="2469"/>
                    <a:pt x="2535" y="2202"/>
                  </a:cubicBezTo>
                  <a:cubicBezTo>
                    <a:pt x="2535" y="2202"/>
                    <a:pt x="2835" y="1402"/>
                    <a:pt x="3202" y="401"/>
                  </a:cubicBezTo>
                  <a:cubicBezTo>
                    <a:pt x="2435" y="301"/>
                    <a:pt x="1701" y="167"/>
                    <a:pt x="967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5027100" y="2875000"/>
              <a:ext cx="126775" cy="70075"/>
            </a:xfrm>
            <a:custGeom>
              <a:rect b="b" l="l" r="r" t="t"/>
              <a:pathLst>
                <a:path extrusionOk="0" h="2803" w="5071">
                  <a:moveTo>
                    <a:pt x="1735" y="1"/>
                  </a:moveTo>
                  <a:cubicBezTo>
                    <a:pt x="1068" y="401"/>
                    <a:pt x="467" y="935"/>
                    <a:pt x="0" y="1535"/>
                  </a:cubicBezTo>
                  <a:cubicBezTo>
                    <a:pt x="1101" y="2235"/>
                    <a:pt x="2035" y="2803"/>
                    <a:pt x="2035" y="2803"/>
                  </a:cubicBezTo>
                  <a:cubicBezTo>
                    <a:pt x="3036" y="2669"/>
                    <a:pt x="4036" y="2536"/>
                    <a:pt x="5071" y="2369"/>
                  </a:cubicBezTo>
                  <a:cubicBezTo>
                    <a:pt x="5037" y="2336"/>
                    <a:pt x="3403" y="1201"/>
                    <a:pt x="1735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5124675" y="2817450"/>
              <a:ext cx="195975" cy="140975"/>
            </a:xfrm>
            <a:custGeom>
              <a:rect b="b" l="l" r="r" t="t"/>
              <a:pathLst>
                <a:path extrusionOk="0" h="5639" w="7839">
                  <a:moveTo>
                    <a:pt x="2535" y="1"/>
                  </a:moveTo>
                  <a:cubicBezTo>
                    <a:pt x="1768" y="601"/>
                    <a:pt x="901" y="1035"/>
                    <a:pt x="0" y="1335"/>
                  </a:cubicBezTo>
                  <a:cubicBezTo>
                    <a:pt x="2168" y="3570"/>
                    <a:pt x="4403" y="5638"/>
                    <a:pt x="4403" y="5638"/>
                  </a:cubicBezTo>
                  <a:cubicBezTo>
                    <a:pt x="5537" y="5471"/>
                    <a:pt x="6671" y="5305"/>
                    <a:pt x="7839" y="5105"/>
                  </a:cubicBezTo>
                  <a:cubicBezTo>
                    <a:pt x="7839" y="5105"/>
                    <a:pt x="5170" y="2603"/>
                    <a:pt x="2535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5223900" y="2703200"/>
              <a:ext cx="220175" cy="246050"/>
            </a:xfrm>
            <a:custGeom>
              <a:rect b="b" l="l" r="r" t="t"/>
              <a:pathLst>
                <a:path extrusionOk="0" h="9842" w="8807">
                  <a:moveTo>
                    <a:pt x="1602" y="1"/>
                  </a:moveTo>
                  <a:cubicBezTo>
                    <a:pt x="1168" y="435"/>
                    <a:pt x="801" y="968"/>
                    <a:pt x="534" y="1535"/>
                  </a:cubicBezTo>
                  <a:cubicBezTo>
                    <a:pt x="367" y="1902"/>
                    <a:pt x="201" y="2303"/>
                    <a:pt x="1" y="2669"/>
                  </a:cubicBezTo>
                  <a:cubicBezTo>
                    <a:pt x="2903" y="6239"/>
                    <a:pt x="5971" y="9841"/>
                    <a:pt x="5971" y="9841"/>
                  </a:cubicBezTo>
                  <a:cubicBezTo>
                    <a:pt x="6905" y="9574"/>
                    <a:pt x="7839" y="9274"/>
                    <a:pt x="8807" y="8974"/>
                  </a:cubicBezTo>
                  <a:cubicBezTo>
                    <a:pt x="8807" y="8974"/>
                    <a:pt x="5037" y="4137"/>
                    <a:pt x="1602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4481700" y="2887100"/>
              <a:ext cx="142625" cy="215600"/>
            </a:xfrm>
            <a:custGeom>
              <a:rect b="b" l="l" r="r" t="t"/>
              <a:pathLst>
                <a:path extrusionOk="0" h="8624" w="5705">
                  <a:moveTo>
                    <a:pt x="2100" y="1"/>
                  </a:moveTo>
                  <a:cubicBezTo>
                    <a:pt x="1472" y="1"/>
                    <a:pt x="216" y="321"/>
                    <a:pt x="67" y="350"/>
                  </a:cubicBezTo>
                  <a:cubicBezTo>
                    <a:pt x="1" y="350"/>
                    <a:pt x="1402" y="4353"/>
                    <a:pt x="2969" y="8623"/>
                  </a:cubicBezTo>
                  <a:lnTo>
                    <a:pt x="3036" y="8590"/>
                  </a:lnTo>
                  <a:cubicBezTo>
                    <a:pt x="3903" y="8323"/>
                    <a:pt x="4804" y="8390"/>
                    <a:pt x="5705" y="8289"/>
                  </a:cubicBezTo>
                  <a:cubicBezTo>
                    <a:pt x="4137" y="4153"/>
                    <a:pt x="2569" y="84"/>
                    <a:pt x="2302" y="17"/>
                  </a:cubicBezTo>
                  <a:cubicBezTo>
                    <a:pt x="2247" y="6"/>
                    <a:pt x="2179" y="1"/>
                    <a:pt x="210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4625150" y="2902525"/>
              <a:ext cx="110100" cy="167650"/>
            </a:xfrm>
            <a:custGeom>
              <a:rect b="b" l="l" r="r" t="t"/>
              <a:pathLst>
                <a:path extrusionOk="0" h="6706" w="4404">
                  <a:moveTo>
                    <a:pt x="0" y="0"/>
                  </a:moveTo>
                  <a:cubicBezTo>
                    <a:pt x="0" y="0"/>
                    <a:pt x="1168" y="3269"/>
                    <a:pt x="2368" y="6705"/>
                  </a:cubicBezTo>
                  <a:cubicBezTo>
                    <a:pt x="2969" y="6138"/>
                    <a:pt x="3669" y="5671"/>
                    <a:pt x="4403" y="5271"/>
                  </a:cubicBezTo>
                  <a:cubicBezTo>
                    <a:pt x="3469" y="2769"/>
                    <a:pt x="2569" y="634"/>
                    <a:pt x="2268" y="501"/>
                  </a:cubicBezTo>
                  <a:cubicBezTo>
                    <a:pt x="1535" y="267"/>
                    <a:pt x="767" y="67"/>
                    <a:pt x="0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4788600" y="2948375"/>
              <a:ext cx="74225" cy="79250"/>
            </a:xfrm>
            <a:custGeom>
              <a:rect b="b" l="l" r="r" t="t"/>
              <a:pathLst>
                <a:path extrusionOk="0" h="3170" w="2969">
                  <a:moveTo>
                    <a:pt x="100" y="1"/>
                  </a:moveTo>
                  <a:lnTo>
                    <a:pt x="100" y="1"/>
                  </a:lnTo>
                  <a:cubicBezTo>
                    <a:pt x="0" y="34"/>
                    <a:pt x="234" y="1369"/>
                    <a:pt x="567" y="2936"/>
                  </a:cubicBezTo>
                  <a:cubicBezTo>
                    <a:pt x="1368" y="2970"/>
                    <a:pt x="2168" y="3036"/>
                    <a:pt x="2969" y="3170"/>
                  </a:cubicBezTo>
                  <a:cubicBezTo>
                    <a:pt x="2769" y="2236"/>
                    <a:pt x="2602" y="1269"/>
                    <a:pt x="2402" y="335"/>
                  </a:cubicBezTo>
                  <a:cubicBezTo>
                    <a:pt x="1635" y="168"/>
                    <a:pt x="867" y="68"/>
                    <a:pt x="10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2243450" y="2324600"/>
              <a:ext cx="3029675" cy="1119575"/>
            </a:xfrm>
            <a:custGeom>
              <a:rect b="b" l="l" r="r" t="t"/>
              <a:pathLst>
                <a:path extrusionOk="0" h="44783" w="121187">
                  <a:moveTo>
                    <a:pt x="567" y="1"/>
                  </a:moveTo>
                  <a:cubicBezTo>
                    <a:pt x="367" y="201"/>
                    <a:pt x="167" y="401"/>
                    <a:pt x="0" y="635"/>
                  </a:cubicBezTo>
                  <a:cubicBezTo>
                    <a:pt x="367" y="901"/>
                    <a:pt x="7806" y="6372"/>
                    <a:pt x="10541" y="25085"/>
                  </a:cubicBezTo>
                  <a:cubicBezTo>
                    <a:pt x="13418" y="39902"/>
                    <a:pt x="21735" y="43003"/>
                    <a:pt x="27529" y="43003"/>
                  </a:cubicBezTo>
                  <a:cubicBezTo>
                    <a:pt x="29327" y="43003"/>
                    <a:pt x="30882" y="42704"/>
                    <a:pt x="31956" y="42364"/>
                  </a:cubicBezTo>
                  <a:cubicBezTo>
                    <a:pt x="34525" y="41797"/>
                    <a:pt x="41230" y="37828"/>
                    <a:pt x="47200" y="34125"/>
                  </a:cubicBezTo>
                  <a:cubicBezTo>
                    <a:pt x="51822" y="31372"/>
                    <a:pt x="56024" y="28772"/>
                    <a:pt x="59399" y="28772"/>
                  </a:cubicBezTo>
                  <a:cubicBezTo>
                    <a:pt x="60481" y="28772"/>
                    <a:pt x="61479" y="29040"/>
                    <a:pt x="62378" y="29655"/>
                  </a:cubicBezTo>
                  <a:cubicBezTo>
                    <a:pt x="68302" y="33907"/>
                    <a:pt x="78128" y="44782"/>
                    <a:pt x="89523" y="44782"/>
                  </a:cubicBezTo>
                  <a:cubicBezTo>
                    <a:pt x="91538" y="44782"/>
                    <a:pt x="93602" y="44442"/>
                    <a:pt x="95702" y="43665"/>
                  </a:cubicBezTo>
                  <a:cubicBezTo>
                    <a:pt x="103240" y="40763"/>
                    <a:pt x="106743" y="32557"/>
                    <a:pt x="109445" y="24718"/>
                  </a:cubicBezTo>
                  <a:cubicBezTo>
                    <a:pt x="112247" y="16746"/>
                    <a:pt x="114215" y="9107"/>
                    <a:pt x="121187" y="4004"/>
                  </a:cubicBezTo>
                  <a:lnTo>
                    <a:pt x="120653" y="3470"/>
                  </a:lnTo>
                  <a:cubicBezTo>
                    <a:pt x="120286" y="3803"/>
                    <a:pt x="109845" y="7206"/>
                    <a:pt x="106276" y="22217"/>
                  </a:cubicBezTo>
                  <a:cubicBezTo>
                    <a:pt x="101873" y="37728"/>
                    <a:pt x="96469" y="41030"/>
                    <a:pt x="95001" y="41731"/>
                  </a:cubicBezTo>
                  <a:cubicBezTo>
                    <a:pt x="94657" y="41873"/>
                    <a:pt x="93948" y="41998"/>
                    <a:pt x="92926" y="41998"/>
                  </a:cubicBezTo>
                  <a:cubicBezTo>
                    <a:pt x="89385" y="41998"/>
                    <a:pt x="82089" y="40497"/>
                    <a:pt x="73186" y="32991"/>
                  </a:cubicBezTo>
                  <a:cubicBezTo>
                    <a:pt x="67421" y="27794"/>
                    <a:pt x="62976" y="26143"/>
                    <a:pt x="59070" y="26143"/>
                  </a:cubicBezTo>
                  <a:cubicBezTo>
                    <a:pt x="55631" y="26143"/>
                    <a:pt x="52608" y="27423"/>
                    <a:pt x="49469" y="28688"/>
                  </a:cubicBezTo>
                  <a:cubicBezTo>
                    <a:pt x="44339" y="31033"/>
                    <a:pt x="34805" y="39946"/>
                    <a:pt x="25914" y="39946"/>
                  </a:cubicBezTo>
                  <a:cubicBezTo>
                    <a:pt x="24687" y="39946"/>
                    <a:pt x="23472" y="39776"/>
                    <a:pt x="22283" y="39396"/>
                  </a:cubicBezTo>
                  <a:cubicBezTo>
                    <a:pt x="17646" y="37961"/>
                    <a:pt x="16445" y="30089"/>
                    <a:pt x="14644" y="22217"/>
                  </a:cubicBezTo>
                  <a:cubicBezTo>
                    <a:pt x="12743" y="14178"/>
                    <a:pt x="10207" y="6172"/>
                    <a:pt x="567" y="1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4892825" y="2411325"/>
              <a:ext cx="379475" cy="493725"/>
            </a:xfrm>
            <a:custGeom>
              <a:rect b="b" l="l" r="r" t="t"/>
              <a:pathLst>
                <a:path extrusionOk="0" h="19749" w="15179">
                  <a:moveTo>
                    <a:pt x="14645" y="1"/>
                  </a:moveTo>
                  <a:cubicBezTo>
                    <a:pt x="14278" y="334"/>
                    <a:pt x="3870" y="3737"/>
                    <a:pt x="268" y="18748"/>
                  </a:cubicBezTo>
                  <a:cubicBezTo>
                    <a:pt x="168" y="19081"/>
                    <a:pt x="67" y="19415"/>
                    <a:pt x="1" y="19748"/>
                  </a:cubicBezTo>
                  <a:cubicBezTo>
                    <a:pt x="234" y="19482"/>
                    <a:pt x="2903" y="7573"/>
                    <a:pt x="14278" y="1235"/>
                  </a:cubicBezTo>
                  <a:cubicBezTo>
                    <a:pt x="14578" y="1002"/>
                    <a:pt x="14878" y="768"/>
                    <a:pt x="15178" y="535"/>
                  </a:cubicBezTo>
                  <a:lnTo>
                    <a:pt x="14645" y="1"/>
                  </a:ln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4112300" y="3155200"/>
              <a:ext cx="780550" cy="252750"/>
            </a:xfrm>
            <a:custGeom>
              <a:rect b="b" l="l" r="r" t="t"/>
              <a:pathLst>
                <a:path extrusionOk="0" h="10110" w="31222">
                  <a:moveTo>
                    <a:pt x="31222" y="1"/>
                  </a:moveTo>
                  <a:cubicBezTo>
                    <a:pt x="29887" y="2602"/>
                    <a:pt x="27152" y="6472"/>
                    <a:pt x="24050" y="7639"/>
                  </a:cubicBezTo>
                  <a:cubicBezTo>
                    <a:pt x="22716" y="8140"/>
                    <a:pt x="21315" y="8473"/>
                    <a:pt x="19880" y="8607"/>
                  </a:cubicBezTo>
                  <a:cubicBezTo>
                    <a:pt x="19495" y="8710"/>
                    <a:pt x="18933" y="8781"/>
                    <a:pt x="18208" y="8781"/>
                  </a:cubicBezTo>
                  <a:cubicBezTo>
                    <a:pt x="17299" y="8781"/>
                    <a:pt x="16135" y="8670"/>
                    <a:pt x="14743" y="8373"/>
                  </a:cubicBezTo>
                  <a:cubicBezTo>
                    <a:pt x="14476" y="8340"/>
                    <a:pt x="14310" y="8306"/>
                    <a:pt x="14310" y="8306"/>
                  </a:cubicBezTo>
                  <a:cubicBezTo>
                    <a:pt x="10807" y="7506"/>
                    <a:pt x="5770" y="5571"/>
                    <a:pt x="200" y="1201"/>
                  </a:cubicBezTo>
                  <a:lnTo>
                    <a:pt x="200" y="1201"/>
                  </a:lnTo>
                  <a:cubicBezTo>
                    <a:pt x="0" y="1235"/>
                    <a:pt x="8972" y="10108"/>
                    <a:pt x="16890" y="10108"/>
                  </a:cubicBezTo>
                  <a:cubicBezTo>
                    <a:pt x="16919" y="10108"/>
                    <a:pt x="16949" y="10108"/>
                    <a:pt x="16978" y="10108"/>
                  </a:cubicBezTo>
                  <a:cubicBezTo>
                    <a:pt x="17072" y="10109"/>
                    <a:pt x="17165" y="10110"/>
                    <a:pt x="17259" y="10110"/>
                  </a:cubicBezTo>
                  <a:cubicBezTo>
                    <a:pt x="19403" y="10110"/>
                    <a:pt x="21572" y="9745"/>
                    <a:pt x="23650" y="9074"/>
                  </a:cubicBezTo>
                  <a:cubicBezTo>
                    <a:pt x="26985" y="6939"/>
                    <a:pt x="29354" y="3670"/>
                    <a:pt x="31222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2243450" y="2323775"/>
              <a:ext cx="357775" cy="521225"/>
            </a:xfrm>
            <a:custGeom>
              <a:rect b="b" l="l" r="r" t="t"/>
              <a:pathLst>
                <a:path extrusionOk="0" h="20849" w="14311">
                  <a:moveTo>
                    <a:pt x="567" y="0"/>
                  </a:moveTo>
                  <a:cubicBezTo>
                    <a:pt x="367" y="234"/>
                    <a:pt x="167" y="434"/>
                    <a:pt x="0" y="668"/>
                  </a:cubicBezTo>
                  <a:cubicBezTo>
                    <a:pt x="467" y="1034"/>
                    <a:pt x="901" y="1435"/>
                    <a:pt x="1334" y="1868"/>
                  </a:cubicBezTo>
                  <a:cubicBezTo>
                    <a:pt x="9207" y="6205"/>
                    <a:pt x="13877" y="20615"/>
                    <a:pt x="14310" y="20849"/>
                  </a:cubicBezTo>
                  <a:cubicBezTo>
                    <a:pt x="12342" y="13110"/>
                    <a:pt x="9740" y="6005"/>
                    <a:pt x="567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2520050" y="3016775"/>
              <a:ext cx="732975" cy="329100"/>
            </a:xfrm>
            <a:custGeom>
              <a:rect b="b" l="l" r="r" t="t"/>
              <a:pathLst>
                <a:path extrusionOk="0" h="13164" w="29319">
                  <a:moveTo>
                    <a:pt x="11" y="0"/>
                  </a:moveTo>
                  <a:lnTo>
                    <a:pt x="11" y="0"/>
                  </a:lnTo>
                  <a:cubicBezTo>
                    <a:pt x="0" y="7"/>
                    <a:pt x="24" y="107"/>
                    <a:pt x="81" y="284"/>
                  </a:cubicBezTo>
                  <a:lnTo>
                    <a:pt x="81" y="284"/>
                  </a:lnTo>
                  <a:cubicBezTo>
                    <a:pt x="57" y="190"/>
                    <a:pt x="34" y="95"/>
                    <a:pt x="11" y="0"/>
                  </a:cubicBezTo>
                  <a:close/>
                  <a:moveTo>
                    <a:pt x="81" y="284"/>
                  </a:moveTo>
                  <a:cubicBezTo>
                    <a:pt x="1497" y="5862"/>
                    <a:pt x="4026" y="9546"/>
                    <a:pt x="6749" y="11842"/>
                  </a:cubicBezTo>
                  <a:cubicBezTo>
                    <a:pt x="7916" y="12242"/>
                    <a:pt x="9117" y="12576"/>
                    <a:pt x="10318" y="12809"/>
                  </a:cubicBezTo>
                  <a:cubicBezTo>
                    <a:pt x="11528" y="13055"/>
                    <a:pt x="12711" y="13164"/>
                    <a:pt x="13859" y="13164"/>
                  </a:cubicBezTo>
                  <a:cubicBezTo>
                    <a:pt x="22657" y="13164"/>
                    <a:pt x="29319" y="6772"/>
                    <a:pt x="29232" y="6772"/>
                  </a:cubicBezTo>
                  <a:cubicBezTo>
                    <a:pt x="29232" y="6772"/>
                    <a:pt x="29232" y="6772"/>
                    <a:pt x="29232" y="6772"/>
                  </a:cubicBezTo>
                  <a:cubicBezTo>
                    <a:pt x="24962" y="9540"/>
                    <a:pt x="19858" y="12142"/>
                    <a:pt x="15055" y="12209"/>
                  </a:cubicBezTo>
                  <a:cubicBezTo>
                    <a:pt x="14746" y="12228"/>
                    <a:pt x="14438" y="12238"/>
                    <a:pt x="14130" y="12238"/>
                  </a:cubicBezTo>
                  <a:cubicBezTo>
                    <a:pt x="11747" y="12238"/>
                    <a:pt x="9410" y="11668"/>
                    <a:pt x="7283" y="10574"/>
                  </a:cubicBezTo>
                  <a:cubicBezTo>
                    <a:pt x="3403" y="8754"/>
                    <a:pt x="564" y="1780"/>
                    <a:pt x="81" y="284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2008275" y="2646500"/>
              <a:ext cx="231025" cy="185150"/>
            </a:xfrm>
            <a:custGeom>
              <a:rect b="b" l="l" r="r" t="t"/>
              <a:pathLst>
                <a:path extrusionOk="0" h="7406" w="9241">
                  <a:moveTo>
                    <a:pt x="6905" y="1"/>
                  </a:moveTo>
                  <a:cubicBezTo>
                    <a:pt x="4637" y="2035"/>
                    <a:pt x="2335" y="4037"/>
                    <a:pt x="0" y="6005"/>
                  </a:cubicBezTo>
                  <a:cubicBezTo>
                    <a:pt x="834" y="6505"/>
                    <a:pt x="1668" y="6972"/>
                    <a:pt x="2502" y="7406"/>
                  </a:cubicBezTo>
                  <a:cubicBezTo>
                    <a:pt x="2502" y="7406"/>
                    <a:pt x="5938" y="4404"/>
                    <a:pt x="9240" y="1235"/>
                  </a:cubicBezTo>
                  <a:cubicBezTo>
                    <a:pt x="8607" y="601"/>
                    <a:pt x="7773" y="167"/>
                    <a:pt x="6905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2127525" y="2720725"/>
              <a:ext cx="200175" cy="129275"/>
            </a:xfrm>
            <a:custGeom>
              <a:rect b="b" l="l" r="r" t="t"/>
              <a:pathLst>
                <a:path extrusionOk="0" h="5171" w="8007">
                  <a:moveTo>
                    <a:pt x="5905" y="0"/>
                  </a:moveTo>
                  <a:cubicBezTo>
                    <a:pt x="2936" y="2269"/>
                    <a:pt x="0" y="4337"/>
                    <a:pt x="0" y="4337"/>
                  </a:cubicBezTo>
                  <a:cubicBezTo>
                    <a:pt x="1035" y="4637"/>
                    <a:pt x="2069" y="4904"/>
                    <a:pt x="3136" y="5171"/>
                  </a:cubicBezTo>
                  <a:cubicBezTo>
                    <a:pt x="4771" y="3970"/>
                    <a:pt x="6405" y="2702"/>
                    <a:pt x="8006" y="1435"/>
                  </a:cubicBezTo>
                  <a:cubicBezTo>
                    <a:pt x="7739" y="1335"/>
                    <a:pt x="7472" y="1268"/>
                    <a:pt x="7239" y="1135"/>
                  </a:cubicBezTo>
                  <a:cubicBezTo>
                    <a:pt x="6705" y="868"/>
                    <a:pt x="6272" y="467"/>
                    <a:pt x="5905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2300150" y="2781600"/>
              <a:ext cx="145950" cy="66750"/>
            </a:xfrm>
            <a:custGeom>
              <a:rect b="b" l="l" r="r" t="t"/>
              <a:pathLst>
                <a:path extrusionOk="0" h="2670" w="5838">
                  <a:moveTo>
                    <a:pt x="4437" y="0"/>
                  </a:moveTo>
                  <a:cubicBezTo>
                    <a:pt x="2335" y="1335"/>
                    <a:pt x="0" y="2669"/>
                    <a:pt x="0" y="2669"/>
                  </a:cubicBezTo>
                  <a:cubicBezTo>
                    <a:pt x="1368" y="2669"/>
                    <a:pt x="2769" y="2602"/>
                    <a:pt x="4137" y="2536"/>
                  </a:cubicBezTo>
                  <a:cubicBezTo>
                    <a:pt x="4137" y="2536"/>
                    <a:pt x="4904" y="2069"/>
                    <a:pt x="5838" y="1502"/>
                  </a:cubicBezTo>
                  <a:cubicBezTo>
                    <a:pt x="5438" y="901"/>
                    <a:pt x="4971" y="401"/>
                    <a:pt x="4437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2582850" y="2877500"/>
              <a:ext cx="82575" cy="79250"/>
            </a:xfrm>
            <a:custGeom>
              <a:rect b="b" l="l" r="r" t="t"/>
              <a:pathLst>
                <a:path extrusionOk="0" h="3170" w="3303">
                  <a:moveTo>
                    <a:pt x="1035" y="1"/>
                  </a:moveTo>
                  <a:cubicBezTo>
                    <a:pt x="701" y="968"/>
                    <a:pt x="334" y="1969"/>
                    <a:pt x="0" y="2969"/>
                  </a:cubicBezTo>
                  <a:cubicBezTo>
                    <a:pt x="701" y="3069"/>
                    <a:pt x="1435" y="3069"/>
                    <a:pt x="2135" y="3170"/>
                  </a:cubicBezTo>
                  <a:cubicBezTo>
                    <a:pt x="2502" y="2135"/>
                    <a:pt x="2903" y="1068"/>
                    <a:pt x="3303" y="34"/>
                  </a:cubicBezTo>
                  <a:cubicBezTo>
                    <a:pt x="2569" y="34"/>
                    <a:pt x="1802" y="1"/>
                    <a:pt x="1035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695425" y="2854975"/>
              <a:ext cx="132625" cy="163475"/>
            </a:xfrm>
            <a:custGeom>
              <a:rect b="b" l="l" r="r" t="t"/>
              <a:pathLst>
                <a:path extrusionOk="0" h="6539" w="5305">
                  <a:moveTo>
                    <a:pt x="5304" y="1"/>
                  </a:moveTo>
                  <a:cubicBezTo>
                    <a:pt x="4370" y="34"/>
                    <a:pt x="3470" y="101"/>
                    <a:pt x="2536" y="134"/>
                  </a:cubicBezTo>
                  <a:cubicBezTo>
                    <a:pt x="1702" y="1736"/>
                    <a:pt x="868" y="3370"/>
                    <a:pt x="1" y="5005"/>
                  </a:cubicBezTo>
                  <a:cubicBezTo>
                    <a:pt x="201" y="5105"/>
                    <a:pt x="401" y="5271"/>
                    <a:pt x="601" y="5405"/>
                  </a:cubicBezTo>
                  <a:cubicBezTo>
                    <a:pt x="1035" y="5772"/>
                    <a:pt x="1435" y="6172"/>
                    <a:pt x="1835" y="6539"/>
                  </a:cubicBezTo>
                  <a:cubicBezTo>
                    <a:pt x="3003" y="4371"/>
                    <a:pt x="4170" y="2169"/>
                    <a:pt x="530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2793000" y="2842475"/>
              <a:ext cx="157625" cy="218825"/>
            </a:xfrm>
            <a:custGeom>
              <a:rect b="b" l="l" r="r" t="t"/>
              <a:pathLst>
                <a:path extrusionOk="0" h="8753" w="6305">
                  <a:moveTo>
                    <a:pt x="4337" y="1"/>
                  </a:moveTo>
                  <a:cubicBezTo>
                    <a:pt x="4337" y="1"/>
                    <a:pt x="2135" y="4337"/>
                    <a:pt x="0" y="8440"/>
                  </a:cubicBezTo>
                  <a:cubicBezTo>
                    <a:pt x="67" y="8507"/>
                    <a:pt x="167" y="8540"/>
                    <a:pt x="267" y="8540"/>
                  </a:cubicBezTo>
                  <a:cubicBezTo>
                    <a:pt x="751" y="8678"/>
                    <a:pt x="1266" y="8753"/>
                    <a:pt x="1781" y="8753"/>
                  </a:cubicBezTo>
                  <a:cubicBezTo>
                    <a:pt x="2011" y="8753"/>
                    <a:pt x="2242" y="8738"/>
                    <a:pt x="2469" y="8707"/>
                  </a:cubicBezTo>
                  <a:cubicBezTo>
                    <a:pt x="3770" y="6038"/>
                    <a:pt x="5037" y="3336"/>
                    <a:pt x="6305" y="634"/>
                  </a:cubicBezTo>
                  <a:cubicBezTo>
                    <a:pt x="5638" y="434"/>
                    <a:pt x="5004" y="234"/>
                    <a:pt x="433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1942300" y="2776050"/>
              <a:ext cx="3579350" cy="810350"/>
            </a:xfrm>
            <a:custGeom>
              <a:rect b="b" l="l" r="r" t="t"/>
              <a:pathLst>
                <a:path extrusionOk="0" h="32414" w="143174">
                  <a:moveTo>
                    <a:pt x="33378" y="0"/>
                  </a:moveTo>
                  <a:cubicBezTo>
                    <a:pt x="26267" y="0"/>
                    <a:pt x="19112" y="2224"/>
                    <a:pt x="19051" y="2224"/>
                  </a:cubicBezTo>
                  <a:cubicBezTo>
                    <a:pt x="15855" y="3039"/>
                    <a:pt x="13080" y="3347"/>
                    <a:pt x="10713" y="3347"/>
                  </a:cubicBezTo>
                  <a:cubicBezTo>
                    <a:pt x="3449" y="3347"/>
                    <a:pt x="20" y="452"/>
                    <a:pt x="1" y="452"/>
                  </a:cubicBezTo>
                  <a:lnTo>
                    <a:pt x="1" y="452"/>
                  </a:lnTo>
                  <a:cubicBezTo>
                    <a:pt x="0" y="452"/>
                    <a:pt x="2" y="453"/>
                    <a:pt x="4" y="456"/>
                  </a:cubicBezTo>
                  <a:cubicBezTo>
                    <a:pt x="3695" y="5918"/>
                    <a:pt x="10108" y="6662"/>
                    <a:pt x="13054" y="6662"/>
                  </a:cubicBezTo>
                  <a:cubicBezTo>
                    <a:pt x="14022" y="6662"/>
                    <a:pt x="14615" y="6582"/>
                    <a:pt x="14616" y="6562"/>
                  </a:cubicBezTo>
                  <a:lnTo>
                    <a:pt x="14616" y="6562"/>
                  </a:lnTo>
                  <a:cubicBezTo>
                    <a:pt x="14627" y="6573"/>
                    <a:pt x="14664" y="6578"/>
                    <a:pt x="14727" y="6578"/>
                  </a:cubicBezTo>
                  <a:cubicBezTo>
                    <a:pt x="16144" y="6578"/>
                    <a:pt x="30387" y="3913"/>
                    <a:pt x="37498" y="2924"/>
                  </a:cubicBezTo>
                  <a:cubicBezTo>
                    <a:pt x="37702" y="2905"/>
                    <a:pt x="37902" y="2896"/>
                    <a:pt x="38100" y="2896"/>
                  </a:cubicBezTo>
                  <a:cubicBezTo>
                    <a:pt x="45006" y="2896"/>
                    <a:pt x="48014" y="14411"/>
                    <a:pt x="48301" y="14597"/>
                  </a:cubicBezTo>
                  <a:lnTo>
                    <a:pt x="48301" y="14597"/>
                  </a:lnTo>
                  <a:cubicBezTo>
                    <a:pt x="48300" y="14597"/>
                    <a:pt x="48300" y="14597"/>
                    <a:pt x="48299" y="14597"/>
                  </a:cubicBezTo>
                  <a:cubicBezTo>
                    <a:pt x="48013" y="14597"/>
                    <a:pt x="53649" y="32015"/>
                    <a:pt x="69821" y="32412"/>
                  </a:cubicBezTo>
                  <a:cubicBezTo>
                    <a:pt x="69893" y="32413"/>
                    <a:pt x="69966" y="32413"/>
                    <a:pt x="70038" y="32413"/>
                  </a:cubicBezTo>
                  <a:cubicBezTo>
                    <a:pt x="80002" y="32413"/>
                    <a:pt x="87400" y="25593"/>
                    <a:pt x="92003" y="18969"/>
                  </a:cubicBezTo>
                  <a:cubicBezTo>
                    <a:pt x="96807" y="12264"/>
                    <a:pt x="98808" y="5760"/>
                    <a:pt x="101910" y="5126"/>
                  </a:cubicBezTo>
                  <a:cubicBezTo>
                    <a:pt x="102267" y="5075"/>
                    <a:pt x="102667" y="5052"/>
                    <a:pt x="103104" y="5052"/>
                  </a:cubicBezTo>
                  <a:cubicBezTo>
                    <a:pt x="109357" y="5052"/>
                    <a:pt x="123095" y="9912"/>
                    <a:pt x="124253" y="9912"/>
                  </a:cubicBezTo>
                  <a:cubicBezTo>
                    <a:pt x="124292" y="9912"/>
                    <a:pt x="124316" y="9907"/>
                    <a:pt x="124326" y="9896"/>
                  </a:cubicBezTo>
                  <a:lnTo>
                    <a:pt x="124326" y="9896"/>
                  </a:lnTo>
                  <a:cubicBezTo>
                    <a:pt x="124283" y="9961"/>
                    <a:pt x="127890" y="10771"/>
                    <a:pt x="131631" y="10771"/>
                  </a:cubicBezTo>
                  <a:cubicBezTo>
                    <a:pt x="133701" y="10771"/>
                    <a:pt x="135812" y="10523"/>
                    <a:pt x="137369" y="9763"/>
                  </a:cubicBezTo>
                  <a:cubicBezTo>
                    <a:pt x="141605" y="7761"/>
                    <a:pt x="143173" y="5726"/>
                    <a:pt x="142706" y="5026"/>
                  </a:cubicBezTo>
                  <a:cubicBezTo>
                    <a:pt x="142607" y="4877"/>
                    <a:pt x="142431" y="4819"/>
                    <a:pt x="142216" y="4819"/>
                  </a:cubicBezTo>
                  <a:cubicBezTo>
                    <a:pt x="141417" y="4819"/>
                    <a:pt x="140071" y="5626"/>
                    <a:pt x="140071" y="5626"/>
                  </a:cubicBezTo>
                  <a:cubicBezTo>
                    <a:pt x="138348" y="6518"/>
                    <a:pt x="136279" y="6867"/>
                    <a:pt x="133992" y="6867"/>
                  </a:cubicBezTo>
                  <a:cubicBezTo>
                    <a:pt x="125768" y="6867"/>
                    <a:pt x="114710" y="2360"/>
                    <a:pt x="106660" y="2360"/>
                  </a:cubicBezTo>
                  <a:cubicBezTo>
                    <a:pt x="105722" y="2360"/>
                    <a:pt x="104825" y="2421"/>
                    <a:pt x="103978" y="2558"/>
                  </a:cubicBezTo>
                  <a:cubicBezTo>
                    <a:pt x="93604" y="4292"/>
                    <a:pt x="89301" y="14366"/>
                    <a:pt x="87834" y="16634"/>
                  </a:cubicBezTo>
                  <a:cubicBezTo>
                    <a:pt x="86900" y="18836"/>
                    <a:pt x="77660" y="29143"/>
                    <a:pt x="70354" y="29510"/>
                  </a:cubicBezTo>
                  <a:cubicBezTo>
                    <a:pt x="70108" y="29531"/>
                    <a:pt x="69860" y="29541"/>
                    <a:pt x="69612" y="29541"/>
                  </a:cubicBezTo>
                  <a:cubicBezTo>
                    <a:pt x="62615" y="29541"/>
                    <a:pt x="55182" y="21547"/>
                    <a:pt x="53442" y="16167"/>
                  </a:cubicBezTo>
                  <a:cubicBezTo>
                    <a:pt x="52308" y="13198"/>
                    <a:pt x="50507" y="10230"/>
                    <a:pt x="49139" y="8128"/>
                  </a:cubicBezTo>
                  <a:cubicBezTo>
                    <a:pt x="46037" y="3391"/>
                    <a:pt x="40900" y="423"/>
                    <a:pt x="35263" y="56"/>
                  </a:cubicBezTo>
                  <a:cubicBezTo>
                    <a:pt x="34638" y="18"/>
                    <a:pt x="34008" y="0"/>
                    <a:pt x="33378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1938975" y="2759025"/>
              <a:ext cx="497950" cy="100700"/>
            </a:xfrm>
            <a:custGeom>
              <a:rect b="b" l="l" r="r" t="t"/>
              <a:pathLst>
                <a:path extrusionOk="0" h="4028" w="19918">
                  <a:moveTo>
                    <a:pt x="718" y="0"/>
                  </a:moveTo>
                  <a:cubicBezTo>
                    <a:pt x="0" y="0"/>
                    <a:pt x="130" y="1082"/>
                    <a:pt x="137" y="1135"/>
                  </a:cubicBezTo>
                  <a:lnTo>
                    <a:pt x="137" y="1135"/>
                  </a:lnTo>
                  <a:cubicBezTo>
                    <a:pt x="135" y="1134"/>
                    <a:pt x="134" y="1133"/>
                    <a:pt x="134" y="1133"/>
                  </a:cubicBezTo>
                  <a:lnTo>
                    <a:pt x="134" y="1133"/>
                  </a:lnTo>
                  <a:cubicBezTo>
                    <a:pt x="133" y="1133"/>
                    <a:pt x="135" y="1134"/>
                    <a:pt x="137" y="1137"/>
                  </a:cubicBezTo>
                  <a:cubicBezTo>
                    <a:pt x="137" y="1137"/>
                    <a:pt x="137" y="1136"/>
                    <a:pt x="137" y="1135"/>
                  </a:cubicBezTo>
                  <a:lnTo>
                    <a:pt x="137" y="1135"/>
                  </a:lnTo>
                  <a:cubicBezTo>
                    <a:pt x="254" y="1217"/>
                    <a:pt x="3689" y="4028"/>
                    <a:pt x="10846" y="4028"/>
                  </a:cubicBezTo>
                  <a:cubicBezTo>
                    <a:pt x="13213" y="4028"/>
                    <a:pt x="15988" y="3720"/>
                    <a:pt x="19184" y="2905"/>
                  </a:cubicBezTo>
                  <a:cubicBezTo>
                    <a:pt x="19184" y="2905"/>
                    <a:pt x="19451" y="2805"/>
                    <a:pt x="19918" y="2671"/>
                  </a:cubicBezTo>
                  <a:lnTo>
                    <a:pt x="19918" y="2671"/>
                  </a:lnTo>
                  <a:cubicBezTo>
                    <a:pt x="17100" y="3072"/>
                    <a:pt x="14708" y="3236"/>
                    <a:pt x="12674" y="3236"/>
                  </a:cubicBezTo>
                  <a:cubicBezTo>
                    <a:pt x="3877" y="3236"/>
                    <a:pt x="1803" y="178"/>
                    <a:pt x="1071" y="70"/>
                  </a:cubicBezTo>
                  <a:cubicBezTo>
                    <a:pt x="935" y="22"/>
                    <a:pt x="818" y="0"/>
                    <a:pt x="718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1941475" y="2776050"/>
              <a:ext cx="1256000" cy="246575"/>
            </a:xfrm>
            <a:custGeom>
              <a:rect b="b" l="l" r="r" t="t"/>
              <a:pathLst>
                <a:path extrusionOk="0" h="9863" w="50240">
                  <a:moveTo>
                    <a:pt x="33404" y="0"/>
                  </a:moveTo>
                  <a:cubicBezTo>
                    <a:pt x="26267" y="0"/>
                    <a:pt x="19115" y="2224"/>
                    <a:pt x="19084" y="2224"/>
                  </a:cubicBezTo>
                  <a:cubicBezTo>
                    <a:pt x="15880" y="3039"/>
                    <a:pt x="13099" y="3347"/>
                    <a:pt x="10727" y="3347"/>
                  </a:cubicBezTo>
                  <a:cubicBezTo>
                    <a:pt x="3449" y="3347"/>
                    <a:pt x="19" y="452"/>
                    <a:pt x="1" y="452"/>
                  </a:cubicBezTo>
                  <a:lnTo>
                    <a:pt x="1" y="452"/>
                  </a:lnTo>
                  <a:cubicBezTo>
                    <a:pt x="0" y="452"/>
                    <a:pt x="1" y="453"/>
                    <a:pt x="4" y="456"/>
                  </a:cubicBezTo>
                  <a:cubicBezTo>
                    <a:pt x="3720" y="5918"/>
                    <a:pt x="10139" y="6662"/>
                    <a:pt x="13087" y="6662"/>
                  </a:cubicBezTo>
                  <a:cubicBezTo>
                    <a:pt x="14082" y="6662"/>
                    <a:pt x="14681" y="6577"/>
                    <a:pt x="14648" y="6560"/>
                  </a:cubicBezTo>
                  <a:cubicBezTo>
                    <a:pt x="14648" y="6560"/>
                    <a:pt x="17516" y="6193"/>
                    <a:pt x="21319" y="5593"/>
                  </a:cubicBezTo>
                  <a:cubicBezTo>
                    <a:pt x="21320" y="5594"/>
                    <a:pt x="21322" y="5594"/>
                    <a:pt x="21325" y="5594"/>
                  </a:cubicBezTo>
                  <a:cubicBezTo>
                    <a:pt x="21631" y="5594"/>
                    <a:pt x="32099" y="2357"/>
                    <a:pt x="39232" y="2357"/>
                  </a:cubicBezTo>
                  <a:cubicBezTo>
                    <a:pt x="43902" y="2491"/>
                    <a:pt x="47671" y="6794"/>
                    <a:pt x="50240" y="9863"/>
                  </a:cubicBezTo>
                  <a:cubicBezTo>
                    <a:pt x="49873" y="9262"/>
                    <a:pt x="49506" y="8662"/>
                    <a:pt x="49172" y="8128"/>
                  </a:cubicBezTo>
                  <a:cubicBezTo>
                    <a:pt x="46037" y="3425"/>
                    <a:pt x="40933" y="423"/>
                    <a:pt x="35296" y="56"/>
                  </a:cubicBezTo>
                  <a:cubicBezTo>
                    <a:pt x="34668" y="18"/>
                    <a:pt x="34036" y="0"/>
                    <a:pt x="33404" y="0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5017075" y="2895750"/>
              <a:ext cx="496225" cy="67225"/>
            </a:xfrm>
            <a:custGeom>
              <a:rect b="b" l="l" r="r" t="t"/>
              <a:pathLst>
                <a:path extrusionOk="0" h="2689" w="19849">
                  <a:moveTo>
                    <a:pt x="19236" y="1"/>
                  </a:moveTo>
                  <a:cubicBezTo>
                    <a:pt x="18451" y="1"/>
                    <a:pt x="17122" y="806"/>
                    <a:pt x="17081" y="806"/>
                  </a:cubicBezTo>
                  <a:cubicBezTo>
                    <a:pt x="17080" y="806"/>
                    <a:pt x="17080" y="805"/>
                    <a:pt x="17080" y="805"/>
                  </a:cubicBezTo>
                  <a:cubicBezTo>
                    <a:pt x="15402" y="1658"/>
                    <a:pt x="13272" y="2001"/>
                    <a:pt x="10885" y="2001"/>
                  </a:cubicBezTo>
                  <a:cubicBezTo>
                    <a:pt x="7578" y="2001"/>
                    <a:pt x="3778" y="1343"/>
                    <a:pt x="1" y="471"/>
                  </a:cubicBezTo>
                  <a:lnTo>
                    <a:pt x="1" y="471"/>
                  </a:lnTo>
                  <a:cubicBezTo>
                    <a:pt x="4921" y="2136"/>
                    <a:pt x="8859" y="2688"/>
                    <a:pt x="11920" y="2688"/>
                  </a:cubicBezTo>
                  <a:cubicBezTo>
                    <a:pt x="15792" y="2688"/>
                    <a:pt x="18263" y="1805"/>
                    <a:pt x="19548" y="1172"/>
                  </a:cubicBezTo>
                  <a:cubicBezTo>
                    <a:pt x="19782" y="738"/>
                    <a:pt x="19848" y="438"/>
                    <a:pt x="19715" y="205"/>
                  </a:cubicBezTo>
                  <a:cubicBezTo>
                    <a:pt x="19618" y="59"/>
                    <a:pt x="19446" y="1"/>
                    <a:pt x="19236" y="1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4196500" y="2879250"/>
              <a:ext cx="743900" cy="212600"/>
            </a:xfrm>
            <a:custGeom>
              <a:rect b="b" l="l" r="r" t="t"/>
              <a:pathLst>
                <a:path extrusionOk="0" h="8504" w="29756">
                  <a:moveTo>
                    <a:pt x="29491" y="4497"/>
                  </a:moveTo>
                  <a:cubicBezTo>
                    <a:pt x="29618" y="4545"/>
                    <a:pt x="29702" y="4570"/>
                    <a:pt x="29739" y="4570"/>
                  </a:cubicBezTo>
                  <a:cubicBezTo>
                    <a:pt x="29746" y="4570"/>
                    <a:pt x="29752" y="4569"/>
                    <a:pt x="29755" y="4567"/>
                  </a:cubicBezTo>
                  <a:cubicBezTo>
                    <a:pt x="29668" y="4544"/>
                    <a:pt x="29580" y="4521"/>
                    <a:pt x="29491" y="4497"/>
                  </a:cubicBezTo>
                  <a:close/>
                  <a:moveTo>
                    <a:pt x="12453" y="1"/>
                  </a:moveTo>
                  <a:cubicBezTo>
                    <a:pt x="10719" y="1"/>
                    <a:pt x="9036" y="223"/>
                    <a:pt x="7506" y="765"/>
                  </a:cubicBezTo>
                  <a:cubicBezTo>
                    <a:pt x="4070" y="2866"/>
                    <a:pt x="1668" y="5935"/>
                    <a:pt x="1" y="8503"/>
                  </a:cubicBezTo>
                  <a:cubicBezTo>
                    <a:pt x="540" y="8219"/>
                    <a:pt x="5242" y="555"/>
                    <a:pt x="13013" y="555"/>
                  </a:cubicBezTo>
                  <a:cubicBezTo>
                    <a:pt x="14367" y="555"/>
                    <a:pt x="15813" y="787"/>
                    <a:pt x="17346" y="1332"/>
                  </a:cubicBezTo>
                  <a:cubicBezTo>
                    <a:pt x="21218" y="2145"/>
                    <a:pt x="25978" y="3561"/>
                    <a:pt x="29491" y="4497"/>
                  </a:cubicBezTo>
                  <a:lnTo>
                    <a:pt x="29491" y="4497"/>
                  </a:lnTo>
                  <a:cubicBezTo>
                    <a:pt x="27917" y="3911"/>
                    <a:pt x="19732" y="1"/>
                    <a:pt x="12453" y="1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3200325" y="3262775"/>
              <a:ext cx="1008525" cy="323625"/>
            </a:xfrm>
            <a:custGeom>
              <a:rect b="b" l="l" r="r" t="t"/>
              <a:pathLst>
                <a:path extrusionOk="0" h="12945" w="40341">
                  <a:moveTo>
                    <a:pt x="17" y="0"/>
                  </a:moveTo>
                  <a:cubicBezTo>
                    <a:pt x="1" y="0"/>
                    <a:pt x="62" y="124"/>
                    <a:pt x="200" y="347"/>
                  </a:cubicBezTo>
                  <a:lnTo>
                    <a:pt x="200" y="347"/>
                  </a:lnTo>
                  <a:cubicBezTo>
                    <a:pt x="138" y="230"/>
                    <a:pt x="77" y="115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lose/>
                  <a:moveTo>
                    <a:pt x="40281" y="1402"/>
                  </a:moveTo>
                  <a:cubicBezTo>
                    <a:pt x="40072" y="1675"/>
                    <a:pt x="39857" y="1948"/>
                    <a:pt x="39637" y="2219"/>
                  </a:cubicBezTo>
                  <a:lnTo>
                    <a:pt x="39637" y="2219"/>
                  </a:lnTo>
                  <a:cubicBezTo>
                    <a:pt x="40111" y="1709"/>
                    <a:pt x="40340" y="1402"/>
                    <a:pt x="40281" y="1402"/>
                  </a:cubicBezTo>
                  <a:close/>
                  <a:moveTo>
                    <a:pt x="200" y="347"/>
                  </a:moveTo>
                  <a:cubicBezTo>
                    <a:pt x="2920" y="5444"/>
                    <a:pt x="9488" y="12780"/>
                    <a:pt x="19500" y="12943"/>
                  </a:cubicBezTo>
                  <a:cubicBezTo>
                    <a:pt x="19579" y="12944"/>
                    <a:pt x="19658" y="12945"/>
                    <a:pt x="19737" y="12945"/>
                  </a:cubicBezTo>
                  <a:cubicBezTo>
                    <a:pt x="28254" y="12945"/>
                    <a:pt x="35066" y="7855"/>
                    <a:pt x="39637" y="2219"/>
                  </a:cubicBezTo>
                  <a:lnTo>
                    <a:pt x="39637" y="2219"/>
                  </a:lnTo>
                  <a:cubicBezTo>
                    <a:pt x="37295" y="4740"/>
                    <a:pt x="28973" y="12223"/>
                    <a:pt x="19824" y="12223"/>
                  </a:cubicBezTo>
                  <a:cubicBezTo>
                    <a:pt x="19285" y="12223"/>
                    <a:pt x="18743" y="12197"/>
                    <a:pt x="18199" y="12143"/>
                  </a:cubicBezTo>
                  <a:cubicBezTo>
                    <a:pt x="7910" y="11161"/>
                    <a:pt x="1359" y="2228"/>
                    <a:pt x="200" y="347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2245950" y="2473050"/>
              <a:ext cx="155125" cy="153475"/>
            </a:xfrm>
            <a:custGeom>
              <a:rect b="b" l="l" r="r" t="t"/>
              <a:pathLst>
                <a:path extrusionOk="0" h="6139" w="6205">
                  <a:moveTo>
                    <a:pt x="4804" y="0"/>
                  </a:moveTo>
                  <a:cubicBezTo>
                    <a:pt x="3236" y="1535"/>
                    <a:pt x="1635" y="3036"/>
                    <a:pt x="0" y="4504"/>
                  </a:cubicBezTo>
                  <a:cubicBezTo>
                    <a:pt x="734" y="4870"/>
                    <a:pt x="1368" y="5404"/>
                    <a:pt x="1835" y="6105"/>
                  </a:cubicBezTo>
                  <a:lnTo>
                    <a:pt x="1868" y="6138"/>
                  </a:lnTo>
                  <a:cubicBezTo>
                    <a:pt x="4303" y="3803"/>
                    <a:pt x="6205" y="1835"/>
                    <a:pt x="6205" y="1768"/>
                  </a:cubicBezTo>
                  <a:cubicBezTo>
                    <a:pt x="6205" y="1535"/>
                    <a:pt x="5471" y="200"/>
                    <a:pt x="4804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2329325" y="2593125"/>
              <a:ext cx="145150" cy="119275"/>
            </a:xfrm>
            <a:custGeom>
              <a:rect b="b" l="l" r="r" t="t"/>
              <a:pathLst>
                <a:path extrusionOk="0" h="4771" w="5806">
                  <a:moveTo>
                    <a:pt x="4335" y="0"/>
                  </a:moveTo>
                  <a:cubicBezTo>
                    <a:pt x="4231" y="0"/>
                    <a:pt x="2312" y="1587"/>
                    <a:pt x="1" y="3403"/>
                  </a:cubicBezTo>
                  <a:cubicBezTo>
                    <a:pt x="735" y="3837"/>
                    <a:pt x="1402" y="4304"/>
                    <a:pt x="2069" y="4771"/>
                  </a:cubicBezTo>
                  <a:cubicBezTo>
                    <a:pt x="3237" y="3803"/>
                    <a:pt x="4404" y="2803"/>
                    <a:pt x="5572" y="1802"/>
                  </a:cubicBezTo>
                  <a:cubicBezTo>
                    <a:pt x="5805" y="901"/>
                    <a:pt x="4537" y="101"/>
                    <a:pt x="4337" y="1"/>
                  </a:cubicBezTo>
                  <a:cubicBezTo>
                    <a:pt x="4337" y="0"/>
                    <a:pt x="4336" y="0"/>
                    <a:pt x="4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2443575" y="2723950"/>
              <a:ext cx="87600" cy="72675"/>
            </a:xfrm>
            <a:custGeom>
              <a:rect b="b" l="l" r="r" t="t"/>
              <a:pathLst>
                <a:path extrusionOk="0" h="2907" w="3504">
                  <a:moveTo>
                    <a:pt x="2259" y="0"/>
                  </a:moveTo>
                  <a:cubicBezTo>
                    <a:pt x="2149" y="0"/>
                    <a:pt x="1212" y="674"/>
                    <a:pt x="1" y="1439"/>
                  </a:cubicBezTo>
                  <a:cubicBezTo>
                    <a:pt x="535" y="1873"/>
                    <a:pt x="1002" y="2373"/>
                    <a:pt x="1435" y="2907"/>
                  </a:cubicBezTo>
                  <a:cubicBezTo>
                    <a:pt x="2069" y="2507"/>
                    <a:pt x="2669" y="2040"/>
                    <a:pt x="3203" y="1506"/>
                  </a:cubicBezTo>
                  <a:cubicBezTo>
                    <a:pt x="3503" y="972"/>
                    <a:pt x="2302" y="105"/>
                    <a:pt x="2269" y="5"/>
                  </a:cubicBezTo>
                  <a:cubicBezTo>
                    <a:pt x="2268" y="2"/>
                    <a:pt x="2264" y="0"/>
                    <a:pt x="2259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2552000" y="2988425"/>
              <a:ext cx="68400" cy="64125"/>
            </a:xfrm>
            <a:custGeom>
              <a:rect b="b" l="l" r="r" t="t"/>
              <a:pathLst>
                <a:path extrusionOk="0" h="2565" w="2736">
                  <a:moveTo>
                    <a:pt x="734" y="0"/>
                  </a:moveTo>
                  <a:cubicBezTo>
                    <a:pt x="501" y="734"/>
                    <a:pt x="234" y="1468"/>
                    <a:pt x="0" y="2235"/>
                  </a:cubicBezTo>
                  <a:cubicBezTo>
                    <a:pt x="323" y="2456"/>
                    <a:pt x="690" y="2565"/>
                    <a:pt x="1060" y="2565"/>
                  </a:cubicBezTo>
                  <a:cubicBezTo>
                    <a:pt x="1416" y="2565"/>
                    <a:pt x="1775" y="2465"/>
                    <a:pt x="2102" y="2268"/>
                  </a:cubicBezTo>
                  <a:cubicBezTo>
                    <a:pt x="2302" y="1668"/>
                    <a:pt x="2502" y="1068"/>
                    <a:pt x="2736" y="467"/>
                  </a:cubicBezTo>
                  <a:cubicBezTo>
                    <a:pt x="2102" y="200"/>
                    <a:pt x="1435" y="33"/>
                    <a:pt x="734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2602025" y="3028450"/>
              <a:ext cx="116775" cy="154300"/>
            </a:xfrm>
            <a:custGeom>
              <a:rect b="b" l="l" r="r" t="t"/>
              <a:pathLst>
                <a:path extrusionOk="0" h="6172" w="4671">
                  <a:moveTo>
                    <a:pt x="2736" y="0"/>
                  </a:moveTo>
                  <a:cubicBezTo>
                    <a:pt x="2102" y="1234"/>
                    <a:pt x="1435" y="2469"/>
                    <a:pt x="801" y="3670"/>
                  </a:cubicBezTo>
                  <a:cubicBezTo>
                    <a:pt x="801" y="3670"/>
                    <a:pt x="1" y="4704"/>
                    <a:pt x="268" y="5337"/>
                  </a:cubicBezTo>
                  <a:cubicBezTo>
                    <a:pt x="534" y="5938"/>
                    <a:pt x="2102" y="6171"/>
                    <a:pt x="2102" y="6171"/>
                  </a:cubicBezTo>
                  <a:cubicBezTo>
                    <a:pt x="2969" y="4570"/>
                    <a:pt x="3837" y="2969"/>
                    <a:pt x="4671" y="1335"/>
                  </a:cubicBezTo>
                  <a:cubicBezTo>
                    <a:pt x="4037" y="934"/>
                    <a:pt x="3370" y="434"/>
                    <a:pt x="2736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2696275" y="3090150"/>
              <a:ext cx="139275" cy="186825"/>
            </a:xfrm>
            <a:custGeom>
              <a:rect b="b" l="l" r="r" t="t"/>
              <a:pathLst>
                <a:path extrusionOk="0" h="7473" w="5571">
                  <a:moveTo>
                    <a:pt x="3102" y="1"/>
                  </a:moveTo>
                  <a:cubicBezTo>
                    <a:pt x="1468" y="3070"/>
                    <a:pt x="67" y="5671"/>
                    <a:pt x="67" y="5838"/>
                  </a:cubicBezTo>
                  <a:cubicBezTo>
                    <a:pt x="0" y="6238"/>
                    <a:pt x="1234" y="7373"/>
                    <a:pt x="2068" y="7473"/>
                  </a:cubicBezTo>
                  <a:cubicBezTo>
                    <a:pt x="3236" y="5104"/>
                    <a:pt x="4437" y="2769"/>
                    <a:pt x="5571" y="401"/>
                  </a:cubicBezTo>
                  <a:lnTo>
                    <a:pt x="4803" y="334"/>
                  </a:lnTo>
                  <a:cubicBezTo>
                    <a:pt x="4203" y="301"/>
                    <a:pt x="3636" y="201"/>
                    <a:pt x="3102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2800500" y="3105175"/>
              <a:ext cx="158475" cy="218075"/>
            </a:xfrm>
            <a:custGeom>
              <a:rect b="b" l="l" r="r" t="t"/>
              <a:pathLst>
                <a:path extrusionOk="0" h="8723" w="6339">
                  <a:moveTo>
                    <a:pt x="3837" y="0"/>
                  </a:moveTo>
                  <a:cubicBezTo>
                    <a:pt x="1902" y="4136"/>
                    <a:pt x="1" y="8139"/>
                    <a:pt x="1" y="8139"/>
                  </a:cubicBezTo>
                  <a:cubicBezTo>
                    <a:pt x="505" y="8644"/>
                    <a:pt x="1483" y="8723"/>
                    <a:pt x="2044" y="8723"/>
                  </a:cubicBezTo>
                  <a:cubicBezTo>
                    <a:pt x="2300" y="8723"/>
                    <a:pt x="2469" y="8706"/>
                    <a:pt x="2469" y="8706"/>
                  </a:cubicBezTo>
                  <a:cubicBezTo>
                    <a:pt x="2469" y="8706"/>
                    <a:pt x="4437" y="4970"/>
                    <a:pt x="6339" y="1101"/>
                  </a:cubicBezTo>
                  <a:lnTo>
                    <a:pt x="6238" y="1001"/>
                  </a:lnTo>
                  <a:cubicBezTo>
                    <a:pt x="5505" y="500"/>
                    <a:pt x="4704" y="167"/>
                    <a:pt x="3837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2916425" y="2884975"/>
              <a:ext cx="137625" cy="202700"/>
            </a:xfrm>
            <a:custGeom>
              <a:rect b="b" l="l" r="r" t="t"/>
              <a:pathLst>
                <a:path extrusionOk="0" h="8108" w="5505">
                  <a:moveTo>
                    <a:pt x="3497" y="1"/>
                  </a:moveTo>
                  <a:cubicBezTo>
                    <a:pt x="3273" y="1"/>
                    <a:pt x="1751" y="3373"/>
                    <a:pt x="0" y="7040"/>
                  </a:cubicBezTo>
                  <a:cubicBezTo>
                    <a:pt x="801" y="7207"/>
                    <a:pt x="1568" y="7474"/>
                    <a:pt x="2269" y="7907"/>
                  </a:cubicBezTo>
                  <a:cubicBezTo>
                    <a:pt x="2369" y="7974"/>
                    <a:pt x="2469" y="8041"/>
                    <a:pt x="2569" y="8108"/>
                  </a:cubicBezTo>
                  <a:cubicBezTo>
                    <a:pt x="4170" y="4739"/>
                    <a:pt x="5504" y="1670"/>
                    <a:pt x="5438" y="1403"/>
                  </a:cubicBezTo>
                  <a:cubicBezTo>
                    <a:pt x="5337" y="769"/>
                    <a:pt x="3903" y="102"/>
                    <a:pt x="3503" y="2"/>
                  </a:cubicBezTo>
                  <a:cubicBezTo>
                    <a:pt x="3501" y="1"/>
                    <a:pt x="3499" y="1"/>
                    <a:pt x="349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3029000" y="2969700"/>
              <a:ext cx="106775" cy="160500"/>
            </a:xfrm>
            <a:custGeom>
              <a:rect b="b" l="l" r="r" t="t"/>
              <a:pathLst>
                <a:path extrusionOk="0" h="6420" w="4271">
                  <a:moveTo>
                    <a:pt x="3043" y="1"/>
                  </a:moveTo>
                  <a:cubicBezTo>
                    <a:pt x="2659" y="1"/>
                    <a:pt x="2331" y="120"/>
                    <a:pt x="2269" y="182"/>
                  </a:cubicBezTo>
                  <a:cubicBezTo>
                    <a:pt x="2202" y="249"/>
                    <a:pt x="1168" y="2917"/>
                    <a:pt x="1" y="5886"/>
                  </a:cubicBezTo>
                  <a:cubicBezTo>
                    <a:pt x="701" y="6186"/>
                    <a:pt x="1468" y="6353"/>
                    <a:pt x="2235" y="6420"/>
                  </a:cubicBezTo>
                  <a:cubicBezTo>
                    <a:pt x="2936" y="4518"/>
                    <a:pt x="3603" y="2650"/>
                    <a:pt x="4270" y="749"/>
                  </a:cubicBezTo>
                  <a:cubicBezTo>
                    <a:pt x="4002" y="160"/>
                    <a:pt x="3485" y="1"/>
                    <a:pt x="3043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3143250" y="3090125"/>
              <a:ext cx="78200" cy="99300"/>
            </a:xfrm>
            <a:custGeom>
              <a:rect b="b" l="l" r="r" t="t"/>
              <a:pathLst>
                <a:path extrusionOk="0" h="3972" w="3128">
                  <a:moveTo>
                    <a:pt x="990" y="0"/>
                  </a:moveTo>
                  <a:cubicBezTo>
                    <a:pt x="981" y="0"/>
                    <a:pt x="974" y="1"/>
                    <a:pt x="968" y="2"/>
                  </a:cubicBezTo>
                  <a:cubicBezTo>
                    <a:pt x="834" y="35"/>
                    <a:pt x="434" y="1236"/>
                    <a:pt x="0" y="2637"/>
                  </a:cubicBezTo>
                  <a:cubicBezTo>
                    <a:pt x="201" y="2837"/>
                    <a:pt x="401" y="3004"/>
                    <a:pt x="601" y="3171"/>
                  </a:cubicBezTo>
                  <a:cubicBezTo>
                    <a:pt x="1035" y="3538"/>
                    <a:pt x="1568" y="3804"/>
                    <a:pt x="2102" y="3971"/>
                  </a:cubicBezTo>
                  <a:cubicBezTo>
                    <a:pt x="2369" y="3204"/>
                    <a:pt x="2636" y="2437"/>
                    <a:pt x="2769" y="1970"/>
                  </a:cubicBezTo>
                  <a:cubicBezTo>
                    <a:pt x="3127" y="667"/>
                    <a:pt x="1324" y="0"/>
                    <a:pt x="990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3315925" y="3281950"/>
              <a:ext cx="87525" cy="103700"/>
            </a:xfrm>
            <a:custGeom>
              <a:rect b="b" l="l" r="r" t="t"/>
              <a:pathLst>
                <a:path extrusionOk="0" h="4148" w="3501">
                  <a:moveTo>
                    <a:pt x="1299" y="1"/>
                  </a:moveTo>
                  <a:cubicBezTo>
                    <a:pt x="666" y="1435"/>
                    <a:pt x="65" y="2703"/>
                    <a:pt x="32" y="2836"/>
                  </a:cubicBezTo>
                  <a:cubicBezTo>
                    <a:pt x="0" y="3120"/>
                    <a:pt x="892" y="4148"/>
                    <a:pt x="1441" y="4148"/>
                  </a:cubicBezTo>
                  <a:cubicBezTo>
                    <a:pt x="1473" y="4148"/>
                    <a:pt x="1503" y="4144"/>
                    <a:pt x="1533" y="4137"/>
                  </a:cubicBezTo>
                  <a:cubicBezTo>
                    <a:pt x="1733" y="4070"/>
                    <a:pt x="2600" y="2503"/>
                    <a:pt x="3501" y="668"/>
                  </a:cubicBezTo>
                  <a:cubicBezTo>
                    <a:pt x="3301" y="668"/>
                    <a:pt x="3101" y="668"/>
                    <a:pt x="2900" y="635"/>
                  </a:cubicBezTo>
                  <a:cubicBezTo>
                    <a:pt x="2333" y="535"/>
                    <a:pt x="1766" y="301"/>
                    <a:pt x="1299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3431800" y="3276950"/>
              <a:ext cx="111750" cy="186150"/>
            </a:xfrm>
            <a:custGeom>
              <a:rect b="b" l="l" r="r" t="t"/>
              <a:pathLst>
                <a:path extrusionOk="0" h="7446" w="4470">
                  <a:moveTo>
                    <a:pt x="2035" y="1"/>
                  </a:moveTo>
                  <a:cubicBezTo>
                    <a:pt x="1034" y="3170"/>
                    <a:pt x="0" y="6138"/>
                    <a:pt x="33" y="6339"/>
                  </a:cubicBezTo>
                  <a:cubicBezTo>
                    <a:pt x="63" y="6722"/>
                    <a:pt x="980" y="7445"/>
                    <a:pt x="1815" y="7445"/>
                  </a:cubicBezTo>
                  <a:cubicBezTo>
                    <a:pt x="1924" y="7445"/>
                    <a:pt x="2031" y="7433"/>
                    <a:pt x="2135" y="7406"/>
                  </a:cubicBezTo>
                  <a:cubicBezTo>
                    <a:pt x="2569" y="7339"/>
                    <a:pt x="3569" y="4237"/>
                    <a:pt x="4470" y="801"/>
                  </a:cubicBezTo>
                  <a:cubicBezTo>
                    <a:pt x="3669" y="501"/>
                    <a:pt x="2902" y="34"/>
                    <a:pt x="2035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3558550" y="3277800"/>
              <a:ext cx="112600" cy="247025"/>
            </a:xfrm>
            <a:custGeom>
              <a:rect b="b" l="l" r="r" t="t"/>
              <a:pathLst>
                <a:path extrusionOk="0" h="9881" w="4504">
                  <a:moveTo>
                    <a:pt x="4504" y="0"/>
                  </a:moveTo>
                  <a:cubicBezTo>
                    <a:pt x="4203" y="100"/>
                    <a:pt x="3936" y="200"/>
                    <a:pt x="3670" y="300"/>
                  </a:cubicBezTo>
                  <a:cubicBezTo>
                    <a:pt x="3036" y="667"/>
                    <a:pt x="2335" y="901"/>
                    <a:pt x="1601" y="1067"/>
                  </a:cubicBezTo>
                  <a:cubicBezTo>
                    <a:pt x="1101" y="3769"/>
                    <a:pt x="567" y="6505"/>
                    <a:pt x="0" y="9207"/>
                  </a:cubicBezTo>
                  <a:cubicBezTo>
                    <a:pt x="334" y="9540"/>
                    <a:pt x="768" y="9774"/>
                    <a:pt x="1268" y="9874"/>
                  </a:cubicBezTo>
                  <a:cubicBezTo>
                    <a:pt x="1340" y="9878"/>
                    <a:pt x="1412" y="9880"/>
                    <a:pt x="1485" y="9880"/>
                  </a:cubicBezTo>
                  <a:cubicBezTo>
                    <a:pt x="1986" y="9880"/>
                    <a:pt x="2503" y="9782"/>
                    <a:pt x="2969" y="9607"/>
                  </a:cubicBezTo>
                  <a:cubicBezTo>
                    <a:pt x="3503" y="6405"/>
                    <a:pt x="4037" y="3202"/>
                    <a:pt x="4504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3729500" y="3271950"/>
              <a:ext cx="75925" cy="240000"/>
            </a:xfrm>
            <a:custGeom>
              <a:rect b="b" l="l" r="r" t="t"/>
              <a:pathLst>
                <a:path extrusionOk="0" h="9600" w="3037">
                  <a:moveTo>
                    <a:pt x="1" y="1"/>
                  </a:moveTo>
                  <a:lnTo>
                    <a:pt x="1" y="1"/>
                  </a:lnTo>
                  <a:cubicBezTo>
                    <a:pt x="101" y="3136"/>
                    <a:pt x="201" y="6272"/>
                    <a:pt x="334" y="9407"/>
                  </a:cubicBezTo>
                  <a:cubicBezTo>
                    <a:pt x="680" y="9531"/>
                    <a:pt x="1064" y="9600"/>
                    <a:pt x="1442" y="9600"/>
                  </a:cubicBezTo>
                  <a:cubicBezTo>
                    <a:pt x="1574" y="9600"/>
                    <a:pt x="1706" y="9591"/>
                    <a:pt x="1835" y="9574"/>
                  </a:cubicBezTo>
                  <a:cubicBezTo>
                    <a:pt x="2269" y="9541"/>
                    <a:pt x="2669" y="9407"/>
                    <a:pt x="3036" y="9207"/>
                  </a:cubicBezTo>
                  <a:cubicBezTo>
                    <a:pt x="2836" y="6272"/>
                    <a:pt x="2636" y="3370"/>
                    <a:pt x="2469" y="434"/>
                  </a:cubicBezTo>
                  <a:cubicBezTo>
                    <a:pt x="1668" y="234"/>
                    <a:pt x="834" y="67"/>
                    <a:pt x="1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3855425" y="3296975"/>
              <a:ext cx="90925" cy="169475"/>
            </a:xfrm>
            <a:custGeom>
              <a:rect b="b" l="l" r="r" t="t"/>
              <a:pathLst>
                <a:path extrusionOk="0" h="6779" w="3637">
                  <a:moveTo>
                    <a:pt x="2369" y="0"/>
                  </a:moveTo>
                  <a:cubicBezTo>
                    <a:pt x="1919" y="75"/>
                    <a:pt x="1468" y="113"/>
                    <a:pt x="1018" y="113"/>
                  </a:cubicBezTo>
                  <a:cubicBezTo>
                    <a:pt x="868" y="113"/>
                    <a:pt x="718" y="109"/>
                    <a:pt x="568" y="100"/>
                  </a:cubicBezTo>
                  <a:cubicBezTo>
                    <a:pt x="367" y="67"/>
                    <a:pt x="167" y="34"/>
                    <a:pt x="0" y="34"/>
                  </a:cubicBezTo>
                  <a:cubicBezTo>
                    <a:pt x="501" y="3436"/>
                    <a:pt x="1035" y="6472"/>
                    <a:pt x="1035" y="6472"/>
                  </a:cubicBezTo>
                  <a:cubicBezTo>
                    <a:pt x="1443" y="6676"/>
                    <a:pt x="1852" y="6778"/>
                    <a:pt x="2283" y="6778"/>
                  </a:cubicBezTo>
                  <a:cubicBezTo>
                    <a:pt x="2344" y="6778"/>
                    <a:pt x="2406" y="6776"/>
                    <a:pt x="2469" y="6772"/>
                  </a:cubicBezTo>
                  <a:cubicBezTo>
                    <a:pt x="2903" y="6638"/>
                    <a:pt x="3303" y="6405"/>
                    <a:pt x="3636" y="6071"/>
                  </a:cubicBezTo>
                  <a:cubicBezTo>
                    <a:pt x="3203" y="4070"/>
                    <a:pt x="2769" y="2035"/>
                    <a:pt x="2369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3982175" y="3278875"/>
              <a:ext cx="83425" cy="102000"/>
            </a:xfrm>
            <a:custGeom>
              <a:rect b="b" l="l" r="r" t="t"/>
              <a:pathLst>
                <a:path extrusionOk="0" h="4080" w="3337">
                  <a:moveTo>
                    <a:pt x="1447" y="1"/>
                  </a:moveTo>
                  <a:cubicBezTo>
                    <a:pt x="960" y="1"/>
                    <a:pt x="480" y="53"/>
                    <a:pt x="1" y="157"/>
                  </a:cubicBezTo>
                  <a:cubicBezTo>
                    <a:pt x="368" y="1358"/>
                    <a:pt x="735" y="2559"/>
                    <a:pt x="1135" y="3760"/>
                  </a:cubicBezTo>
                  <a:cubicBezTo>
                    <a:pt x="1482" y="3973"/>
                    <a:pt x="1893" y="4080"/>
                    <a:pt x="2299" y="4080"/>
                  </a:cubicBezTo>
                  <a:cubicBezTo>
                    <a:pt x="2401" y="4080"/>
                    <a:pt x="2503" y="4073"/>
                    <a:pt x="2603" y="4060"/>
                  </a:cubicBezTo>
                  <a:cubicBezTo>
                    <a:pt x="3003" y="3960"/>
                    <a:pt x="3303" y="3593"/>
                    <a:pt x="3336" y="3193"/>
                  </a:cubicBezTo>
                  <a:cubicBezTo>
                    <a:pt x="3003" y="2159"/>
                    <a:pt x="2669" y="1091"/>
                    <a:pt x="2336" y="57"/>
                  </a:cubicBezTo>
                  <a:cubicBezTo>
                    <a:pt x="2036" y="20"/>
                    <a:pt x="1740" y="1"/>
                    <a:pt x="144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4206500" y="3116800"/>
              <a:ext cx="67575" cy="101800"/>
            </a:xfrm>
            <a:custGeom>
              <a:rect b="b" l="l" r="r" t="t"/>
              <a:pathLst>
                <a:path extrusionOk="0" h="4072" w="2703">
                  <a:moveTo>
                    <a:pt x="1579" y="1"/>
                  </a:moveTo>
                  <a:cubicBezTo>
                    <a:pt x="1000" y="1"/>
                    <a:pt x="281" y="867"/>
                    <a:pt x="101" y="1436"/>
                  </a:cubicBezTo>
                  <a:cubicBezTo>
                    <a:pt x="1" y="1737"/>
                    <a:pt x="234" y="2938"/>
                    <a:pt x="501" y="4072"/>
                  </a:cubicBezTo>
                  <a:cubicBezTo>
                    <a:pt x="1335" y="3938"/>
                    <a:pt x="1969" y="3505"/>
                    <a:pt x="2703" y="3071"/>
                  </a:cubicBezTo>
                  <a:cubicBezTo>
                    <a:pt x="2403" y="1537"/>
                    <a:pt x="2069" y="169"/>
                    <a:pt x="1769" y="35"/>
                  </a:cubicBezTo>
                  <a:cubicBezTo>
                    <a:pt x="1708" y="12"/>
                    <a:pt x="1644" y="1"/>
                    <a:pt x="1579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4302400" y="3014000"/>
              <a:ext cx="94275" cy="157900"/>
            </a:xfrm>
            <a:custGeom>
              <a:rect b="b" l="l" r="r" t="t"/>
              <a:pathLst>
                <a:path extrusionOk="0" h="6316" w="3771">
                  <a:moveTo>
                    <a:pt x="1361" y="0"/>
                  </a:moveTo>
                  <a:cubicBezTo>
                    <a:pt x="822" y="0"/>
                    <a:pt x="131" y="179"/>
                    <a:pt x="34" y="1145"/>
                  </a:cubicBezTo>
                  <a:cubicBezTo>
                    <a:pt x="1" y="1679"/>
                    <a:pt x="468" y="3947"/>
                    <a:pt x="1035" y="6316"/>
                  </a:cubicBezTo>
                  <a:cubicBezTo>
                    <a:pt x="1444" y="6261"/>
                    <a:pt x="1852" y="6207"/>
                    <a:pt x="2261" y="6207"/>
                  </a:cubicBezTo>
                  <a:cubicBezTo>
                    <a:pt x="2352" y="6207"/>
                    <a:pt x="2444" y="6209"/>
                    <a:pt x="2536" y="6216"/>
                  </a:cubicBezTo>
                  <a:lnTo>
                    <a:pt x="3770" y="6249"/>
                  </a:lnTo>
                  <a:cubicBezTo>
                    <a:pt x="2903" y="3047"/>
                    <a:pt x="2036" y="78"/>
                    <a:pt x="1869" y="45"/>
                  </a:cubicBezTo>
                  <a:cubicBezTo>
                    <a:pt x="1749" y="26"/>
                    <a:pt x="1566" y="0"/>
                    <a:pt x="1361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4383400" y="2925850"/>
              <a:ext cx="126675" cy="239375"/>
            </a:xfrm>
            <a:custGeom>
              <a:rect b="b" l="l" r="r" t="t"/>
              <a:pathLst>
                <a:path extrusionOk="0" h="9575" w="5067">
                  <a:moveTo>
                    <a:pt x="2009" y="0"/>
                  </a:moveTo>
                  <a:cubicBezTo>
                    <a:pt x="1603" y="0"/>
                    <a:pt x="1" y="855"/>
                    <a:pt x="230" y="1869"/>
                  </a:cubicBezTo>
                  <a:cubicBezTo>
                    <a:pt x="330" y="2370"/>
                    <a:pt x="1398" y="5906"/>
                    <a:pt x="2532" y="9575"/>
                  </a:cubicBezTo>
                  <a:cubicBezTo>
                    <a:pt x="3065" y="9408"/>
                    <a:pt x="3566" y="9175"/>
                    <a:pt x="3999" y="8841"/>
                  </a:cubicBezTo>
                  <a:cubicBezTo>
                    <a:pt x="4366" y="8574"/>
                    <a:pt x="4700" y="8307"/>
                    <a:pt x="5067" y="8040"/>
                  </a:cubicBezTo>
                  <a:cubicBezTo>
                    <a:pt x="3599" y="3904"/>
                    <a:pt x="2198" y="35"/>
                    <a:pt x="2031" y="1"/>
                  </a:cubicBezTo>
                  <a:cubicBezTo>
                    <a:pt x="2024" y="1"/>
                    <a:pt x="2017" y="0"/>
                    <a:pt x="2009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4712700" y="3130175"/>
              <a:ext cx="95100" cy="138075"/>
            </a:xfrm>
            <a:custGeom>
              <a:rect b="b" l="l" r="r" t="t"/>
              <a:pathLst>
                <a:path extrusionOk="0" h="5523" w="3804">
                  <a:moveTo>
                    <a:pt x="2269" y="1"/>
                  </a:moveTo>
                  <a:cubicBezTo>
                    <a:pt x="2135" y="68"/>
                    <a:pt x="1969" y="134"/>
                    <a:pt x="1802" y="234"/>
                  </a:cubicBezTo>
                  <a:cubicBezTo>
                    <a:pt x="1235" y="501"/>
                    <a:pt x="634" y="735"/>
                    <a:pt x="1" y="935"/>
                  </a:cubicBezTo>
                  <a:cubicBezTo>
                    <a:pt x="835" y="3337"/>
                    <a:pt x="1468" y="5271"/>
                    <a:pt x="1535" y="5371"/>
                  </a:cubicBezTo>
                  <a:cubicBezTo>
                    <a:pt x="1575" y="5471"/>
                    <a:pt x="1719" y="5523"/>
                    <a:pt x="1923" y="5523"/>
                  </a:cubicBezTo>
                  <a:cubicBezTo>
                    <a:pt x="2404" y="5523"/>
                    <a:pt x="3218" y="5236"/>
                    <a:pt x="3803" y="4604"/>
                  </a:cubicBezTo>
                  <a:cubicBezTo>
                    <a:pt x="3803" y="4604"/>
                    <a:pt x="3136" y="2536"/>
                    <a:pt x="2269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4817775" y="3068475"/>
              <a:ext cx="60075" cy="75075"/>
            </a:xfrm>
            <a:custGeom>
              <a:rect b="b" l="l" r="r" t="t"/>
              <a:pathLst>
                <a:path extrusionOk="0" h="3003" w="2403">
                  <a:moveTo>
                    <a:pt x="2102" y="0"/>
                  </a:moveTo>
                  <a:cubicBezTo>
                    <a:pt x="1368" y="301"/>
                    <a:pt x="668" y="701"/>
                    <a:pt x="1" y="1168"/>
                  </a:cubicBezTo>
                  <a:lnTo>
                    <a:pt x="401" y="3003"/>
                  </a:lnTo>
                  <a:cubicBezTo>
                    <a:pt x="1435" y="2902"/>
                    <a:pt x="2402" y="1735"/>
                    <a:pt x="2402" y="1735"/>
                  </a:cubicBezTo>
                  <a:cubicBezTo>
                    <a:pt x="2302" y="1135"/>
                    <a:pt x="2202" y="567"/>
                    <a:pt x="2102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4934525" y="2810800"/>
              <a:ext cx="104275" cy="78400"/>
            </a:xfrm>
            <a:custGeom>
              <a:rect b="b" l="l" r="r" t="t"/>
              <a:pathLst>
                <a:path extrusionOk="0" h="3136" w="4171">
                  <a:moveTo>
                    <a:pt x="1735" y="0"/>
                  </a:moveTo>
                  <a:cubicBezTo>
                    <a:pt x="1302" y="33"/>
                    <a:pt x="1" y="1001"/>
                    <a:pt x="267" y="1568"/>
                  </a:cubicBezTo>
                  <a:cubicBezTo>
                    <a:pt x="401" y="1801"/>
                    <a:pt x="1235" y="2435"/>
                    <a:pt x="2236" y="3136"/>
                  </a:cubicBezTo>
                  <a:cubicBezTo>
                    <a:pt x="2803" y="2535"/>
                    <a:pt x="3436" y="2035"/>
                    <a:pt x="4170" y="1635"/>
                  </a:cubicBezTo>
                  <a:cubicBezTo>
                    <a:pt x="2903" y="734"/>
                    <a:pt x="1902" y="0"/>
                    <a:pt x="17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5008750" y="2679850"/>
              <a:ext cx="139300" cy="140125"/>
            </a:xfrm>
            <a:custGeom>
              <a:rect b="b" l="l" r="r" t="t"/>
              <a:pathLst>
                <a:path extrusionOk="0" h="5605" w="5572">
                  <a:moveTo>
                    <a:pt x="1468" y="1"/>
                  </a:moveTo>
                  <a:cubicBezTo>
                    <a:pt x="1168" y="1"/>
                    <a:pt x="0" y="701"/>
                    <a:pt x="134" y="1602"/>
                  </a:cubicBezTo>
                  <a:cubicBezTo>
                    <a:pt x="167" y="2002"/>
                    <a:pt x="1668" y="3704"/>
                    <a:pt x="3436" y="5605"/>
                  </a:cubicBezTo>
                  <a:lnTo>
                    <a:pt x="3570" y="5538"/>
                  </a:lnTo>
                  <a:cubicBezTo>
                    <a:pt x="4303" y="5105"/>
                    <a:pt x="5004" y="4571"/>
                    <a:pt x="5571" y="3970"/>
                  </a:cubicBezTo>
                  <a:cubicBezTo>
                    <a:pt x="3436" y="1836"/>
                    <a:pt x="1602" y="1"/>
                    <a:pt x="1468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5087125" y="2557175"/>
              <a:ext cx="143475" cy="168575"/>
            </a:xfrm>
            <a:custGeom>
              <a:rect b="b" l="l" r="r" t="t"/>
              <a:pathLst>
                <a:path extrusionOk="0" h="6743" w="5739">
                  <a:moveTo>
                    <a:pt x="1756" y="1"/>
                  </a:moveTo>
                  <a:cubicBezTo>
                    <a:pt x="1748" y="1"/>
                    <a:pt x="1741" y="2"/>
                    <a:pt x="1736" y="4"/>
                  </a:cubicBezTo>
                  <a:cubicBezTo>
                    <a:pt x="1035" y="238"/>
                    <a:pt x="468" y="1205"/>
                    <a:pt x="134" y="1539"/>
                  </a:cubicBezTo>
                  <a:cubicBezTo>
                    <a:pt x="1" y="1672"/>
                    <a:pt x="1802" y="4041"/>
                    <a:pt x="4004" y="6743"/>
                  </a:cubicBezTo>
                  <a:lnTo>
                    <a:pt x="4571" y="5909"/>
                  </a:lnTo>
                  <a:cubicBezTo>
                    <a:pt x="4938" y="5342"/>
                    <a:pt x="5305" y="4774"/>
                    <a:pt x="5738" y="4241"/>
                  </a:cubicBezTo>
                  <a:cubicBezTo>
                    <a:pt x="3722" y="1867"/>
                    <a:pt x="2055" y="1"/>
                    <a:pt x="1756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3"/>
          <p:cNvSpPr/>
          <p:nvPr/>
        </p:nvSpPr>
        <p:spPr>
          <a:xfrm>
            <a:off x="3929800" y="1013350"/>
            <a:ext cx="158807" cy="2515414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2"/>
          <p:cNvSpPr txBox="1"/>
          <p:nvPr>
            <p:ph idx="1" type="subTitle"/>
          </p:nvPr>
        </p:nvSpPr>
        <p:spPr>
          <a:xfrm>
            <a:off x="5252425" y="588500"/>
            <a:ext cx="27447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predice que se alcanzarán el 1,000,000 de casos en el mes:</a:t>
            </a:r>
            <a:endParaRPr/>
          </a:p>
        </p:txBody>
      </p:sp>
      <p:sp>
        <p:nvSpPr>
          <p:cNvPr id="2252" name="Google Shape;2252;p42"/>
          <p:cNvSpPr txBox="1"/>
          <p:nvPr>
            <p:ph idx="2" type="subTitle"/>
          </p:nvPr>
        </p:nvSpPr>
        <p:spPr>
          <a:xfrm>
            <a:off x="4868425" y="3472800"/>
            <a:ext cx="3512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Aproximadamente en el día 232</a:t>
            </a:r>
            <a:endParaRPr/>
          </a:p>
        </p:txBody>
      </p:sp>
      <p:sp>
        <p:nvSpPr>
          <p:cNvPr id="2253" name="Google Shape;2253;p42"/>
          <p:cNvSpPr txBox="1"/>
          <p:nvPr>
            <p:ph type="title"/>
          </p:nvPr>
        </p:nvSpPr>
        <p:spPr>
          <a:xfrm>
            <a:off x="5332550" y="2431150"/>
            <a:ext cx="2475600" cy="7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7.64</a:t>
            </a:r>
            <a:endParaRPr/>
          </a:p>
        </p:txBody>
      </p:sp>
      <p:grpSp>
        <p:nvGrpSpPr>
          <p:cNvPr id="2254" name="Google Shape;2254;p42"/>
          <p:cNvGrpSpPr/>
          <p:nvPr/>
        </p:nvGrpSpPr>
        <p:grpSpPr>
          <a:xfrm>
            <a:off x="-57275" y="360528"/>
            <a:ext cx="5314410" cy="5143381"/>
            <a:chOff x="6995" y="750512"/>
            <a:chExt cx="4790778" cy="4636601"/>
          </a:xfrm>
        </p:grpSpPr>
        <p:sp>
          <p:nvSpPr>
            <p:cNvPr id="2255" name="Google Shape;2255;p42"/>
            <p:cNvSpPr/>
            <p:nvPr/>
          </p:nvSpPr>
          <p:spPr>
            <a:xfrm>
              <a:off x="2337549" y="750512"/>
              <a:ext cx="1394121" cy="3063070"/>
            </a:xfrm>
            <a:custGeom>
              <a:rect b="b" l="l" r="r" t="t"/>
              <a:pathLst>
                <a:path extrusionOk="0" h="105614" w="48069">
                  <a:moveTo>
                    <a:pt x="21383" y="4958"/>
                  </a:moveTo>
                  <a:lnTo>
                    <a:pt x="21383" y="4958"/>
                  </a:lnTo>
                  <a:cubicBezTo>
                    <a:pt x="21216" y="5892"/>
                    <a:pt x="20916" y="6792"/>
                    <a:pt x="20515" y="7693"/>
                  </a:cubicBezTo>
                  <a:cubicBezTo>
                    <a:pt x="20415" y="7693"/>
                    <a:pt x="20282" y="7693"/>
                    <a:pt x="20215" y="7726"/>
                  </a:cubicBezTo>
                  <a:cubicBezTo>
                    <a:pt x="19681" y="7826"/>
                    <a:pt x="19248" y="8360"/>
                    <a:pt x="19248" y="8927"/>
                  </a:cubicBezTo>
                  <a:lnTo>
                    <a:pt x="6038" y="12363"/>
                  </a:lnTo>
                  <a:cubicBezTo>
                    <a:pt x="4904" y="11629"/>
                    <a:pt x="3903" y="10729"/>
                    <a:pt x="3036" y="9728"/>
                  </a:cubicBezTo>
                  <a:lnTo>
                    <a:pt x="21383" y="4958"/>
                  </a:lnTo>
                  <a:close/>
                  <a:moveTo>
                    <a:pt x="19414" y="9795"/>
                  </a:moveTo>
                  <a:lnTo>
                    <a:pt x="19414" y="9795"/>
                  </a:lnTo>
                  <a:cubicBezTo>
                    <a:pt x="18047" y="11963"/>
                    <a:pt x="16346" y="13931"/>
                    <a:pt x="14378" y="15599"/>
                  </a:cubicBezTo>
                  <a:cubicBezTo>
                    <a:pt x="11842" y="15098"/>
                    <a:pt x="9407" y="14231"/>
                    <a:pt x="7106" y="13030"/>
                  </a:cubicBezTo>
                  <a:lnTo>
                    <a:pt x="19414" y="9795"/>
                  </a:lnTo>
                  <a:close/>
                  <a:moveTo>
                    <a:pt x="14611" y="16599"/>
                  </a:moveTo>
                  <a:cubicBezTo>
                    <a:pt x="18647" y="17433"/>
                    <a:pt x="21449" y="18734"/>
                    <a:pt x="23417" y="20035"/>
                  </a:cubicBezTo>
                  <a:lnTo>
                    <a:pt x="8874" y="23805"/>
                  </a:lnTo>
                  <a:cubicBezTo>
                    <a:pt x="8874" y="23805"/>
                    <a:pt x="8874" y="23771"/>
                    <a:pt x="8840" y="23771"/>
                  </a:cubicBezTo>
                  <a:lnTo>
                    <a:pt x="8707" y="23638"/>
                  </a:lnTo>
                  <a:cubicBezTo>
                    <a:pt x="9774" y="21570"/>
                    <a:pt x="11609" y="19201"/>
                    <a:pt x="14611" y="16599"/>
                  </a:cubicBezTo>
                  <a:close/>
                  <a:moveTo>
                    <a:pt x="24385" y="20736"/>
                  </a:moveTo>
                  <a:cubicBezTo>
                    <a:pt x="25385" y="21536"/>
                    <a:pt x="26253" y="22437"/>
                    <a:pt x="26920" y="23538"/>
                  </a:cubicBezTo>
                  <a:lnTo>
                    <a:pt x="7439" y="28575"/>
                  </a:lnTo>
                  <a:cubicBezTo>
                    <a:pt x="7406" y="28541"/>
                    <a:pt x="7373" y="28441"/>
                    <a:pt x="7272" y="28408"/>
                  </a:cubicBezTo>
                  <a:cubicBezTo>
                    <a:pt x="7339" y="27541"/>
                    <a:pt x="7506" y="26707"/>
                    <a:pt x="7773" y="25873"/>
                  </a:cubicBezTo>
                  <a:lnTo>
                    <a:pt x="7906" y="25873"/>
                  </a:lnTo>
                  <a:cubicBezTo>
                    <a:pt x="8006" y="25873"/>
                    <a:pt x="8073" y="25873"/>
                    <a:pt x="8173" y="25806"/>
                  </a:cubicBezTo>
                  <a:cubicBezTo>
                    <a:pt x="8707" y="25706"/>
                    <a:pt x="9074" y="25239"/>
                    <a:pt x="9107" y="24705"/>
                  </a:cubicBezTo>
                  <a:lnTo>
                    <a:pt x="24385" y="20736"/>
                  </a:lnTo>
                  <a:close/>
                  <a:moveTo>
                    <a:pt x="27287" y="24372"/>
                  </a:moveTo>
                  <a:cubicBezTo>
                    <a:pt x="27454" y="24705"/>
                    <a:pt x="27587" y="25039"/>
                    <a:pt x="27687" y="25372"/>
                  </a:cubicBezTo>
                  <a:cubicBezTo>
                    <a:pt x="27820" y="26106"/>
                    <a:pt x="27887" y="26907"/>
                    <a:pt x="27820" y="27707"/>
                  </a:cubicBezTo>
                  <a:lnTo>
                    <a:pt x="9841" y="32377"/>
                  </a:lnTo>
                  <a:cubicBezTo>
                    <a:pt x="9741" y="32244"/>
                    <a:pt x="9607" y="32144"/>
                    <a:pt x="9474" y="32077"/>
                  </a:cubicBezTo>
                  <a:cubicBezTo>
                    <a:pt x="9269" y="31935"/>
                    <a:pt x="9035" y="31868"/>
                    <a:pt x="8798" y="31868"/>
                  </a:cubicBezTo>
                  <a:cubicBezTo>
                    <a:pt x="8534" y="31868"/>
                    <a:pt x="8269" y="31952"/>
                    <a:pt x="8040" y="32110"/>
                  </a:cubicBezTo>
                  <a:cubicBezTo>
                    <a:pt x="7773" y="31610"/>
                    <a:pt x="7573" y="31110"/>
                    <a:pt x="7439" y="30609"/>
                  </a:cubicBezTo>
                  <a:cubicBezTo>
                    <a:pt x="7406" y="30543"/>
                    <a:pt x="7406" y="30443"/>
                    <a:pt x="7373" y="30309"/>
                  </a:cubicBezTo>
                  <a:cubicBezTo>
                    <a:pt x="7573" y="30109"/>
                    <a:pt x="7673" y="29876"/>
                    <a:pt x="7706" y="29609"/>
                  </a:cubicBezTo>
                  <a:lnTo>
                    <a:pt x="7706" y="29442"/>
                  </a:lnTo>
                  <a:lnTo>
                    <a:pt x="27287" y="24372"/>
                  </a:lnTo>
                  <a:close/>
                  <a:moveTo>
                    <a:pt x="27720" y="28608"/>
                  </a:moveTo>
                  <a:lnTo>
                    <a:pt x="27720" y="28608"/>
                  </a:lnTo>
                  <a:cubicBezTo>
                    <a:pt x="27454" y="29942"/>
                    <a:pt x="26953" y="31243"/>
                    <a:pt x="26353" y="32411"/>
                  </a:cubicBezTo>
                  <a:lnTo>
                    <a:pt x="13177" y="35813"/>
                  </a:lnTo>
                  <a:cubicBezTo>
                    <a:pt x="13110" y="35780"/>
                    <a:pt x="13110" y="35680"/>
                    <a:pt x="13077" y="35646"/>
                  </a:cubicBezTo>
                  <a:lnTo>
                    <a:pt x="13043" y="35613"/>
                  </a:lnTo>
                  <a:cubicBezTo>
                    <a:pt x="12943" y="35480"/>
                    <a:pt x="12843" y="35346"/>
                    <a:pt x="12676" y="35279"/>
                  </a:cubicBezTo>
                  <a:cubicBezTo>
                    <a:pt x="12459" y="35159"/>
                    <a:pt x="12206" y="35073"/>
                    <a:pt x="11957" y="35073"/>
                  </a:cubicBezTo>
                  <a:cubicBezTo>
                    <a:pt x="11862" y="35073"/>
                    <a:pt x="11767" y="35085"/>
                    <a:pt x="11676" y="35113"/>
                  </a:cubicBezTo>
                  <a:cubicBezTo>
                    <a:pt x="11442" y="35146"/>
                    <a:pt x="11275" y="35246"/>
                    <a:pt x="11175" y="35413"/>
                  </a:cubicBezTo>
                  <a:cubicBezTo>
                    <a:pt x="10575" y="35046"/>
                    <a:pt x="10108" y="34612"/>
                    <a:pt x="9708" y="34145"/>
                  </a:cubicBezTo>
                  <a:cubicBezTo>
                    <a:pt x="9841" y="34079"/>
                    <a:pt x="9908" y="33945"/>
                    <a:pt x="9941" y="33812"/>
                  </a:cubicBezTo>
                  <a:lnTo>
                    <a:pt x="9941" y="33778"/>
                  </a:lnTo>
                  <a:cubicBezTo>
                    <a:pt x="10041" y="33612"/>
                    <a:pt x="10108" y="33411"/>
                    <a:pt x="10108" y="33211"/>
                  </a:cubicBezTo>
                  <a:lnTo>
                    <a:pt x="27720" y="28608"/>
                  </a:lnTo>
                  <a:close/>
                  <a:moveTo>
                    <a:pt x="25719" y="33478"/>
                  </a:moveTo>
                  <a:lnTo>
                    <a:pt x="25719" y="33478"/>
                  </a:lnTo>
                  <a:cubicBezTo>
                    <a:pt x="24285" y="35646"/>
                    <a:pt x="22550" y="37614"/>
                    <a:pt x="20549" y="39282"/>
                  </a:cubicBezTo>
                  <a:cubicBezTo>
                    <a:pt x="17947" y="38815"/>
                    <a:pt x="15512" y="37948"/>
                    <a:pt x="13243" y="36747"/>
                  </a:cubicBezTo>
                  <a:lnTo>
                    <a:pt x="25719" y="33478"/>
                  </a:lnTo>
                  <a:close/>
                  <a:moveTo>
                    <a:pt x="20782" y="40283"/>
                  </a:moveTo>
                  <a:cubicBezTo>
                    <a:pt x="24752" y="41117"/>
                    <a:pt x="27554" y="42418"/>
                    <a:pt x="29488" y="43786"/>
                  </a:cubicBezTo>
                  <a:cubicBezTo>
                    <a:pt x="29422" y="44052"/>
                    <a:pt x="29422" y="44286"/>
                    <a:pt x="29455" y="44553"/>
                  </a:cubicBezTo>
                  <a:lnTo>
                    <a:pt x="29455" y="44586"/>
                  </a:lnTo>
                  <a:lnTo>
                    <a:pt x="14478" y="48456"/>
                  </a:lnTo>
                  <a:cubicBezTo>
                    <a:pt x="15445" y="46121"/>
                    <a:pt x="17280" y="43319"/>
                    <a:pt x="20782" y="40283"/>
                  </a:cubicBezTo>
                  <a:close/>
                  <a:moveTo>
                    <a:pt x="31390" y="45353"/>
                  </a:moveTo>
                  <a:cubicBezTo>
                    <a:pt x="33858" y="47822"/>
                    <a:pt x="34125" y="50090"/>
                    <a:pt x="34125" y="50123"/>
                  </a:cubicBezTo>
                  <a:lnTo>
                    <a:pt x="34125" y="50190"/>
                  </a:lnTo>
                  <a:lnTo>
                    <a:pt x="34125" y="50257"/>
                  </a:lnTo>
                  <a:cubicBezTo>
                    <a:pt x="34125" y="50290"/>
                    <a:pt x="34125" y="50290"/>
                    <a:pt x="34192" y="50324"/>
                  </a:cubicBezTo>
                  <a:cubicBezTo>
                    <a:pt x="34425" y="51024"/>
                    <a:pt x="34559" y="51791"/>
                    <a:pt x="34559" y="52525"/>
                  </a:cubicBezTo>
                  <a:cubicBezTo>
                    <a:pt x="34092" y="52792"/>
                    <a:pt x="33858" y="53292"/>
                    <a:pt x="33891" y="53793"/>
                  </a:cubicBezTo>
                  <a:lnTo>
                    <a:pt x="15278" y="58629"/>
                  </a:lnTo>
                  <a:cubicBezTo>
                    <a:pt x="14111" y="56928"/>
                    <a:pt x="13944" y="55627"/>
                    <a:pt x="13944" y="55594"/>
                  </a:cubicBezTo>
                  <a:lnTo>
                    <a:pt x="13944" y="55494"/>
                  </a:lnTo>
                  <a:lnTo>
                    <a:pt x="13944" y="55461"/>
                  </a:lnTo>
                  <a:cubicBezTo>
                    <a:pt x="13911" y="55427"/>
                    <a:pt x="13911" y="55394"/>
                    <a:pt x="13911" y="55394"/>
                  </a:cubicBezTo>
                  <a:cubicBezTo>
                    <a:pt x="13911" y="55327"/>
                    <a:pt x="13010" y="53059"/>
                    <a:pt x="14111" y="49556"/>
                  </a:cubicBezTo>
                  <a:lnTo>
                    <a:pt x="30089" y="45387"/>
                  </a:lnTo>
                  <a:lnTo>
                    <a:pt x="30122" y="45420"/>
                  </a:lnTo>
                  <a:lnTo>
                    <a:pt x="30256" y="45453"/>
                  </a:lnTo>
                  <a:lnTo>
                    <a:pt x="30356" y="45487"/>
                  </a:lnTo>
                  <a:lnTo>
                    <a:pt x="30456" y="45520"/>
                  </a:lnTo>
                  <a:lnTo>
                    <a:pt x="30789" y="45520"/>
                  </a:lnTo>
                  <a:cubicBezTo>
                    <a:pt x="30889" y="45520"/>
                    <a:pt x="30956" y="45520"/>
                    <a:pt x="31056" y="45487"/>
                  </a:cubicBezTo>
                  <a:cubicBezTo>
                    <a:pt x="31190" y="45453"/>
                    <a:pt x="31256" y="45420"/>
                    <a:pt x="31390" y="45353"/>
                  </a:cubicBezTo>
                  <a:close/>
                  <a:moveTo>
                    <a:pt x="34258" y="54593"/>
                  </a:moveTo>
                  <a:lnTo>
                    <a:pt x="34292" y="54627"/>
                  </a:lnTo>
                  <a:cubicBezTo>
                    <a:pt x="34092" y="55627"/>
                    <a:pt x="33791" y="56595"/>
                    <a:pt x="33391" y="57495"/>
                  </a:cubicBezTo>
                  <a:cubicBezTo>
                    <a:pt x="33258" y="57495"/>
                    <a:pt x="33191" y="57495"/>
                    <a:pt x="33058" y="57562"/>
                  </a:cubicBezTo>
                  <a:cubicBezTo>
                    <a:pt x="32557" y="57662"/>
                    <a:pt x="32190" y="58096"/>
                    <a:pt x="32090" y="58596"/>
                  </a:cubicBezTo>
                  <a:lnTo>
                    <a:pt x="18847" y="62065"/>
                  </a:lnTo>
                  <a:lnTo>
                    <a:pt x="18781" y="62065"/>
                  </a:lnTo>
                  <a:cubicBezTo>
                    <a:pt x="17747" y="61298"/>
                    <a:pt x="16746" y="60431"/>
                    <a:pt x="15879" y="59397"/>
                  </a:cubicBezTo>
                  <a:lnTo>
                    <a:pt x="34258" y="54593"/>
                  </a:lnTo>
                  <a:close/>
                  <a:moveTo>
                    <a:pt x="32357" y="59497"/>
                  </a:moveTo>
                  <a:lnTo>
                    <a:pt x="32390" y="59597"/>
                  </a:lnTo>
                  <a:cubicBezTo>
                    <a:pt x="31023" y="61765"/>
                    <a:pt x="29288" y="63733"/>
                    <a:pt x="27287" y="65401"/>
                  </a:cubicBezTo>
                  <a:cubicBezTo>
                    <a:pt x="24718" y="64901"/>
                    <a:pt x="22216" y="64000"/>
                    <a:pt x="19915" y="62732"/>
                  </a:cubicBezTo>
                  <a:lnTo>
                    <a:pt x="32357" y="59497"/>
                  </a:lnTo>
                  <a:close/>
                  <a:moveTo>
                    <a:pt x="27587" y="66335"/>
                  </a:moveTo>
                  <a:cubicBezTo>
                    <a:pt x="31857" y="67269"/>
                    <a:pt x="34725" y="68603"/>
                    <a:pt x="36693" y="69971"/>
                  </a:cubicBezTo>
                  <a:lnTo>
                    <a:pt x="22016" y="73807"/>
                  </a:lnTo>
                  <a:cubicBezTo>
                    <a:pt x="21916" y="73674"/>
                    <a:pt x="21783" y="73607"/>
                    <a:pt x="21683" y="73507"/>
                  </a:cubicBezTo>
                  <a:lnTo>
                    <a:pt x="21616" y="73473"/>
                  </a:lnTo>
                  <a:cubicBezTo>
                    <a:pt x="22717" y="71405"/>
                    <a:pt x="24485" y="68970"/>
                    <a:pt x="27587" y="66335"/>
                  </a:cubicBezTo>
                  <a:close/>
                  <a:moveTo>
                    <a:pt x="37561" y="70705"/>
                  </a:moveTo>
                  <a:cubicBezTo>
                    <a:pt x="38561" y="71472"/>
                    <a:pt x="39362" y="72439"/>
                    <a:pt x="39962" y="73507"/>
                  </a:cubicBezTo>
                  <a:lnTo>
                    <a:pt x="20782" y="78510"/>
                  </a:lnTo>
                  <a:cubicBezTo>
                    <a:pt x="20715" y="78444"/>
                    <a:pt x="20582" y="78310"/>
                    <a:pt x="20515" y="78277"/>
                  </a:cubicBezTo>
                  <a:cubicBezTo>
                    <a:pt x="20415" y="78210"/>
                    <a:pt x="20348" y="78177"/>
                    <a:pt x="20215" y="78143"/>
                  </a:cubicBezTo>
                  <a:cubicBezTo>
                    <a:pt x="20248" y="77376"/>
                    <a:pt x="20415" y="76642"/>
                    <a:pt x="20615" y="75942"/>
                  </a:cubicBezTo>
                  <a:lnTo>
                    <a:pt x="21049" y="75942"/>
                  </a:lnTo>
                  <a:cubicBezTo>
                    <a:pt x="21116" y="75942"/>
                    <a:pt x="21216" y="75942"/>
                    <a:pt x="21282" y="75875"/>
                  </a:cubicBezTo>
                  <a:cubicBezTo>
                    <a:pt x="21416" y="75842"/>
                    <a:pt x="21583" y="75808"/>
                    <a:pt x="21716" y="75708"/>
                  </a:cubicBezTo>
                  <a:cubicBezTo>
                    <a:pt x="21749" y="75675"/>
                    <a:pt x="21783" y="75642"/>
                    <a:pt x="21850" y="75642"/>
                  </a:cubicBezTo>
                  <a:cubicBezTo>
                    <a:pt x="21950" y="75542"/>
                    <a:pt x="22050" y="75442"/>
                    <a:pt x="22083" y="75308"/>
                  </a:cubicBezTo>
                  <a:lnTo>
                    <a:pt x="22083" y="75275"/>
                  </a:lnTo>
                  <a:cubicBezTo>
                    <a:pt x="22183" y="75141"/>
                    <a:pt x="22216" y="74975"/>
                    <a:pt x="22250" y="74841"/>
                  </a:cubicBezTo>
                  <a:lnTo>
                    <a:pt x="22250" y="74674"/>
                  </a:lnTo>
                  <a:lnTo>
                    <a:pt x="37561" y="70705"/>
                  </a:lnTo>
                  <a:close/>
                  <a:moveTo>
                    <a:pt x="40363" y="74341"/>
                  </a:moveTo>
                  <a:cubicBezTo>
                    <a:pt x="40463" y="74574"/>
                    <a:pt x="40596" y="74808"/>
                    <a:pt x="40630" y="75075"/>
                  </a:cubicBezTo>
                  <a:cubicBezTo>
                    <a:pt x="40863" y="75942"/>
                    <a:pt x="40896" y="76809"/>
                    <a:pt x="40763" y="77676"/>
                  </a:cubicBezTo>
                  <a:lnTo>
                    <a:pt x="22050" y="82547"/>
                  </a:lnTo>
                  <a:cubicBezTo>
                    <a:pt x="21950" y="82447"/>
                    <a:pt x="21850" y="82346"/>
                    <a:pt x="21716" y="82280"/>
                  </a:cubicBezTo>
                  <a:cubicBezTo>
                    <a:pt x="21549" y="82146"/>
                    <a:pt x="21349" y="82113"/>
                    <a:pt x="21116" y="82113"/>
                  </a:cubicBezTo>
                  <a:cubicBezTo>
                    <a:pt x="20849" y="81613"/>
                    <a:pt x="20582" y="81079"/>
                    <a:pt x="20415" y="80512"/>
                  </a:cubicBezTo>
                  <a:cubicBezTo>
                    <a:pt x="20782" y="80312"/>
                    <a:pt x="21049" y="79978"/>
                    <a:pt x="21082" y="79578"/>
                  </a:cubicBezTo>
                  <a:lnTo>
                    <a:pt x="21082" y="79344"/>
                  </a:lnTo>
                  <a:lnTo>
                    <a:pt x="40363" y="74341"/>
                  </a:lnTo>
                  <a:close/>
                  <a:moveTo>
                    <a:pt x="40596" y="78644"/>
                  </a:moveTo>
                  <a:lnTo>
                    <a:pt x="40596" y="78644"/>
                  </a:lnTo>
                  <a:cubicBezTo>
                    <a:pt x="40296" y="80011"/>
                    <a:pt x="39762" y="81312"/>
                    <a:pt x="39095" y="82513"/>
                  </a:cubicBezTo>
                  <a:lnTo>
                    <a:pt x="26153" y="85916"/>
                  </a:lnTo>
                  <a:lnTo>
                    <a:pt x="26119" y="85849"/>
                  </a:lnTo>
                  <a:cubicBezTo>
                    <a:pt x="26119" y="85849"/>
                    <a:pt x="26119" y="85816"/>
                    <a:pt x="26086" y="85816"/>
                  </a:cubicBezTo>
                  <a:cubicBezTo>
                    <a:pt x="25986" y="85682"/>
                    <a:pt x="25886" y="85549"/>
                    <a:pt x="25719" y="85482"/>
                  </a:cubicBezTo>
                  <a:cubicBezTo>
                    <a:pt x="25512" y="85344"/>
                    <a:pt x="25273" y="85269"/>
                    <a:pt x="25035" y="85269"/>
                  </a:cubicBezTo>
                  <a:cubicBezTo>
                    <a:pt x="24928" y="85269"/>
                    <a:pt x="24822" y="85284"/>
                    <a:pt x="24718" y="85315"/>
                  </a:cubicBezTo>
                  <a:cubicBezTo>
                    <a:pt x="24585" y="85349"/>
                    <a:pt x="24485" y="85415"/>
                    <a:pt x="24385" y="85449"/>
                  </a:cubicBezTo>
                  <a:cubicBezTo>
                    <a:pt x="23617" y="84915"/>
                    <a:pt x="22917" y="84315"/>
                    <a:pt x="22283" y="83647"/>
                  </a:cubicBezTo>
                  <a:lnTo>
                    <a:pt x="22283" y="83614"/>
                  </a:lnTo>
                  <a:lnTo>
                    <a:pt x="22283" y="83447"/>
                  </a:lnTo>
                  <a:lnTo>
                    <a:pt x="40596" y="78644"/>
                  </a:lnTo>
                  <a:close/>
                  <a:moveTo>
                    <a:pt x="38395" y="83614"/>
                  </a:moveTo>
                  <a:lnTo>
                    <a:pt x="38395" y="83614"/>
                  </a:lnTo>
                  <a:cubicBezTo>
                    <a:pt x="36960" y="85615"/>
                    <a:pt x="35326" y="87450"/>
                    <a:pt x="33458" y="89018"/>
                  </a:cubicBezTo>
                  <a:cubicBezTo>
                    <a:pt x="31056" y="88551"/>
                    <a:pt x="28721" y="87784"/>
                    <a:pt x="26520" y="86683"/>
                  </a:cubicBezTo>
                  <a:lnTo>
                    <a:pt x="38395" y="83614"/>
                  </a:lnTo>
                  <a:close/>
                  <a:moveTo>
                    <a:pt x="33725" y="90019"/>
                  </a:moveTo>
                  <a:cubicBezTo>
                    <a:pt x="36260" y="90519"/>
                    <a:pt x="38662" y="91420"/>
                    <a:pt x="40963" y="92620"/>
                  </a:cubicBezTo>
                  <a:cubicBezTo>
                    <a:pt x="40963" y="92787"/>
                    <a:pt x="40963" y="92921"/>
                    <a:pt x="41030" y="93087"/>
                  </a:cubicBezTo>
                  <a:lnTo>
                    <a:pt x="41030" y="93121"/>
                  </a:lnTo>
                  <a:lnTo>
                    <a:pt x="28254" y="96457"/>
                  </a:lnTo>
                  <a:cubicBezTo>
                    <a:pt x="29388" y="94488"/>
                    <a:pt x="31089" y="92320"/>
                    <a:pt x="33725" y="90019"/>
                  </a:cubicBezTo>
                  <a:close/>
                  <a:moveTo>
                    <a:pt x="21561" y="1"/>
                  </a:moveTo>
                  <a:cubicBezTo>
                    <a:pt x="21500" y="1"/>
                    <a:pt x="21438" y="17"/>
                    <a:pt x="21383" y="54"/>
                  </a:cubicBezTo>
                  <a:cubicBezTo>
                    <a:pt x="21182" y="121"/>
                    <a:pt x="21049" y="388"/>
                    <a:pt x="21116" y="621"/>
                  </a:cubicBezTo>
                  <a:cubicBezTo>
                    <a:pt x="21383" y="1288"/>
                    <a:pt x="21449" y="1989"/>
                    <a:pt x="21449" y="2756"/>
                  </a:cubicBezTo>
                  <a:cubicBezTo>
                    <a:pt x="20882" y="2990"/>
                    <a:pt x="20549" y="3657"/>
                    <a:pt x="20715" y="4291"/>
                  </a:cubicBezTo>
                  <a:lnTo>
                    <a:pt x="20715" y="4324"/>
                  </a:lnTo>
                  <a:lnTo>
                    <a:pt x="2336" y="9094"/>
                  </a:lnTo>
                  <a:cubicBezTo>
                    <a:pt x="1068" y="7326"/>
                    <a:pt x="901" y="5925"/>
                    <a:pt x="901" y="5892"/>
                  </a:cubicBezTo>
                  <a:cubicBezTo>
                    <a:pt x="868" y="5625"/>
                    <a:pt x="668" y="5458"/>
                    <a:pt x="401" y="5458"/>
                  </a:cubicBezTo>
                  <a:cubicBezTo>
                    <a:pt x="167" y="5491"/>
                    <a:pt x="1" y="5725"/>
                    <a:pt x="1" y="5958"/>
                  </a:cubicBezTo>
                  <a:cubicBezTo>
                    <a:pt x="1" y="6092"/>
                    <a:pt x="201" y="7760"/>
                    <a:pt x="1668" y="9761"/>
                  </a:cubicBezTo>
                  <a:cubicBezTo>
                    <a:pt x="1702" y="9828"/>
                    <a:pt x="1735" y="9928"/>
                    <a:pt x="1835" y="9961"/>
                  </a:cubicBezTo>
                  <a:cubicBezTo>
                    <a:pt x="3536" y="12263"/>
                    <a:pt x="6906" y="14965"/>
                    <a:pt x="13410" y="16466"/>
                  </a:cubicBezTo>
                  <a:cubicBezTo>
                    <a:pt x="10608" y="18968"/>
                    <a:pt x="8874" y="21303"/>
                    <a:pt x="7840" y="23338"/>
                  </a:cubicBezTo>
                  <a:cubicBezTo>
                    <a:pt x="7673" y="23338"/>
                    <a:pt x="7539" y="23338"/>
                    <a:pt x="7373" y="23404"/>
                  </a:cubicBezTo>
                  <a:cubicBezTo>
                    <a:pt x="6672" y="23571"/>
                    <a:pt x="6238" y="24272"/>
                    <a:pt x="6439" y="24972"/>
                  </a:cubicBezTo>
                  <a:cubicBezTo>
                    <a:pt x="6505" y="25172"/>
                    <a:pt x="6605" y="25406"/>
                    <a:pt x="6772" y="25572"/>
                  </a:cubicBezTo>
                  <a:lnTo>
                    <a:pt x="6839" y="25606"/>
                  </a:lnTo>
                  <a:lnTo>
                    <a:pt x="6872" y="25639"/>
                  </a:lnTo>
                  <a:cubicBezTo>
                    <a:pt x="6572" y="26473"/>
                    <a:pt x="6405" y="27307"/>
                    <a:pt x="6338" y="28174"/>
                  </a:cubicBezTo>
                  <a:cubicBezTo>
                    <a:pt x="6238" y="28174"/>
                    <a:pt x="6105" y="28174"/>
                    <a:pt x="6038" y="28241"/>
                  </a:cubicBezTo>
                  <a:cubicBezTo>
                    <a:pt x="5338" y="28408"/>
                    <a:pt x="4904" y="29142"/>
                    <a:pt x="5071" y="29809"/>
                  </a:cubicBezTo>
                  <a:cubicBezTo>
                    <a:pt x="5104" y="30009"/>
                    <a:pt x="5238" y="30242"/>
                    <a:pt x="5404" y="30409"/>
                  </a:cubicBezTo>
                  <a:lnTo>
                    <a:pt x="5438" y="30443"/>
                  </a:lnTo>
                  <a:cubicBezTo>
                    <a:pt x="5505" y="30476"/>
                    <a:pt x="5538" y="30476"/>
                    <a:pt x="5571" y="30509"/>
                  </a:cubicBezTo>
                  <a:lnTo>
                    <a:pt x="5671" y="30609"/>
                  </a:lnTo>
                  <a:cubicBezTo>
                    <a:pt x="5705" y="30643"/>
                    <a:pt x="5738" y="30643"/>
                    <a:pt x="5771" y="30643"/>
                  </a:cubicBezTo>
                  <a:lnTo>
                    <a:pt x="5905" y="30676"/>
                  </a:lnTo>
                  <a:cubicBezTo>
                    <a:pt x="5938" y="30676"/>
                    <a:pt x="6005" y="30743"/>
                    <a:pt x="6038" y="30743"/>
                  </a:cubicBezTo>
                  <a:cubicBezTo>
                    <a:pt x="6072" y="30743"/>
                    <a:pt x="6105" y="30776"/>
                    <a:pt x="6172" y="30776"/>
                  </a:cubicBezTo>
                  <a:lnTo>
                    <a:pt x="6539" y="30776"/>
                  </a:lnTo>
                  <a:lnTo>
                    <a:pt x="6572" y="30910"/>
                  </a:lnTo>
                  <a:cubicBezTo>
                    <a:pt x="6772" y="31643"/>
                    <a:pt x="7106" y="32344"/>
                    <a:pt x="7539" y="33011"/>
                  </a:cubicBezTo>
                  <a:cubicBezTo>
                    <a:pt x="7506" y="33178"/>
                    <a:pt x="7506" y="33411"/>
                    <a:pt x="7573" y="33578"/>
                  </a:cubicBezTo>
                  <a:cubicBezTo>
                    <a:pt x="7606" y="33778"/>
                    <a:pt x="7739" y="33978"/>
                    <a:pt x="7906" y="34145"/>
                  </a:cubicBezTo>
                  <a:lnTo>
                    <a:pt x="7940" y="34179"/>
                  </a:lnTo>
                  <a:cubicBezTo>
                    <a:pt x="8006" y="34245"/>
                    <a:pt x="8040" y="34245"/>
                    <a:pt x="8040" y="34279"/>
                  </a:cubicBezTo>
                  <a:lnTo>
                    <a:pt x="8106" y="34345"/>
                  </a:lnTo>
                  <a:cubicBezTo>
                    <a:pt x="8173" y="34412"/>
                    <a:pt x="8206" y="34412"/>
                    <a:pt x="8240" y="34412"/>
                  </a:cubicBezTo>
                  <a:lnTo>
                    <a:pt x="8373" y="34445"/>
                  </a:lnTo>
                  <a:lnTo>
                    <a:pt x="8440" y="34479"/>
                  </a:lnTo>
                  <a:cubicBezTo>
                    <a:pt x="8507" y="34479"/>
                    <a:pt x="8540" y="34512"/>
                    <a:pt x="8573" y="34512"/>
                  </a:cubicBezTo>
                  <a:lnTo>
                    <a:pt x="8707" y="34512"/>
                  </a:lnTo>
                  <a:cubicBezTo>
                    <a:pt x="9274" y="35179"/>
                    <a:pt x="9941" y="35780"/>
                    <a:pt x="10675" y="36280"/>
                  </a:cubicBezTo>
                  <a:cubicBezTo>
                    <a:pt x="10608" y="36447"/>
                    <a:pt x="10608" y="36647"/>
                    <a:pt x="10708" y="36814"/>
                  </a:cubicBezTo>
                  <a:cubicBezTo>
                    <a:pt x="10742" y="37014"/>
                    <a:pt x="10875" y="37248"/>
                    <a:pt x="11042" y="37414"/>
                  </a:cubicBezTo>
                  <a:lnTo>
                    <a:pt x="11075" y="37448"/>
                  </a:lnTo>
                  <a:cubicBezTo>
                    <a:pt x="11109" y="37481"/>
                    <a:pt x="11175" y="37481"/>
                    <a:pt x="11209" y="37514"/>
                  </a:cubicBezTo>
                  <a:cubicBezTo>
                    <a:pt x="11242" y="37581"/>
                    <a:pt x="11242" y="37581"/>
                    <a:pt x="11275" y="37581"/>
                  </a:cubicBezTo>
                  <a:lnTo>
                    <a:pt x="11409" y="37614"/>
                  </a:lnTo>
                  <a:lnTo>
                    <a:pt x="11542" y="37648"/>
                  </a:lnTo>
                  <a:lnTo>
                    <a:pt x="11676" y="37681"/>
                  </a:lnTo>
                  <a:cubicBezTo>
                    <a:pt x="11709" y="37681"/>
                    <a:pt x="11742" y="37748"/>
                    <a:pt x="11776" y="37748"/>
                  </a:cubicBezTo>
                  <a:lnTo>
                    <a:pt x="12109" y="37748"/>
                  </a:lnTo>
                  <a:cubicBezTo>
                    <a:pt x="12209" y="37748"/>
                    <a:pt x="12276" y="37748"/>
                    <a:pt x="12376" y="37681"/>
                  </a:cubicBezTo>
                  <a:cubicBezTo>
                    <a:pt x="12510" y="37648"/>
                    <a:pt x="12676" y="37614"/>
                    <a:pt x="12776" y="37514"/>
                  </a:cubicBezTo>
                  <a:cubicBezTo>
                    <a:pt x="15011" y="38682"/>
                    <a:pt x="17346" y="39516"/>
                    <a:pt x="19748" y="40083"/>
                  </a:cubicBezTo>
                  <a:cubicBezTo>
                    <a:pt x="10541" y="48355"/>
                    <a:pt x="12876" y="55094"/>
                    <a:pt x="13110" y="55694"/>
                  </a:cubicBezTo>
                  <a:cubicBezTo>
                    <a:pt x="13210" y="56428"/>
                    <a:pt x="14411" y="63366"/>
                    <a:pt x="26520" y="66135"/>
                  </a:cubicBezTo>
                  <a:cubicBezTo>
                    <a:pt x="23551" y="68803"/>
                    <a:pt x="21749" y="71272"/>
                    <a:pt x="20715" y="73373"/>
                  </a:cubicBezTo>
                  <a:lnTo>
                    <a:pt x="20682" y="73373"/>
                  </a:lnTo>
                  <a:cubicBezTo>
                    <a:pt x="19948" y="73540"/>
                    <a:pt x="19548" y="74307"/>
                    <a:pt x="19715" y="74975"/>
                  </a:cubicBezTo>
                  <a:cubicBezTo>
                    <a:pt x="19748" y="75108"/>
                    <a:pt x="19781" y="75208"/>
                    <a:pt x="19881" y="75341"/>
                  </a:cubicBezTo>
                  <a:cubicBezTo>
                    <a:pt x="19581" y="76275"/>
                    <a:pt x="19381" y="77176"/>
                    <a:pt x="19348" y="78143"/>
                  </a:cubicBezTo>
                  <a:cubicBezTo>
                    <a:pt x="18681" y="78377"/>
                    <a:pt x="18347" y="79144"/>
                    <a:pt x="18581" y="79811"/>
                  </a:cubicBezTo>
                  <a:cubicBezTo>
                    <a:pt x="18681" y="79978"/>
                    <a:pt x="18747" y="80112"/>
                    <a:pt x="18881" y="80212"/>
                  </a:cubicBezTo>
                  <a:lnTo>
                    <a:pt x="18914" y="80278"/>
                  </a:lnTo>
                  <a:cubicBezTo>
                    <a:pt x="18947" y="80278"/>
                    <a:pt x="19014" y="80312"/>
                    <a:pt x="19014" y="80345"/>
                  </a:cubicBezTo>
                  <a:cubicBezTo>
                    <a:pt x="19048" y="80378"/>
                    <a:pt x="19048" y="80378"/>
                    <a:pt x="19081" y="80378"/>
                  </a:cubicBezTo>
                  <a:cubicBezTo>
                    <a:pt x="19114" y="80445"/>
                    <a:pt x="19148" y="80445"/>
                    <a:pt x="19214" y="80445"/>
                  </a:cubicBezTo>
                  <a:cubicBezTo>
                    <a:pt x="19248" y="80445"/>
                    <a:pt x="19281" y="80478"/>
                    <a:pt x="19348" y="80478"/>
                  </a:cubicBezTo>
                  <a:lnTo>
                    <a:pt x="19414" y="80512"/>
                  </a:lnTo>
                  <a:lnTo>
                    <a:pt x="19481" y="80545"/>
                  </a:lnTo>
                  <a:cubicBezTo>
                    <a:pt x="19681" y="81146"/>
                    <a:pt x="19915" y="81713"/>
                    <a:pt x="20248" y="82280"/>
                  </a:cubicBezTo>
                  <a:cubicBezTo>
                    <a:pt x="19848" y="82613"/>
                    <a:pt x="19615" y="83147"/>
                    <a:pt x="19748" y="83647"/>
                  </a:cubicBezTo>
                  <a:cubicBezTo>
                    <a:pt x="19781" y="83848"/>
                    <a:pt x="19915" y="84081"/>
                    <a:pt x="20082" y="84214"/>
                  </a:cubicBezTo>
                  <a:lnTo>
                    <a:pt x="20115" y="84281"/>
                  </a:lnTo>
                  <a:cubicBezTo>
                    <a:pt x="20182" y="84315"/>
                    <a:pt x="20215" y="84315"/>
                    <a:pt x="20215" y="84348"/>
                  </a:cubicBezTo>
                  <a:lnTo>
                    <a:pt x="20282" y="84448"/>
                  </a:lnTo>
                  <a:lnTo>
                    <a:pt x="20415" y="84481"/>
                  </a:lnTo>
                  <a:lnTo>
                    <a:pt x="20549" y="84515"/>
                  </a:lnTo>
                  <a:cubicBezTo>
                    <a:pt x="20582" y="84515"/>
                    <a:pt x="20615" y="84581"/>
                    <a:pt x="20682" y="84581"/>
                  </a:cubicBezTo>
                  <a:cubicBezTo>
                    <a:pt x="20715" y="84581"/>
                    <a:pt x="20749" y="84615"/>
                    <a:pt x="20782" y="84615"/>
                  </a:cubicBezTo>
                  <a:lnTo>
                    <a:pt x="21116" y="84615"/>
                  </a:lnTo>
                  <a:cubicBezTo>
                    <a:pt x="21216" y="84615"/>
                    <a:pt x="21282" y="84615"/>
                    <a:pt x="21383" y="84581"/>
                  </a:cubicBezTo>
                  <a:cubicBezTo>
                    <a:pt x="21549" y="84515"/>
                    <a:pt x="21716" y="84448"/>
                    <a:pt x="21850" y="84315"/>
                  </a:cubicBezTo>
                  <a:cubicBezTo>
                    <a:pt x="22450" y="84948"/>
                    <a:pt x="23117" y="85515"/>
                    <a:pt x="23851" y="86016"/>
                  </a:cubicBezTo>
                  <a:cubicBezTo>
                    <a:pt x="23751" y="86283"/>
                    <a:pt x="23751" y="86516"/>
                    <a:pt x="23784" y="86783"/>
                  </a:cubicBezTo>
                  <a:cubicBezTo>
                    <a:pt x="23851" y="86983"/>
                    <a:pt x="23951" y="87183"/>
                    <a:pt x="24118" y="87350"/>
                  </a:cubicBezTo>
                  <a:lnTo>
                    <a:pt x="24185" y="87417"/>
                  </a:lnTo>
                  <a:cubicBezTo>
                    <a:pt x="24218" y="87450"/>
                    <a:pt x="24251" y="87450"/>
                    <a:pt x="24251" y="87483"/>
                  </a:cubicBezTo>
                  <a:cubicBezTo>
                    <a:pt x="24285" y="87517"/>
                    <a:pt x="24285" y="87517"/>
                    <a:pt x="24351" y="87517"/>
                  </a:cubicBezTo>
                  <a:cubicBezTo>
                    <a:pt x="24385" y="87584"/>
                    <a:pt x="24418" y="87584"/>
                    <a:pt x="24451" y="87584"/>
                  </a:cubicBezTo>
                  <a:cubicBezTo>
                    <a:pt x="24518" y="87584"/>
                    <a:pt x="24551" y="87617"/>
                    <a:pt x="24585" y="87617"/>
                  </a:cubicBezTo>
                  <a:cubicBezTo>
                    <a:pt x="24618" y="87617"/>
                    <a:pt x="24685" y="87650"/>
                    <a:pt x="24685" y="87650"/>
                  </a:cubicBezTo>
                  <a:cubicBezTo>
                    <a:pt x="24718" y="87650"/>
                    <a:pt x="24752" y="87684"/>
                    <a:pt x="24785" y="87684"/>
                  </a:cubicBezTo>
                  <a:lnTo>
                    <a:pt x="25119" y="87684"/>
                  </a:lnTo>
                  <a:cubicBezTo>
                    <a:pt x="25219" y="87684"/>
                    <a:pt x="25285" y="87684"/>
                    <a:pt x="25385" y="87650"/>
                  </a:cubicBezTo>
                  <a:cubicBezTo>
                    <a:pt x="25519" y="87617"/>
                    <a:pt x="25686" y="87584"/>
                    <a:pt x="25786" y="87483"/>
                  </a:cubicBezTo>
                  <a:cubicBezTo>
                    <a:pt x="25852" y="87450"/>
                    <a:pt x="25886" y="87417"/>
                    <a:pt x="25919" y="87417"/>
                  </a:cubicBezTo>
                  <a:cubicBezTo>
                    <a:pt x="25952" y="87350"/>
                    <a:pt x="26019" y="87350"/>
                    <a:pt x="26019" y="87317"/>
                  </a:cubicBezTo>
                  <a:cubicBezTo>
                    <a:pt x="28087" y="88351"/>
                    <a:pt x="30289" y="89151"/>
                    <a:pt x="32591" y="89652"/>
                  </a:cubicBezTo>
                  <a:cubicBezTo>
                    <a:pt x="23117" y="98191"/>
                    <a:pt x="25886" y="105029"/>
                    <a:pt x="26019" y="105330"/>
                  </a:cubicBezTo>
                  <a:cubicBezTo>
                    <a:pt x="26074" y="105494"/>
                    <a:pt x="26265" y="105614"/>
                    <a:pt x="26442" y="105614"/>
                  </a:cubicBezTo>
                  <a:cubicBezTo>
                    <a:pt x="26480" y="105614"/>
                    <a:pt x="26517" y="105608"/>
                    <a:pt x="26553" y="105596"/>
                  </a:cubicBezTo>
                  <a:lnTo>
                    <a:pt x="26620" y="105530"/>
                  </a:lnTo>
                  <a:cubicBezTo>
                    <a:pt x="26886" y="105463"/>
                    <a:pt x="26953" y="105163"/>
                    <a:pt x="26886" y="104963"/>
                  </a:cubicBezTo>
                  <a:cubicBezTo>
                    <a:pt x="26853" y="104929"/>
                    <a:pt x="25619" y="101794"/>
                    <a:pt x="27854" y="97190"/>
                  </a:cubicBezTo>
                  <a:cubicBezTo>
                    <a:pt x="27903" y="97239"/>
                    <a:pt x="27987" y="97270"/>
                    <a:pt x="28081" y="97270"/>
                  </a:cubicBezTo>
                  <a:cubicBezTo>
                    <a:pt x="28116" y="97270"/>
                    <a:pt x="28152" y="97266"/>
                    <a:pt x="28187" y="97257"/>
                  </a:cubicBezTo>
                  <a:lnTo>
                    <a:pt x="41697" y="93755"/>
                  </a:lnTo>
                  <a:lnTo>
                    <a:pt x="41730" y="93788"/>
                  </a:lnTo>
                  <a:lnTo>
                    <a:pt x="41864" y="93821"/>
                  </a:lnTo>
                  <a:cubicBezTo>
                    <a:pt x="41897" y="93821"/>
                    <a:pt x="41931" y="93855"/>
                    <a:pt x="41964" y="93855"/>
                  </a:cubicBezTo>
                  <a:cubicBezTo>
                    <a:pt x="42031" y="93855"/>
                    <a:pt x="42064" y="93921"/>
                    <a:pt x="42097" y="93921"/>
                  </a:cubicBezTo>
                  <a:lnTo>
                    <a:pt x="42431" y="93921"/>
                  </a:lnTo>
                  <a:cubicBezTo>
                    <a:pt x="42531" y="93921"/>
                    <a:pt x="42598" y="93921"/>
                    <a:pt x="42698" y="93855"/>
                  </a:cubicBezTo>
                  <a:cubicBezTo>
                    <a:pt x="42798" y="93821"/>
                    <a:pt x="42898" y="93788"/>
                    <a:pt x="42965" y="93755"/>
                  </a:cubicBezTo>
                  <a:cubicBezTo>
                    <a:pt x="46734" y="96590"/>
                    <a:pt x="47101" y="99659"/>
                    <a:pt x="47101" y="99692"/>
                  </a:cubicBezTo>
                  <a:cubicBezTo>
                    <a:pt x="47134" y="99959"/>
                    <a:pt x="47368" y="100126"/>
                    <a:pt x="47601" y="100126"/>
                  </a:cubicBezTo>
                  <a:lnTo>
                    <a:pt x="47701" y="100126"/>
                  </a:lnTo>
                  <a:cubicBezTo>
                    <a:pt x="47901" y="100092"/>
                    <a:pt x="48068" y="99859"/>
                    <a:pt x="48035" y="99625"/>
                  </a:cubicBezTo>
                  <a:cubicBezTo>
                    <a:pt x="47968" y="99425"/>
                    <a:pt x="47568" y="96090"/>
                    <a:pt x="43565" y="93021"/>
                  </a:cubicBezTo>
                  <a:lnTo>
                    <a:pt x="43565" y="92954"/>
                  </a:lnTo>
                  <a:cubicBezTo>
                    <a:pt x="43598" y="92821"/>
                    <a:pt x="43598" y="92654"/>
                    <a:pt x="43598" y="92520"/>
                  </a:cubicBezTo>
                  <a:cubicBezTo>
                    <a:pt x="43598" y="92454"/>
                    <a:pt x="43598" y="92354"/>
                    <a:pt x="43565" y="92287"/>
                  </a:cubicBezTo>
                  <a:cubicBezTo>
                    <a:pt x="43565" y="92187"/>
                    <a:pt x="43532" y="92120"/>
                    <a:pt x="43465" y="92020"/>
                  </a:cubicBezTo>
                  <a:cubicBezTo>
                    <a:pt x="43432" y="91987"/>
                    <a:pt x="43398" y="91920"/>
                    <a:pt x="43365" y="91853"/>
                  </a:cubicBezTo>
                  <a:cubicBezTo>
                    <a:pt x="43365" y="91853"/>
                    <a:pt x="43365" y="91820"/>
                    <a:pt x="43298" y="91820"/>
                  </a:cubicBezTo>
                  <a:cubicBezTo>
                    <a:pt x="43231" y="91686"/>
                    <a:pt x="43098" y="91586"/>
                    <a:pt x="42931" y="91486"/>
                  </a:cubicBezTo>
                  <a:cubicBezTo>
                    <a:pt x="42722" y="91347"/>
                    <a:pt x="42480" y="91288"/>
                    <a:pt x="42240" y="91288"/>
                  </a:cubicBezTo>
                  <a:cubicBezTo>
                    <a:pt x="42136" y="91288"/>
                    <a:pt x="42032" y="91299"/>
                    <a:pt x="41931" y="91320"/>
                  </a:cubicBezTo>
                  <a:cubicBezTo>
                    <a:pt x="41730" y="91353"/>
                    <a:pt x="41530" y="91486"/>
                    <a:pt x="41397" y="91620"/>
                  </a:cubicBezTo>
                  <a:cubicBezTo>
                    <a:pt x="39229" y="90452"/>
                    <a:pt x="36927" y="89618"/>
                    <a:pt x="34559" y="89118"/>
                  </a:cubicBezTo>
                  <a:cubicBezTo>
                    <a:pt x="36560" y="87417"/>
                    <a:pt x="38261" y="85415"/>
                    <a:pt x="39696" y="83180"/>
                  </a:cubicBezTo>
                  <a:cubicBezTo>
                    <a:pt x="39862" y="83114"/>
                    <a:pt x="39929" y="82947"/>
                    <a:pt x="39929" y="82780"/>
                  </a:cubicBezTo>
                  <a:cubicBezTo>
                    <a:pt x="40763" y="81346"/>
                    <a:pt x="41363" y="79778"/>
                    <a:pt x="41597" y="78143"/>
                  </a:cubicBezTo>
                  <a:cubicBezTo>
                    <a:pt x="41630" y="78077"/>
                    <a:pt x="41630" y="77977"/>
                    <a:pt x="41630" y="77943"/>
                  </a:cubicBezTo>
                  <a:cubicBezTo>
                    <a:pt x="41797" y="76909"/>
                    <a:pt x="41764" y="75808"/>
                    <a:pt x="41530" y="74774"/>
                  </a:cubicBezTo>
                  <a:cubicBezTo>
                    <a:pt x="41263" y="73907"/>
                    <a:pt x="40463" y="71906"/>
                    <a:pt x="38061" y="69837"/>
                  </a:cubicBezTo>
                  <a:cubicBezTo>
                    <a:pt x="38028" y="69771"/>
                    <a:pt x="37928" y="69737"/>
                    <a:pt x="37894" y="69737"/>
                  </a:cubicBezTo>
                  <a:cubicBezTo>
                    <a:pt x="35926" y="68136"/>
                    <a:pt x="32924" y="66602"/>
                    <a:pt x="28421" y="65568"/>
                  </a:cubicBezTo>
                  <a:cubicBezTo>
                    <a:pt x="30256" y="63933"/>
                    <a:pt x="31857" y="62099"/>
                    <a:pt x="33191" y="60064"/>
                  </a:cubicBezTo>
                  <a:lnTo>
                    <a:pt x="33558" y="60064"/>
                  </a:lnTo>
                  <a:cubicBezTo>
                    <a:pt x="33625" y="60064"/>
                    <a:pt x="33725" y="60064"/>
                    <a:pt x="33791" y="59997"/>
                  </a:cubicBezTo>
                  <a:cubicBezTo>
                    <a:pt x="33925" y="59964"/>
                    <a:pt x="34092" y="59930"/>
                    <a:pt x="34225" y="59830"/>
                  </a:cubicBezTo>
                  <a:cubicBezTo>
                    <a:pt x="34258" y="59797"/>
                    <a:pt x="34292" y="59764"/>
                    <a:pt x="34358" y="59764"/>
                  </a:cubicBezTo>
                  <a:cubicBezTo>
                    <a:pt x="34459" y="59664"/>
                    <a:pt x="34559" y="59563"/>
                    <a:pt x="34592" y="59463"/>
                  </a:cubicBezTo>
                  <a:lnTo>
                    <a:pt x="34592" y="59430"/>
                  </a:lnTo>
                  <a:cubicBezTo>
                    <a:pt x="34625" y="59330"/>
                    <a:pt x="34692" y="59263"/>
                    <a:pt x="34725" y="59130"/>
                  </a:cubicBezTo>
                  <a:cubicBezTo>
                    <a:pt x="34759" y="58996"/>
                    <a:pt x="34759" y="58830"/>
                    <a:pt x="34759" y="58730"/>
                  </a:cubicBezTo>
                  <a:cubicBezTo>
                    <a:pt x="34759" y="58629"/>
                    <a:pt x="34759" y="58563"/>
                    <a:pt x="34725" y="58463"/>
                  </a:cubicBezTo>
                  <a:cubicBezTo>
                    <a:pt x="34692" y="58396"/>
                    <a:pt x="34692" y="58296"/>
                    <a:pt x="34625" y="58229"/>
                  </a:cubicBezTo>
                  <a:cubicBezTo>
                    <a:pt x="34592" y="58162"/>
                    <a:pt x="34592" y="58129"/>
                    <a:pt x="34492" y="58062"/>
                  </a:cubicBezTo>
                  <a:cubicBezTo>
                    <a:pt x="34459" y="57962"/>
                    <a:pt x="34392" y="57929"/>
                    <a:pt x="34358" y="57896"/>
                  </a:cubicBezTo>
                  <a:cubicBezTo>
                    <a:pt x="34759" y="56962"/>
                    <a:pt x="35059" y="55961"/>
                    <a:pt x="35259" y="54960"/>
                  </a:cubicBezTo>
                  <a:cubicBezTo>
                    <a:pt x="35326" y="54960"/>
                    <a:pt x="35426" y="54960"/>
                    <a:pt x="35526" y="54927"/>
                  </a:cubicBezTo>
                  <a:cubicBezTo>
                    <a:pt x="36226" y="54760"/>
                    <a:pt x="36627" y="53993"/>
                    <a:pt x="36460" y="53326"/>
                  </a:cubicBezTo>
                  <a:cubicBezTo>
                    <a:pt x="36427" y="53259"/>
                    <a:pt x="36427" y="53159"/>
                    <a:pt x="36393" y="53092"/>
                  </a:cubicBezTo>
                  <a:cubicBezTo>
                    <a:pt x="36360" y="53059"/>
                    <a:pt x="36293" y="52959"/>
                    <a:pt x="36260" y="52925"/>
                  </a:cubicBezTo>
                  <a:lnTo>
                    <a:pt x="36226" y="52892"/>
                  </a:lnTo>
                  <a:cubicBezTo>
                    <a:pt x="36126" y="52759"/>
                    <a:pt x="36026" y="52625"/>
                    <a:pt x="35860" y="52525"/>
                  </a:cubicBezTo>
                  <a:cubicBezTo>
                    <a:pt x="35726" y="52458"/>
                    <a:pt x="35593" y="52425"/>
                    <a:pt x="35459" y="52358"/>
                  </a:cubicBezTo>
                  <a:cubicBezTo>
                    <a:pt x="35459" y="51524"/>
                    <a:pt x="35292" y="50757"/>
                    <a:pt x="35026" y="49990"/>
                  </a:cubicBezTo>
                  <a:cubicBezTo>
                    <a:pt x="34959" y="49623"/>
                    <a:pt x="34559" y="47155"/>
                    <a:pt x="31957" y="44653"/>
                  </a:cubicBezTo>
                  <a:cubicBezTo>
                    <a:pt x="32023" y="44586"/>
                    <a:pt x="32023" y="44519"/>
                    <a:pt x="32023" y="44453"/>
                  </a:cubicBezTo>
                  <a:cubicBezTo>
                    <a:pt x="32057" y="44286"/>
                    <a:pt x="32023" y="44119"/>
                    <a:pt x="31957" y="43952"/>
                  </a:cubicBezTo>
                  <a:cubicBezTo>
                    <a:pt x="31923" y="43886"/>
                    <a:pt x="31923" y="43786"/>
                    <a:pt x="31890" y="43719"/>
                  </a:cubicBezTo>
                  <a:cubicBezTo>
                    <a:pt x="31857" y="43652"/>
                    <a:pt x="31790" y="43585"/>
                    <a:pt x="31757" y="43552"/>
                  </a:cubicBezTo>
                  <a:cubicBezTo>
                    <a:pt x="31757" y="43552"/>
                    <a:pt x="31757" y="43485"/>
                    <a:pt x="31723" y="43485"/>
                  </a:cubicBezTo>
                  <a:cubicBezTo>
                    <a:pt x="31623" y="43352"/>
                    <a:pt x="31523" y="43252"/>
                    <a:pt x="31356" y="43152"/>
                  </a:cubicBezTo>
                  <a:cubicBezTo>
                    <a:pt x="31134" y="43028"/>
                    <a:pt x="30874" y="42959"/>
                    <a:pt x="30619" y="42959"/>
                  </a:cubicBezTo>
                  <a:cubicBezTo>
                    <a:pt x="30530" y="42959"/>
                    <a:pt x="30442" y="42968"/>
                    <a:pt x="30356" y="42985"/>
                  </a:cubicBezTo>
                  <a:cubicBezTo>
                    <a:pt x="30222" y="43018"/>
                    <a:pt x="30122" y="43085"/>
                    <a:pt x="30055" y="43118"/>
                  </a:cubicBezTo>
                  <a:cubicBezTo>
                    <a:pt x="28087" y="41751"/>
                    <a:pt x="25385" y="40450"/>
                    <a:pt x="21583" y="39583"/>
                  </a:cubicBezTo>
                  <a:cubicBezTo>
                    <a:pt x="29588" y="32411"/>
                    <a:pt x="28921" y="26740"/>
                    <a:pt x="28554" y="25105"/>
                  </a:cubicBezTo>
                  <a:cubicBezTo>
                    <a:pt x="28421" y="24605"/>
                    <a:pt x="28221" y="24105"/>
                    <a:pt x="27954" y="23638"/>
                  </a:cubicBezTo>
                  <a:cubicBezTo>
                    <a:pt x="27954" y="23604"/>
                    <a:pt x="27921" y="23571"/>
                    <a:pt x="27921" y="23504"/>
                  </a:cubicBezTo>
                  <a:cubicBezTo>
                    <a:pt x="26720" y="21269"/>
                    <a:pt x="23551" y="17667"/>
                    <a:pt x="15445" y="15832"/>
                  </a:cubicBezTo>
                  <a:cubicBezTo>
                    <a:pt x="17280" y="14231"/>
                    <a:pt x="18914" y="12330"/>
                    <a:pt x="20215" y="10295"/>
                  </a:cubicBezTo>
                  <a:lnTo>
                    <a:pt x="20615" y="10295"/>
                  </a:lnTo>
                  <a:cubicBezTo>
                    <a:pt x="20715" y="10295"/>
                    <a:pt x="20782" y="10295"/>
                    <a:pt x="20882" y="10262"/>
                  </a:cubicBezTo>
                  <a:cubicBezTo>
                    <a:pt x="21016" y="10228"/>
                    <a:pt x="21149" y="10161"/>
                    <a:pt x="21282" y="10095"/>
                  </a:cubicBezTo>
                  <a:cubicBezTo>
                    <a:pt x="21349" y="10061"/>
                    <a:pt x="21383" y="9995"/>
                    <a:pt x="21416" y="9995"/>
                  </a:cubicBezTo>
                  <a:cubicBezTo>
                    <a:pt x="21549" y="9928"/>
                    <a:pt x="21616" y="9795"/>
                    <a:pt x="21683" y="9728"/>
                  </a:cubicBezTo>
                  <a:lnTo>
                    <a:pt x="21683" y="9661"/>
                  </a:lnTo>
                  <a:cubicBezTo>
                    <a:pt x="21749" y="9561"/>
                    <a:pt x="21783" y="9394"/>
                    <a:pt x="21850" y="9261"/>
                  </a:cubicBezTo>
                  <a:cubicBezTo>
                    <a:pt x="21883" y="9094"/>
                    <a:pt x="21850" y="8927"/>
                    <a:pt x="21783" y="8760"/>
                  </a:cubicBezTo>
                  <a:cubicBezTo>
                    <a:pt x="21783" y="8660"/>
                    <a:pt x="21749" y="8594"/>
                    <a:pt x="21716" y="8494"/>
                  </a:cubicBezTo>
                  <a:cubicBezTo>
                    <a:pt x="21649" y="8460"/>
                    <a:pt x="21616" y="8394"/>
                    <a:pt x="21583" y="8327"/>
                  </a:cubicBezTo>
                  <a:lnTo>
                    <a:pt x="21549" y="8293"/>
                  </a:lnTo>
                  <a:cubicBezTo>
                    <a:pt x="21483" y="8227"/>
                    <a:pt x="21449" y="8160"/>
                    <a:pt x="21383" y="8093"/>
                  </a:cubicBezTo>
                  <a:cubicBezTo>
                    <a:pt x="21783" y="7159"/>
                    <a:pt x="22083" y="6159"/>
                    <a:pt x="22283" y="5158"/>
                  </a:cubicBezTo>
                  <a:lnTo>
                    <a:pt x="22417" y="5125"/>
                  </a:lnTo>
                  <a:cubicBezTo>
                    <a:pt x="22550" y="5091"/>
                    <a:pt x="22717" y="5058"/>
                    <a:pt x="22817" y="4958"/>
                  </a:cubicBezTo>
                  <a:cubicBezTo>
                    <a:pt x="22884" y="4924"/>
                    <a:pt x="22917" y="4891"/>
                    <a:pt x="22950" y="4891"/>
                  </a:cubicBezTo>
                  <a:cubicBezTo>
                    <a:pt x="23084" y="4791"/>
                    <a:pt x="23184" y="4658"/>
                    <a:pt x="23217" y="4557"/>
                  </a:cubicBezTo>
                  <a:lnTo>
                    <a:pt x="23217" y="4491"/>
                  </a:lnTo>
                  <a:cubicBezTo>
                    <a:pt x="23251" y="4424"/>
                    <a:pt x="23284" y="4324"/>
                    <a:pt x="23351" y="4224"/>
                  </a:cubicBezTo>
                  <a:cubicBezTo>
                    <a:pt x="23384" y="4090"/>
                    <a:pt x="23384" y="3924"/>
                    <a:pt x="23384" y="3790"/>
                  </a:cubicBezTo>
                  <a:cubicBezTo>
                    <a:pt x="23384" y="3724"/>
                    <a:pt x="23384" y="3623"/>
                    <a:pt x="23351" y="3557"/>
                  </a:cubicBezTo>
                  <a:cubicBezTo>
                    <a:pt x="23284" y="3457"/>
                    <a:pt x="23284" y="3390"/>
                    <a:pt x="23251" y="3290"/>
                  </a:cubicBezTo>
                  <a:cubicBezTo>
                    <a:pt x="23217" y="3257"/>
                    <a:pt x="23184" y="3156"/>
                    <a:pt x="23117" y="3123"/>
                  </a:cubicBezTo>
                  <a:cubicBezTo>
                    <a:pt x="23117" y="3123"/>
                    <a:pt x="23117" y="3090"/>
                    <a:pt x="23084" y="3090"/>
                  </a:cubicBezTo>
                  <a:cubicBezTo>
                    <a:pt x="23017" y="2956"/>
                    <a:pt x="22884" y="2823"/>
                    <a:pt x="22717" y="2756"/>
                  </a:cubicBezTo>
                  <a:cubicBezTo>
                    <a:pt x="22617" y="2723"/>
                    <a:pt x="22550" y="2656"/>
                    <a:pt x="22417" y="2623"/>
                  </a:cubicBezTo>
                  <a:cubicBezTo>
                    <a:pt x="22417" y="1789"/>
                    <a:pt x="22250" y="988"/>
                    <a:pt x="21950" y="254"/>
                  </a:cubicBezTo>
                  <a:cubicBezTo>
                    <a:pt x="21877" y="110"/>
                    <a:pt x="21719" y="1"/>
                    <a:pt x="21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2625863" y="864173"/>
              <a:ext cx="690782" cy="3006950"/>
            </a:xfrm>
            <a:custGeom>
              <a:rect b="b" l="l" r="r" t="t"/>
              <a:pathLst>
                <a:path extrusionOk="0" h="103679" w="23818">
                  <a:moveTo>
                    <a:pt x="22343" y="0"/>
                  </a:moveTo>
                  <a:cubicBezTo>
                    <a:pt x="22323" y="0"/>
                    <a:pt x="22303" y="2"/>
                    <a:pt x="22283" y="5"/>
                  </a:cubicBezTo>
                  <a:cubicBezTo>
                    <a:pt x="22016" y="5"/>
                    <a:pt x="21849" y="272"/>
                    <a:pt x="21916" y="505"/>
                  </a:cubicBezTo>
                  <a:cubicBezTo>
                    <a:pt x="21916" y="538"/>
                    <a:pt x="22783" y="7810"/>
                    <a:pt x="11241" y="13481"/>
                  </a:cubicBezTo>
                  <a:cubicBezTo>
                    <a:pt x="934" y="18518"/>
                    <a:pt x="0" y="24389"/>
                    <a:pt x="67" y="26123"/>
                  </a:cubicBezTo>
                  <a:cubicBezTo>
                    <a:pt x="67" y="27791"/>
                    <a:pt x="934" y="33695"/>
                    <a:pt x="11241" y="38732"/>
                  </a:cubicBezTo>
                  <a:cubicBezTo>
                    <a:pt x="22783" y="44370"/>
                    <a:pt x="21849" y="51642"/>
                    <a:pt x="21849" y="51708"/>
                  </a:cubicBezTo>
                  <a:lnTo>
                    <a:pt x="21849" y="51808"/>
                  </a:lnTo>
                  <a:lnTo>
                    <a:pt x="21849" y="51842"/>
                  </a:lnTo>
                  <a:lnTo>
                    <a:pt x="21849" y="51908"/>
                  </a:lnTo>
                  <a:cubicBezTo>
                    <a:pt x="21916" y="52009"/>
                    <a:pt x="22783" y="59247"/>
                    <a:pt x="11241" y="64918"/>
                  </a:cubicBezTo>
                  <a:cubicBezTo>
                    <a:pt x="934" y="69955"/>
                    <a:pt x="0" y="75859"/>
                    <a:pt x="67" y="77560"/>
                  </a:cubicBezTo>
                  <a:cubicBezTo>
                    <a:pt x="67" y="79228"/>
                    <a:pt x="934" y="85132"/>
                    <a:pt x="11241" y="90203"/>
                  </a:cubicBezTo>
                  <a:cubicBezTo>
                    <a:pt x="22783" y="95807"/>
                    <a:pt x="21849" y="103078"/>
                    <a:pt x="21849" y="103179"/>
                  </a:cubicBezTo>
                  <a:cubicBezTo>
                    <a:pt x="21816" y="103412"/>
                    <a:pt x="21982" y="103612"/>
                    <a:pt x="22249" y="103679"/>
                  </a:cubicBezTo>
                  <a:lnTo>
                    <a:pt x="22316" y="103679"/>
                  </a:lnTo>
                  <a:cubicBezTo>
                    <a:pt x="22583" y="103679"/>
                    <a:pt x="22750" y="103512"/>
                    <a:pt x="22716" y="103279"/>
                  </a:cubicBezTo>
                  <a:cubicBezTo>
                    <a:pt x="22783" y="102945"/>
                    <a:pt x="23784" y="95340"/>
                    <a:pt x="11608" y="89369"/>
                  </a:cubicBezTo>
                  <a:cubicBezTo>
                    <a:pt x="1768" y="84565"/>
                    <a:pt x="867" y="79128"/>
                    <a:pt x="934" y="77560"/>
                  </a:cubicBezTo>
                  <a:cubicBezTo>
                    <a:pt x="967" y="75992"/>
                    <a:pt x="1768" y="70522"/>
                    <a:pt x="11608" y="65718"/>
                  </a:cubicBezTo>
                  <a:cubicBezTo>
                    <a:pt x="23450" y="59914"/>
                    <a:pt x="22816" y="52542"/>
                    <a:pt x="22716" y="51842"/>
                  </a:cubicBezTo>
                  <a:cubicBezTo>
                    <a:pt x="22850" y="51141"/>
                    <a:pt x="23450" y="43736"/>
                    <a:pt x="11608" y="37965"/>
                  </a:cubicBezTo>
                  <a:cubicBezTo>
                    <a:pt x="1801" y="33162"/>
                    <a:pt x="967" y="27691"/>
                    <a:pt x="967" y="26157"/>
                  </a:cubicBezTo>
                  <a:cubicBezTo>
                    <a:pt x="1001" y="24556"/>
                    <a:pt x="1801" y="19118"/>
                    <a:pt x="11642" y="14315"/>
                  </a:cubicBezTo>
                  <a:cubicBezTo>
                    <a:pt x="23817" y="8344"/>
                    <a:pt x="22816" y="705"/>
                    <a:pt x="22783" y="372"/>
                  </a:cubicBezTo>
                  <a:cubicBezTo>
                    <a:pt x="22783" y="158"/>
                    <a:pt x="22560" y="0"/>
                    <a:pt x="22343" y="0"/>
                  </a:cubicBezTo>
                  <a:close/>
                </a:path>
              </a:pathLst>
            </a:custGeom>
            <a:solidFill>
              <a:srgbClr val="E4E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734216" y="3309026"/>
              <a:ext cx="450844" cy="27117"/>
            </a:xfrm>
            <a:custGeom>
              <a:rect b="b" l="l" r="r" t="t"/>
              <a:pathLst>
                <a:path extrusionOk="0" h="935" w="15545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0" y="734"/>
                    <a:pt x="200" y="934"/>
                    <a:pt x="434" y="934"/>
                  </a:cubicBezTo>
                  <a:lnTo>
                    <a:pt x="15077" y="934"/>
                  </a:lnTo>
                  <a:cubicBezTo>
                    <a:pt x="15344" y="934"/>
                    <a:pt x="15544" y="768"/>
                    <a:pt x="15544" y="467"/>
                  </a:cubicBezTo>
                  <a:cubicBezTo>
                    <a:pt x="15544" y="234"/>
                    <a:pt x="15344" y="0"/>
                    <a:pt x="15077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2734216" y="3622485"/>
              <a:ext cx="450844" cy="27117"/>
            </a:xfrm>
            <a:custGeom>
              <a:rect b="b" l="l" r="r" t="t"/>
              <a:pathLst>
                <a:path extrusionOk="0" h="935" w="15545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34"/>
                    <a:pt x="200" y="934"/>
                    <a:pt x="434" y="934"/>
                  </a:cubicBezTo>
                  <a:lnTo>
                    <a:pt x="15077" y="934"/>
                  </a:lnTo>
                  <a:cubicBezTo>
                    <a:pt x="15344" y="934"/>
                    <a:pt x="15544" y="734"/>
                    <a:pt x="15544" y="467"/>
                  </a:cubicBezTo>
                  <a:cubicBezTo>
                    <a:pt x="15544" y="200"/>
                    <a:pt x="15344" y="0"/>
                    <a:pt x="15077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2648108" y="3187128"/>
              <a:ext cx="620160" cy="27117"/>
            </a:xfrm>
            <a:custGeom>
              <a:rect b="b" l="l" r="r" t="t"/>
              <a:pathLst>
                <a:path extrusionOk="0" h="935" w="21383">
                  <a:moveTo>
                    <a:pt x="467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34"/>
                    <a:pt x="200" y="934"/>
                    <a:pt x="467" y="934"/>
                  </a:cubicBezTo>
                  <a:lnTo>
                    <a:pt x="20915" y="934"/>
                  </a:lnTo>
                  <a:cubicBezTo>
                    <a:pt x="21182" y="934"/>
                    <a:pt x="21382" y="734"/>
                    <a:pt x="21382" y="467"/>
                  </a:cubicBezTo>
                  <a:cubicBezTo>
                    <a:pt x="21382" y="200"/>
                    <a:pt x="21182" y="0"/>
                    <a:pt x="20915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2630677" y="3064245"/>
              <a:ext cx="651135" cy="26160"/>
            </a:xfrm>
            <a:custGeom>
              <a:rect b="b" l="l" r="r" t="t"/>
              <a:pathLst>
                <a:path extrusionOk="0" h="902" w="22451">
                  <a:moveTo>
                    <a:pt x="468" y="1"/>
                  </a:moveTo>
                  <a:cubicBezTo>
                    <a:pt x="234" y="1"/>
                    <a:pt x="1" y="201"/>
                    <a:pt x="1" y="435"/>
                  </a:cubicBezTo>
                  <a:cubicBezTo>
                    <a:pt x="1" y="701"/>
                    <a:pt x="234" y="902"/>
                    <a:pt x="468" y="902"/>
                  </a:cubicBezTo>
                  <a:lnTo>
                    <a:pt x="21983" y="902"/>
                  </a:lnTo>
                  <a:cubicBezTo>
                    <a:pt x="22250" y="902"/>
                    <a:pt x="22450" y="701"/>
                    <a:pt x="22450" y="435"/>
                  </a:cubicBezTo>
                  <a:cubicBezTo>
                    <a:pt x="22450" y="201"/>
                    <a:pt x="22250" y="1"/>
                    <a:pt x="21983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2687754" y="2940433"/>
              <a:ext cx="539882" cy="27117"/>
            </a:xfrm>
            <a:custGeom>
              <a:rect b="b" l="l" r="r" t="t"/>
              <a:pathLst>
                <a:path extrusionOk="0" h="935" w="18615">
                  <a:moveTo>
                    <a:pt x="468" y="0"/>
                  </a:moveTo>
                  <a:cubicBezTo>
                    <a:pt x="201" y="0"/>
                    <a:pt x="1" y="200"/>
                    <a:pt x="1" y="467"/>
                  </a:cubicBezTo>
                  <a:cubicBezTo>
                    <a:pt x="1" y="734"/>
                    <a:pt x="201" y="934"/>
                    <a:pt x="468" y="934"/>
                  </a:cubicBezTo>
                  <a:lnTo>
                    <a:pt x="18147" y="934"/>
                  </a:lnTo>
                  <a:cubicBezTo>
                    <a:pt x="18381" y="934"/>
                    <a:pt x="18614" y="734"/>
                    <a:pt x="18614" y="467"/>
                  </a:cubicBezTo>
                  <a:cubicBezTo>
                    <a:pt x="18614" y="200"/>
                    <a:pt x="18381" y="0"/>
                    <a:pt x="18147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2734216" y="1810467"/>
              <a:ext cx="450844" cy="26131"/>
            </a:xfrm>
            <a:custGeom>
              <a:rect b="b" l="l" r="r" t="t"/>
              <a:pathLst>
                <a:path extrusionOk="0" h="901" w="15545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077" y="901"/>
                  </a:lnTo>
                  <a:cubicBezTo>
                    <a:pt x="15344" y="901"/>
                    <a:pt x="15544" y="734"/>
                    <a:pt x="15544" y="434"/>
                  </a:cubicBezTo>
                  <a:cubicBezTo>
                    <a:pt x="15544" y="200"/>
                    <a:pt x="15344" y="0"/>
                    <a:pt x="15077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2734216" y="1100341"/>
              <a:ext cx="450844" cy="26160"/>
            </a:xfrm>
            <a:custGeom>
              <a:rect b="b" l="l" r="r" t="t"/>
              <a:pathLst>
                <a:path extrusionOk="0" h="902" w="15545">
                  <a:moveTo>
                    <a:pt x="434" y="1"/>
                  </a:moveTo>
                  <a:cubicBezTo>
                    <a:pt x="200" y="1"/>
                    <a:pt x="0" y="201"/>
                    <a:pt x="0" y="468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077" y="901"/>
                  </a:lnTo>
                  <a:cubicBezTo>
                    <a:pt x="15344" y="901"/>
                    <a:pt x="15544" y="701"/>
                    <a:pt x="15544" y="468"/>
                  </a:cubicBezTo>
                  <a:cubicBezTo>
                    <a:pt x="15544" y="201"/>
                    <a:pt x="15344" y="1"/>
                    <a:pt x="15077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2648108" y="1687583"/>
              <a:ext cx="620160" cy="27117"/>
            </a:xfrm>
            <a:custGeom>
              <a:rect b="b" l="l" r="r" t="t"/>
              <a:pathLst>
                <a:path extrusionOk="0" h="935" w="21383">
                  <a:moveTo>
                    <a:pt x="467" y="1"/>
                  </a:moveTo>
                  <a:cubicBezTo>
                    <a:pt x="200" y="1"/>
                    <a:pt x="0" y="234"/>
                    <a:pt x="0" y="468"/>
                  </a:cubicBezTo>
                  <a:cubicBezTo>
                    <a:pt x="0" y="734"/>
                    <a:pt x="200" y="935"/>
                    <a:pt x="467" y="935"/>
                  </a:cubicBezTo>
                  <a:lnTo>
                    <a:pt x="20915" y="935"/>
                  </a:lnTo>
                  <a:cubicBezTo>
                    <a:pt x="21182" y="935"/>
                    <a:pt x="21382" y="734"/>
                    <a:pt x="21382" y="468"/>
                  </a:cubicBezTo>
                  <a:cubicBezTo>
                    <a:pt x="21382" y="234"/>
                    <a:pt x="21182" y="1"/>
                    <a:pt x="20915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2648108" y="978443"/>
              <a:ext cx="620160" cy="26160"/>
            </a:xfrm>
            <a:custGeom>
              <a:rect b="b" l="l" r="r" t="t"/>
              <a:pathLst>
                <a:path extrusionOk="0" h="902" w="21383">
                  <a:moveTo>
                    <a:pt x="467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67" y="901"/>
                  </a:cubicBezTo>
                  <a:lnTo>
                    <a:pt x="20915" y="901"/>
                  </a:lnTo>
                  <a:cubicBezTo>
                    <a:pt x="21182" y="901"/>
                    <a:pt x="21382" y="701"/>
                    <a:pt x="21382" y="434"/>
                  </a:cubicBezTo>
                  <a:cubicBezTo>
                    <a:pt x="21382" y="201"/>
                    <a:pt x="21182" y="1"/>
                    <a:pt x="20915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630677" y="1564729"/>
              <a:ext cx="651135" cy="26131"/>
            </a:xfrm>
            <a:custGeom>
              <a:rect b="b" l="l" r="r" t="t"/>
              <a:pathLst>
                <a:path extrusionOk="0" h="901" w="22451">
                  <a:moveTo>
                    <a:pt x="468" y="0"/>
                  </a:moveTo>
                  <a:cubicBezTo>
                    <a:pt x="234" y="0"/>
                    <a:pt x="1" y="200"/>
                    <a:pt x="1" y="467"/>
                  </a:cubicBezTo>
                  <a:cubicBezTo>
                    <a:pt x="1" y="701"/>
                    <a:pt x="234" y="901"/>
                    <a:pt x="468" y="901"/>
                  </a:cubicBezTo>
                  <a:lnTo>
                    <a:pt x="21983" y="901"/>
                  </a:lnTo>
                  <a:cubicBezTo>
                    <a:pt x="22250" y="901"/>
                    <a:pt x="22450" y="701"/>
                    <a:pt x="22450" y="467"/>
                  </a:cubicBezTo>
                  <a:cubicBezTo>
                    <a:pt x="22450" y="200"/>
                    <a:pt x="22250" y="0"/>
                    <a:pt x="21983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2687754" y="1440888"/>
              <a:ext cx="527294" cy="27117"/>
            </a:xfrm>
            <a:custGeom>
              <a:rect b="b" l="l" r="r" t="t"/>
              <a:pathLst>
                <a:path extrusionOk="0" h="935" w="18181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01"/>
                    <a:pt x="201" y="935"/>
                    <a:pt x="468" y="935"/>
                  </a:cubicBezTo>
                  <a:lnTo>
                    <a:pt x="18181" y="935"/>
                  </a:lnTo>
                  <a:cubicBezTo>
                    <a:pt x="17980" y="634"/>
                    <a:pt x="17714" y="334"/>
                    <a:pt x="17480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2734216" y="2587299"/>
              <a:ext cx="450844" cy="27117"/>
            </a:xfrm>
            <a:custGeom>
              <a:rect b="b" l="l" r="r" t="t"/>
              <a:pathLst>
                <a:path extrusionOk="0" h="935" w="15545">
                  <a:moveTo>
                    <a:pt x="434" y="1"/>
                  </a:moveTo>
                  <a:cubicBezTo>
                    <a:pt x="200" y="1"/>
                    <a:pt x="0" y="234"/>
                    <a:pt x="0" y="468"/>
                  </a:cubicBezTo>
                  <a:cubicBezTo>
                    <a:pt x="0" y="735"/>
                    <a:pt x="200" y="935"/>
                    <a:pt x="434" y="935"/>
                  </a:cubicBezTo>
                  <a:lnTo>
                    <a:pt x="15077" y="935"/>
                  </a:lnTo>
                  <a:cubicBezTo>
                    <a:pt x="15344" y="935"/>
                    <a:pt x="15544" y="735"/>
                    <a:pt x="15544" y="468"/>
                  </a:cubicBezTo>
                  <a:cubicBezTo>
                    <a:pt x="15544" y="234"/>
                    <a:pt x="15344" y="1"/>
                    <a:pt x="15077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2648108" y="2464444"/>
              <a:ext cx="620160" cy="26160"/>
            </a:xfrm>
            <a:custGeom>
              <a:rect b="b" l="l" r="r" t="t"/>
              <a:pathLst>
                <a:path extrusionOk="0" h="902" w="21383">
                  <a:moveTo>
                    <a:pt x="467" y="0"/>
                  </a:moveTo>
                  <a:cubicBezTo>
                    <a:pt x="200" y="0"/>
                    <a:pt x="0" y="201"/>
                    <a:pt x="0" y="467"/>
                  </a:cubicBezTo>
                  <a:cubicBezTo>
                    <a:pt x="0" y="701"/>
                    <a:pt x="200" y="901"/>
                    <a:pt x="467" y="901"/>
                  </a:cubicBezTo>
                  <a:lnTo>
                    <a:pt x="20915" y="901"/>
                  </a:lnTo>
                  <a:cubicBezTo>
                    <a:pt x="21182" y="901"/>
                    <a:pt x="21382" y="701"/>
                    <a:pt x="21382" y="467"/>
                  </a:cubicBezTo>
                  <a:cubicBezTo>
                    <a:pt x="21382" y="201"/>
                    <a:pt x="21182" y="0"/>
                    <a:pt x="20915" y="0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2687754" y="2175173"/>
              <a:ext cx="539882" cy="27117"/>
            </a:xfrm>
            <a:custGeom>
              <a:rect b="b" l="l" r="r" t="t"/>
              <a:pathLst>
                <a:path extrusionOk="0" h="935" w="18615">
                  <a:moveTo>
                    <a:pt x="468" y="1"/>
                  </a:moveTo>
                  <a:cubicBezTo>
                    <a:pt x="201" y="1"/>
                    <a:pt x="1" y="201"/>
                    <a:pt x="1" y="468"/>
                  </a:cubicBezTo>
                  <a:cubicBezTo>
                    <a:pt x="1" y="701"/>
                    <a:pt x="201" y="935"/>
                    <a:pt x="468" y="935"/>
                  </a:cubicBezTo>
                  <a:lnTo>
                    <a:pt x="18147" y="935"/>
                  </a:lnTo>
                  <a:cubicBezTo>
                    <a:pt x="18381" y="935"/>
                    <a:pt x="18614" y="701"/>
                    <a:pt x="18614" y="468"/>
                  </a:cubicBezTo>
                  <a:cubicBezTo>
                    <a:pt x="18614" y="201"/>
                    <a:pt x="18381" y="1"/>
                    <a:pt x="18147" y="1"/>
                  </a:cubicBez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2598775" y="863216"/>
              <a:ext cx="688838" cy="3008893"/>
            </a:xfrm>
            <a:custGeom>
              <a:rect b="b" l="l" r="r" t="t"/>
              <a:pathLst>
                <a:path extrusionOk="0" h="103746" w="23751">
                  <a:moveTo>
                    <a:pt x="1467" y="0"/>
                  </a:moveTo>
                  <a:cubicBezTo>
                    <a:pt x="1235" y="0"/>
                    <a:pt x="1065" y="158"/>
                    <a:pt x="1034" y="371"/>
                  </a:cubicBezTo>
                  <a:cubicBezTo>
                    <a:pt x="1001" y="705"/>
                    <a:pt x="0" y="8344"/>
                    <a:pt x="12175" y="14315"/>
                  </a:cubicBezTo>
                  <a:cubicBezTo>
                    <a:pt x="22016" y="19151"/>
                    <a:pt x="22850" y="24589"/>
                    <a:pt x="22850" y="26156"/>
                  </a:cubicBezTo>
                  <a:cubicBezTo>
                    <a:pt x="22783" y="27724"/>
                    <a:pt x="22016" y="33195"/>
                    <a:pt x="12175" y="37998"/>
                  </a:cubicBezTo>
                  <a:cubicBezTo>
                    <a:pt x="334" y="43769"/>
                    <a:pt x="934" y="51174"/>
                    <a:pt x="1034" y="51875"/>
                  </a:cubicBezTo>
                  <a:cubicBezTo>
                    <a:pt x="901" y="52575"/>
                    <a:pt x="334" y="59947"/>
                    <a:pt x="12175" y="65751"/>
                  </a:cubicBezTo>
                  <a:cubicBezTo>
                    <a:pt x="22016" y="70555"/>
                    <a:pt x="22850" y="76025"/>
                    <a:pt x="22850" y="77560"/>
                  </a:cubicBezTo>
                  <a:cubicBezTo>
                    <a:pt x="22783" y="79128"/>
                    <a:pt x="22016" y="84598"/>
                    <a:pt x="12175" y="89402"/>
                  </a:cubicBezTo>
                  <a:cubicBezTo>
                    <a:pt x="0" y="95339"/>
                    <a:pt x="1001" y="102978"/>
                    <a:pt x="1034" y="103312"/>
                  </a:cubicBezTo>
                  <a:cubicBezTo>
                    <a:pt x="1067" y="103545"/>
                    <a:pt x="1268" y="103712"/>
                    <a:pt x="1501" y="103712"/>
                  </a:cubicBezTo>
                  <a:lnTo>
                    <a:pt x="1534" y="103745"/>
                  </a:lnTo>
                  <a:cubicBezTo>
                    <a:pt x="1768" y="103712"/>
                    <a:pt x="1935" y="103478"/>
                    <a:pt x="1901" y="103245"/>
                  </a:cubicBezTo>
                  <a:cubicBezTo>
                    <a:pt x="1868" y="103212"/>
                    <a:pt x="1001" y="95940"/>
                    <a:pt x="12542" y="90269"/>
                  </a:cubicBezTo>
                  <a:cubicBezTo>
                    <a:pt x="22850" y="85232"/>
                    <a:pt x="23750" y="79361"/>
                    <a:pt x="23717" y="77627"/>
                  </a:cubicBezTo>
                  <a:cubicBezTo>
                    <a:pt x="23717" y="75959"/>
                    <a:pt x="22850" y="70054"/>
                    <a:pt x="12542" y="64984"/>
                  </a:cubicBezTo>
                  <a:cubicBezTo>
                    <a:pt x="1001" y="59313"/>
                    <a:pt x="1901" y="52075"/>
                    <a:pt x="1901" y="51975"/>
                  </a:cubicBezTo>
                  <a:lnTo>
                    <a:pt x="1901" y="51908"/>
                  </a:lnTo>
                  <a:lnTo>
                    <a:pt x="1901" y="51875"/>
                  </a:lnTo>
                  <a:lnTo>
                    <a:pt x="1901" y="51775"/>
                  </a:lnTo>
                  <a:cubicBezTo>
                    <a:pt x="1868" y="51708"/>
                    <a:pt x="1001" y="44436"/>
                    <a:pt x="12542" y="38765"/>
                  </a:cubicBezTo>
                  <a:cubicBezTo>
                    <a:pt x="22850" y="33728"/>
                    <a:pt x="23750" y="27858"/>
                    <a:pt x="23717" y="26156"/>
                  </a:cubicBezTo>
                  <a:cubicBezTo>
                    <a:pt x="23717" y="24488"/>
                    <a:pt x="22850" y="18551"/>
                    <a:pt x="12542" y="13514"/>
                  </a:cubicBezTo>
                  <a:cubicBezTo>
                    <a:pt x="1001" y="7843"/>
                    <a:pt x="1901" y="571"/>
                    <a:pt x="1901" y="505"/>
                  </a:cubicBezTo>
                  <a:cubicBezTo>
                    <a:pt x="1935" y="238"/>
                    <a:pt x="1768" y="38"/>
                    <a:pt x="1534" y="4"/>
                  </a:cubicBezTo>
                  <a:cubicBezTo>
                    <a:pt x="1512" y="1"/>
                    <a:pt x="1489" y="0"/>
                    <a:pt x="1467" y="0"/>
                  </a:cubicBezTo>
                  <a:close/>
                </a:path>
              </a:pathLst>
            </a:custGeom>
            <a:solidFill>
              <a:srgbClr val="C65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669396" y="1415743"/>
              <a:ext cx="77408" cy="77408"/>
            </a:xfrm>
            <a:custGeom>
              <a:rect b="b" l="l" r="r" t="t"/>
              <a:pathLst>
                <a:path extrusionOk="0" h="2669" w="2669">
                  <a:moveTo>
                    <a:pt x="1334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068"/>
                    <a:pt x="601" y="2669"/>
                    <a:pt x="1334" y="2669"/>
                  </a:cubicBezTo>
                  <a:cubicBezTo>
                    <a:pt x="2068" y="2669"/>
                    <a:pt x="2669" y="2068"/>
                    <a:pt x="2669" y="1335"/>
                  </a:cubicBezTo>
                  <a:cubicBezTo>
                    <a:pt x="2669" y="601"/>
                    <a:pt x="2068" y="0"/>
                    <a:pt x="1334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2671310" y="1428301"/>
              <a:ext cx="78394" cy="63951"/>
            </a:xfrm>
            <a:custGeom>
              <a:rect b="b" l="l" r="r" t="t"/>
              <a:pathLst>
                <a:path extrusionOk="0" h="2205" w="2703">
                  <a:moveTo>
                    <a:pt x="2202" y="1"/>
                  </a:moveTo>
                  <a:lnTo>
                    <a:pt x="2202" y="1"/>
                  </a:lnTo>
                  <a:cubicBezTo>
                    <a:pt x="2369" y="701"/>
                    <a:pt x="1936" y="1402"/>
                    <a:pt x="1235" y="1569"/>
                  </a:cubicBezTo>
                  <a:cubicBezTo>
                    <a:pt x="1126" y="1600"/>
                    <a:pt x="1018" y="1615"/>
                    <a:pt x="913" y="1615"/>
                  </a:cubicBezTo>
                  <a:cubicBezTo>
                    <a:pt x="570" y="1615"/>
                    <a:pt x="256" y="1457"/>
                    <a:pt x="1" y="1202"/>
                  </a:cubicBezTo>
                  <a:lnTo>
                    <a:pt x="1" y="1202"/>
                  </a:lnTo>
                  <a:cubicBezTo>
                    <a:pt x="143" y="1801"/>
                    <a:pt x="677" y="2205"/>
                    <a:pt x="1266" y="2205"/>
                  </a:cubicBezTo>
                  <a:cubicBezTo>
                    <a:pt x="1366" y="2205"/>
                    <a:pt x="1467" y="2193"/>
                    <a:pt x="1569" y="2169"/>
                  </a:cubicBezTo>
                  <a:cubicBezTo>
                    <a:pt x="2269" y="2002"/>
                    <a:pt x="2703" y="1268"/>
                    <a:pt x="2536" y="568"/>
                  </a:cubicBezTo>
                  <a:cubicBezTo>
                    <a:pt x="2503" y="368"/>
                    <a:pt x="2369" y="168"/>
                    <a:pt x="2202" y="1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2683897" y="1421543"/>
              <a:ext cx="33875" cy="33875"/>
            </a:xfrm>
            <a:custGeom>
              <a:rect b="b" l="l" r="r" t="t"/>
              <a:pathLst>
                <a:path extrusionOk="0" h="1168" w="1168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601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2595845" y="1541498"/>
              <a:ext cx="77437" cy="77437"/>
            </a:xfrm>
            <a:custGeom>
              <a:rect b="b" l="l" r="r" t="t"/>
              <a:pathLst>
                <a:path extrusionOk="0" h="2670" w="267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069"/>
                    <a:pt x="601" y="2669"/>
                    <a:pt x="1335" y="2669"/>
                  </a:cubicBezTo>
                  <a:cubicBezTo>
                    <a:pt x="2069" y="2669"/>
                    <a:pt x="2670" y="2069"/>
                    <a:pt x="2670" y="1335"/>
                  </a:cubicBezTo>
                  <a:cubicBezTo>
                    <a:pt x="2670" y="601"/>
                    <a:pt x="2069" y="1"/>
                    <a:pt x="1335" y="1"/>
                  </a:cubicBezTo>
                  <a:close/>
                </a:path>
              </a:pathLst>
            </a:custGeom>
            <a:solidFill>
              <a:srgbClr val="B2E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2595845" y="1555042"/>
              <a:ext cx="78394" cy="63951"/>
            </a:xfrm>
            <a:custGeom>
              <a:rect b="b" l="l" r="r" t="t"/>
              <a:pathLst>
                <a:path extrusionOk="0" h="2205" w="2703">
                  <a:moveTo>
                    <a:pt x="2269" y="1"/>
                  </a:moveTo>
                  <a:cubicBezTo>
                    <a:pt x="2436" y="701"/>
                    <a:pt x="2002" y="1402"/>
                    <a:pt x="1302" y="1568"/>
                  </a:cubicBezTo>
                  <a:cubicBezTo>
                    <a:pt x="1168" y="1635"/>
                    <a:pt x="1102" y="1635"/>
                    <a:pt x="968" y="1635"/>
                  </a:cubicBezTo>
                  <a:cubicBezTo>
                    <a:pt x="568" y="1635"/>
                    <a:pt x="268" y="1502"/>
                    <a:pt x="1" y="1202"/>
                  </a:cubicBezTo>
                  <a:lnTo>
                    <a:pt x="1" y="1202"/>
                  </a:lnTo>
                  <a:cubicBezTo>
                    <a:pt x="144" y="1801"/>
                    <a:pt x="677" y="2205"/>
                    <a:pt x="1287" y="2205"/>
                  </a:cubicBezTo>
                  <a:cubicBezTo>
                    <a:pt x="1390" y="2205"/>
                    <a:pt x="1496" y="2193"/>
                    <a:pt x="1602" y="2169"/>
                  </a:cubicBezTo>
                  <a:cubicBezTo>
                    <a:pt x="2303" y="2002"/>
                    <a:pt x="2703" y="1302"/>
                    <a:pt x="2536" y="568"/>
                  </a:cubicBezTo>
                  <a:cubicBezTo>
                    <a:pt x="2536" y="334"/>
                    <a:pt x="2436" y="101"/>
                    <a:pt x="2269" y="1"/>
                  </a:cubicBezTo>
                  <a:close/>
                </a:path>
              </a:pathLst>
            </a:custGeom>
            <a:solidFill>
              <a:srgbClr val="A1D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2610376" y="1547298"/>
              <a:ext cx="33875" cy="33904"/>
            </a:xfrm>
            <a:custGeom>
              <a:rect b="b" l="l" r="r" t="t"/>
              <a:pathLst>
                <a:path extrusionOk="0" h="1169" w="1168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601"/>
                  </a:cubicBezTo>
                  <a:cubicBezTo>
                    <a:pt x="1168" y="268"/>
                    <a:pt x="901" y="1"/>
                    <a:pt x="601" y="1"/>
                  </a:cubicBezTo>
                  <a:close/>
                </a:path>
              </a:pathLst>
            </a:custGeom>
            <a:solidFill>
              <a:srgbClr val="CCF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3221806" y="937811"/>
              <a:ext cx="78365" cy="77437"/>
            </a:xfrm>
            <a:custGeom>
              <a:rect b="b" l="l" r="r" t="t"/>
              <a:pathLst>
                <a:path extrusionOk="0" h="2670" w="2702">
                  <a:moveTo>
                    <a:pt x="1368" y="1"/>
                  </a:moveTo>
                  <a:cubicBezTo>
                    <a:pt x="600" y="1"/>
                    <a:pt x="0" y="601"/>
                    <a:pt x="0" y="1335"/>
                  </a:cubicBezTo>
                  <a:cubicBezTo>
                    <a:pt x="0" y="2069"/>
                    <a:pt x="600" y="2669"/>
                    <a:pt x="1368" y="2669"/>
                  </a:cubicBezTo>
                  <a:cubicBezTo>
                    <a:pt x="2102" y="2669"/>
                    <a:pt x="2702" y="2069"/>
                    <a:pt x="2702" y="1335"/>
                  </a:cubicBezTo>
                  <a:cubicBezTo>
                    <a:pt x="2702" y="601"/>
                    <a:pt x="2102" y="1"/>
                    <a:pt x="1368" y="1"/>
                  </a:cubicBezTo>
                  <a:close/>
                </a:path>
              </a:pathLst>
            </a:custGeom>
            <a:solidFill>
              <a:srgbClr val="B2E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3223721" y="951355"/>
              <a:ext cx="76451" cy="64908"/>
            </a:xfrm>
            <a:custGeom>
              <a:rect b="b" l="l" r="r" t="t"/>
              <a:pathLst>
                <a:path extrusionOk="0" h="2238" w="2636">
                  <a:moveTo>
                    <a:pt x="2236" y="1"/>
                  </a:moveTo>
                  <a:lnTo>
                    <a:pt x="2236" y="1"/>
                  </a:lnTo>
                  <a:cubicBezTo>
                    <a:pt x="2302" y="101"/>
                    <a:pt x="2302" y="201"/>
                    <a:pt x="2302" y="301"/>
                  </a:cubicBezTo>
                  <a:cubicBezTo>
                    <a:pt x="2302" y="1002"/>
                    <a:pt x="1702" y="1635"/>
                    <a:pt x="968" y="1635"/>
                  </a:cubicBezTo>
                  <a:cubicBezTo>
                    <a:pt x="568" y="1635"/>
                    <a:pt x="234" y="1502"/>
                    <a:pt x="1" y="1202"/>
                  </a:cubicBezTo>
                  <a:lnTo>
                    <a:pt x="1" y="1202"/>
                  </a:lnTo>
                  <a:cubicBezTo>
                    <a:pt x="144" y="1830"/>
                    <a:pt x="653" y="2238"/>
                    <a:pt x="1236" y="2238"/>
                  </a:cubicBezTo>
                  <a:cubicBezTo>
                    <a:pt x="1334" y="2238"/>
                    <a:pt x="1434" y="2226"/>
                    <a:pt x="1535" y="2202"/>
                  </a:cubicBezTo>
                  <a:cubicBezTo>
                    <a:pt x="2169" y="2102"/>
                    <a:pt x="2569" y="1535"/>
                    <a:pt x="2569" y="935"/>
                  </a:cubicBezTo>
                  <a:cubicBezTo>
                    <a:pt x="2636" y="535"/>
                    <a:pt x="2503" y="201"/>
                    <a:pt x="2236" y="1"/>
                  </a:cubicBezTo>
                  <a:close/>
                </a:path>
              </a:pathLst>
            </a:custGeom>
            <a:solidFill>
              <a:srgbClr val="A1D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3238251" y="944597"/>
              <a:ext cx="33875" cy="33875"/>
            </a:xfrm>
            <a:custGeom>
              <a:rect b="b" l="l" r="r" t="t"/>
              <a:pathLst>
                <a:path extrusionOk="0" h="1168" w="1168">
                  <a:moveTo>
                    <a:pt x="567" y="0"/>
                  </a:moveTo>
                  <a:cubicBezTo>
                    <a:pt x="267" y="0"/>
                    <a:pt x="0" y="234"/>
                    <a:pt x="0" y="567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34"/>
                    <a:pt x="901" y="0"/>
                    <a:pt x="567" y="0"/>
                  </a:cubicBezTo>
                  <a:close/>
                </a:path>
              </a:pathLst>
            </a:custGeom>
            <a:solidFill>
              <a:srgbClr val="CCF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2700341" y="1779492"/>
              <a:ext cx="77437" cy="77437"/>
            </a:xfrm>
            <a:custGeom>
              <a:rect b="b" l="l" r="r" t="t"/>
              <a:pathLst>
                <a:path extrusionOk="0" h="2670" w="2670">
                  <a:moveTo>
                    <a:pt x="1335" y="1"/>
                  </a:moveTo>
                  <a:cubicBezTo>
                    <a:pt x="568" y="1"/>
                    <a:pt x="1" y="601"/>
                    <a:pt x="1" y="1335"/>
                  </a:cubicBezTo>
                  <a:cubicBezTo>
                    <a:pt x="1" y="2069"/>
                    <a:pt x="568" y="2669"/>
                    <a:pt x="1335" y="2669"/>
                  </a:cubicBezTo>
                  <a:cubicBezTo>
                    <a:pt x="2069" y="2669"/>
                    <a:pt x="2669" y="2069"/>
                    <a:pt x="2669" y="1335"/>
                  </a:cubicBezTo>
                  <a:cubicBezTo>
                    <a:pt x="2669" y="601"/>
                    <a:pt x="2069" y="1"/>
                    <a:pt x="1335" y="1"/>
                  </a:cubicBezTo>
                  <a:close/>
                </a:path>
              </a:pathLst>
            </a:custGeom>
            <a:solidFill>
              <a:srgbClr val="B2E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2702285" y="1792079"/>
              <a:ext cx="78394" cy="63951"/>
            </a:xfrm>
            <a:custGeom>
              <a:rect b="b" l="l" r="r" t="t"/>
              <a:pathLst>
                <a:path extrusionOk="0" h="2205" w="2703">
                  <a:moveTo>
                    <a:pt x="2202" y="0"/>
                  </a:moveTo>
                  <a:cubicBezTo>
                    <a:pt x="2369" y="701"/>
                    <a:pt x="1968" y="1401"/>
                    <a:pt x="1268" y="1568"/>
                  </a:cubicBezTo>
                  <a:cubicBezTo>
                    <a:pt x="1158" y="1599"/>
                    <a:pt x="1049" y="1614"/>
                    <a:pt x="941" y="1614"/>
                  </a:cubicBezTo>
                  <a:cubicBezTo>
                    <a:pt x="589" y="1614"/>
                    <a:pt x="256" y="1456"/>
                    <a:pt x="0" y="1201"/>
                  </a:cubicBezTo>
                  <a:lnTo>
                    <a:pt x="0" y="1201"/>
                  </a:lnTo>
                  <a:cubicBezTo>
                    <a:pt x="143" y="1800"/>
                    <a:pt x="676" y="2204"/>
                    <a:pt x="1286" y="2204"/>
                  </a:cubicBezTo>
                  <a:cubicBezTo>
                    <a:pt x="1390" y="2204"/>
                    <a:pt x="1495" y="2193"/>
                    <a:pt x="1601" y="2168"/>
                  </a:cubicBezTo>
                  <a:cubicBezTo>
                    <a:pt x="2302" y="2002"/>
                    <a:pt x="2702" y="1301"/>
                    <a:pt x="2535" y="567"/>
                  </a:cubicBezTo>
                  <a:cubicBezTo>
                    <a:pt x="2469" y="367"/>
                    <a:pt x="2335" y="167"/>
                    <a:pt x="2202" y="0"/>
                  </a:cubicBezTo>
                  <a:close/>
                </a:path>
              </a:pathLst>
            </a:custGeom>
            <a:solidFill>
              <a:srgbClr val="A1D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713886" y="1785293"/>
              <a:ext cx="33904" cy="33904"/>
            </a:xfrm>
            <a:custGeom>
              <a:rect b="b" l="l" r="r" t="t"/>
              <a:pathLst>
                <a:path extrusionOk="0" h="1169" w="1169">
                  <a:moveTo>
                    <a:pt x="601" y="1"/>
                  </a:moveTo>
                  <a:cubicBezTo>
                    <a:pt x="267" y="1"/>
                    <a:pt x="1" y="268"/>
                    <a:pt x="1" y="601"/>
                  </a:cubicBezTo>
                  <a:cubicBezTo>
                    <a:pt x="1" y="935"/>
                    <a:pt x="267" y="1168"/>
                    <a:pt x="601" y="1168"/>
                  </a:cubicBezTo>
                  <a:cubicBezTo>
                    <a:pt x="935" y="1168"/>
                    <a:pt x="1168" y="935"/>
                    <a:pt x="1168" y="601"/>
                  </a:cubicBezTo>
                  <a:cubicBezTo>
                    <a:pt x="1168" y="268"/>
                    <a:pt x="935" y="1"/>
                    <a:pt x="601" y="1"/>
                  </a:cubicBezTo>
                  <a:close/>
                </a:path>
              </a:pathLst>
            </a:custGeom>
            <a:solidFill>
              <a:srgbClr val="CCF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3138598" y="2566011"/>
              <a:ext cx="77408" cy="77437"/>
            </a:xfrm>
            <a:custGeom>
              <a:rect b="b" l="l" r="r" t="t"/>
              <a:pathLst>
                <a:path extrusionOk="0" h="2670" w="2669">
                  <a:moveTo>
                    <a:pt x="1335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70"/>
                    <a:pt x="1335" y="2670"/>
                  </a:cubicBezTo>
                  <a:cubicBezTo>
                    <a:pt x="2068" y="2670"/>
                    <a:pt x="2669" y="2069"/>
                    <a:pt x="2669" y="1335"/>
                  </a:cubicBezTo>
                  <a:cubicBezTo>
                    <a:pt x="2669" y="601"/>
                    <a:pt x="2068" y="1"/>
                    <a:pt x="1335" y="1"/>
                  </a:cubicBezTo>
                  <a:close/>
                </a:path>
              </a:pathLst>
            </a:custGeom>
            <a:solidFill>
              <a:srgbClr val="B2E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3141498" y="2577641"/>
              <a:ext cx="78394" cy="64009"/>
            </a:xfrm>
            <a:custGeom>
              <a:rect b="b" l="l" r="r" t="t"/>
              <a:pathLst>
                <a:path extrusionOk="0" h="2207" w="2703">
                  <a:moveTo>
                    <a:pt x="2202" y="0"/>
                  </a:moveTo>
                  <a:cubicBezTo>
                    <a:pt x="2369" y="734"/>
                    <a:pt x="1935" y="1435"/>
                    <a:pt x="1235" y="1601"/>
                  </a:cubicBezTo>
                  <a:cubicBezTo>
                    <a:pt x="1125" y="1633"/>
                    <a:pt x="1017" y="1647"/>
                    <a:pt x="913" y="1647"/>
                  </a:cubicBezTo>
                  <a:cubicBezTo>
                    <a:pt x="570" y="1647"/>
                    <a:pt x="256" y="1490"/>
                    <a:pt x="0" y="1234"/>
                  </a:cubicBezTo>
                  <a:lnTo>
                    <a:pt x="0" y="1234"/>
                  </a:lnTo>
                  <a:cubicBezTo>
                    <a:pt x="142" y="1828"/>
                    <a:pt x="666" y="2206"/>
                    <a:pt x="1250" y="2206"/>
                  </a:cubicBezTo>
                  <a:cubicBezTo>
                    <a:pt x="1354" y="2206"/>
                    <a:pt x="1461" y="2194"/>
                    <a:pt x="1568" y="2168"/>
                  </a:cubicBezTo>
                  <a:cubicBezTo>
                    <a:pt x="2269" y="2002"/>
                    <a:pt x="2702" y="1301"/>
                    <a:pt x="2536" y="601"/>
                  </a:cubicBezTo>
                  <a:cubicBezTo>
                    <a:pt x="2502" y="401"/>
                    <a:pt x="2369" y="167"/>
                    <a:pt x="2202" y="0"/>
                  </a:cubicBezTo>
                  <a:close/>
                </a:path>
              </a:pathLst>
            </a:custGeom>
            <a:solidFill>
              <a:srgbClr val="A1D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155043" y="2571840"/>
              <a:ext cx="33875" cy="33875"/>
            </a:xfrm>
            <a:custGeom>
              <a:rect b="b" l="l" r="r" t="t"/>
              <a:pathLst>
                <a:path extrusionOk="0" h="1168" w="1168">
                  <a:moveTo>
                    <a:pt x="567" y="0"/>
                  </a:moveTo>
                  <a:cubicBezTo>
                    <a:pt x="234" y="0"/>
                    <a:pt x="0" y="267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7" y="0"/>
                  </a:cubicBezTo>
                  <a:close/>
                </a:path>
              </a:pathLst>
            </a:custGeom>
            <a:solidFill>
              <a:srgbClr val="CCF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611333" y="3164884"/>
              <a:ext cx="77437" cy="77408"/>
            </a:xfrm>
            <a:custGeom>
              <a:rect b="b" l="l" r="r" t="t"/>
              <a:pathLst>
                <a:path extrusionOk="0" h="2669" w="2670">
                  <a:moveTo>
                    <a:pt x="1335" y="0"/>
                  </a:moveTo>
                  <a:cubicBezTo>
                    <a:pt x="601" y="0"/>
                    <a:pt x="1" y="567"/>
                    <a:pt x="1" y="1334"/>
                  </a:cubicBezTo>
                  <a:cubicBezTo>
                    <a:pt x="1" y="2068"/>
                    <a:pt x="601" y="2669"/>
                    <a:pt x="1335" y="2669"/>
                  </a:cubicBezTo>
                  <a:cubicBezTo>
                    <a:pt x="2069" y="2669"/>
                    <a:pt x="2669" y="2068"/>
                    <a:pt x="2669" y="1334"/>
                  </a:cubicBezTo>
                  <a:cubicBezTo>
                    <a:pt x="2669" y="567"/>
                    <a:pt x="2069" y="0"/>
                    <a:pt x="1335" y="0"/>
                  </a:cubicBezTo>
                  <a:close/>
                </a:path>
              </a:pathLst>
            </a:custGeom>
            <a:solidFill>
              <a:srgbClr val="B2E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2"/>
            <p:cNvSpPr/>
            <p:nvPr/>
          </p:nvSpPr>
          <p:spPr>
            <a:xfrm>
              <a:off x="2614233" y="3176485"/>
              <a:ext cx="79380" cy="64908"/>
            </a:xfrm>
            <a:custGeom>
              <a:rect b="b" l="l" r="r" t="t"/>
              <a:pathLst>
                <a:path extrusionOk="0" h="2238" w="2737">
                  <a:moveTo>
                    <a:pt x="2202" y="0"/>
                  </a:moveTo>
                  <a:cubicBezTo>
                    <a:pt x="2369" y="701"/>
                    <a:pt x="1969" y="1401"/>
                    <a:pt x="1235" y="1602"/>
                  </a:cubicBezTo>
                  <a:cubicBezTo>
                    <a:pt x="1151" y="1621"/>
                    <a:pt x="1065" y="1630"/>
                    <a:pt x="979" y="1630"/>
                  </a:cubicBezTo>
                  <a:cubicBezTo>
                    <a:pt x="625" y="1630"/>
                    <a:pt x="269" y="1470"/>
                    <a:pt x="1" y="1201"/>
                  </a:cubicBezTo>
                  <a:lnTo>
                    <a:pt x="1" y="1201"/>
                  </a:lnTo>
                  <a:cubicBezTo>
                    <a:pt x="144" y="1829"/>
                    <a:pt x="677" y="2238"/>
                    <a:pt x="1267" y="2238"/>
                  </a:cubicBezTo>
                  <a:cubicBezTo>
                    <a:pt x="1367" y="2238"/>
                    <a:pt x="1468" y="2226"/>
                    <a:pt x="1569" y="2202"/>
                  </a:cubicBezTo>
                  <a:cubicBezTo>
                    <a:pt x="2302" y="2035"/>
                    <a:pt x="2736" y="1335"/>
                    <a:pt x="2569" y="634"/>
                  </a:cubicBezTo>
                  <a:cubicBezTo>
                    <a:pt x="2469" y="434"/>
                    <a:pt x="2369" y="201"/>
                    <a:pt x="2202" y="0"/>
                  </a:cubicBezTo>
                  <a:close/>
                </a:path>
              </a:pathLst>
            </a:custGeom>
            <a:solidFill>
              <a:srgbClr val="A1D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625863" y="3170684"/>
              <a:ext cx="33875" cy="33875"/>
            </a:xfrm>
            <a:custGeom>
              <a:rect b="b" l="l" r="r" t="t"/>
              <a:pathLst>
                <a:path extrusionOk="0" h="1168" w="1168">
                  <a:moveTo>
                    <a:pt x="600" y="0"/>
                  </a:moveTo>
                  <a:cubicBezTo>
                    <a:pt x="267" y="0"/>
                    <a:pt x="0" y="267"/>
                    <a:pt x="0" y="567"/>
                  </a:cubicBezTo>
                  <a:cubicBezTo>
                    <a:pt x="0" y="901"/>
                    <a:pt x="267" y="1168"/>
                    <a:pt x="600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600" y="0"/>
                  </a:cubicBezTo>
                  <a:close/>
                </a:path>
              </a:pathLst>
            </a:custGeom>
            <a:solidFill>
              <a:srgbClr val="CCF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3141498" y="1073252"/>
              <a:ext cx="77408" cy="77437"/>
            </a:xfrm>
            <a:custGeom>
              <a:rect b="b" l="l" r="r" t="t"/>
              <a:pathLst>
                <a:path extrusionOk="0" h="2670" w="2669">
                  <a:moveTo>
                    <a:pt x="1335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69"/>
                    <a:pt x="1335" y="2669"/>
                  </a:cubicBezTo>
                  <a:cubicBezTo>
                    <a:pt x="2069" y="2669"/>
                    <a:pt x="2669" y="2069"/>
                    <a:pt x="2669" y="1335"/>
                  </a:cubicBezTo>
                  <a:cubicBezTo>
                    <a:pt x="2669" y="601"/>
                    <a:pt x="2069" y="1"/>
                    <a:pt x="1335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3142456" y="1085839"/>
              <a:ext cx="80337" cy="64850"/>
            </a:xfrm>
            <a:custGeom>
              <a:rect b="b" l="l" r="r" t="t"/>
              <a:pathLst>
                <a:path extrusionOk="0" h="2236" w="2770">
                  <a:moveTo>
                    <a:pt x="2202" y="0"/>
                  </a:moveTo>
                  <a:lnTo>
                    <a:pt x="2202" y="0"/>
                  </a:lnTo>
                  <a:cubicBezTo>
                    <a:pt x="2369" y="701"/>
                    <a:pt x="1969" y="1401"/>
                    <a:pt x="1268" y="1568"/>
                  </a:cubicBezTo>
                  <a:cubicBezTo>
                    <a:pt x="1159" y="1600"/>
                    <a:pt x="1049" y="1614"/>
                    <a:pt x="942" y="1614"/>
                  </a:cubicBezTo>
                  <a:cubicBezTo>
                    <a:pt x="590" y="1614"/>
                    <a:pt x="256" y="1457"/>
                    <a:pt x="1" y="1201"/>
                  </a:cubicBezTo>
                  <a:lnTo>
                    <a:pt x="1" y="1201"/>
                  </a:lnTo>
                  <a:cubicBezTo>
                    <a:pt x="145" y="1805"/>
                    <a:pt x="685" y="2236"/>
                    <a:pt x="1302" y="2236"/>
                  </a:cubicBezTo>
                  <a:cubicBezTo>
                    <a:pt x="1401" y="2236"/>
                    <a:pt x="1501" y="2225"/>
                    <a:pt x="1602" y="2202"/>
                  </a:cubicBezTo>
                  <a:cubicBezTo>
                    <a:pt x="2302" y="2035"/>
                    <a:pt x="2769" y="1335"/>
                    <a:pt x="2569" y="634"/>
                  </a:cubicBezTo>
                  <a:cubicBezTo>
                    <a:pt x="2503" y="367"/>
                    <a:pt x="2369" y="167"/>
                    <a:pt x="2202" y="0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3156000" y="1080039"/>
              <a:ext cx="33904" cy="32918"/>
            </a:xfrm>
            <a:custGeom>
              <a:rect b="b" l="l" r="r" t="t"/>
              <a:pathLst>
                <a:path extrusionOk="0" h="1135" w="1169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cubicBezTo>
                    <a:pt x="1" y="901"/>
                    <a:pt x="268" y="1134"/>
                    <a:pt x="568" y="1134"/>
                  </a:cubicBezTo>
                  <a:cubicBezTo>
                    <a:pt x="901" y="1134"/>
                    <a:pt x="1168" y="901"/>
                    <a:pt x="1168" y="567"/>
                  </a:cubicBezTo>
                  <a:cubicBezTo>
                    <a:pt x="1168" y="234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2634564" y="1664381"/>
              <a:ext cx="77408" cy="77408"/>
            </a:xfrm>
            <a:custGeom>
              <a:rect b="b" l="l" r="r" t="t"/>
              <a:pathLst>
                <a:path extrusionOk="0" h="2669" w="2669">
                  <a:moveTo>
                    <a:pt x="1335" y="0"/>
                  </a:moveTo>
                  <a:cubicBezTo>
                    <a:pt x="601" y="0"/>
                    <a:pt x="0" y="600"/>
                    <a:pt x="0" y="1334"/>
                  </a:cubicBezTo>
                  <a:cubicBezTo>
                    <a:pt x="0" y="2102"/>
                    <a:pt x="601" y="2669"/>
                    <a:pt x="1335" y="2669"/>
                  </a:cubicBezTo>
                  <a:cubicBezTo>
                    <a:pt x="2068" y="2669"/>
                    <a:pt x="2669" y="2102"/>
                    <a:pt x="2669" y="1334"/>
                  </a:cubicBezTo>
                  <a:cubicBezTo>
                    <a:pt x="2669" y="600"/>
                    <a:pt x="2068" y="0"/>
                    <a:pt x="1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2635521" y="1676939"/>
              <a:ext cx="80337" cy="64908"/>
            </a:xfrm>
            <a:custGeom>
              <a:rect b="b" l="l" r="r" t="t"/>
              <a:pathLst>
                <a:path extrusionOk="0" h="2238" w="2770">
                  <a:moveTo>
                    <a:pt x="2269" y="1"/>
                  </a:moveTo>
                  <a:lnTo>
                    <a:pt x="2269" y="1"/>
                  </a:lnTo>
                  <a:cubicBezTo>
                    <a:pt x="2436" y="701"/>
                    <a:pt x="1969" y="1435"/>
                    <a:pt x="1268" y="1602"/>
                  </a:cubicBezTo>
                  <a:cubicBezTo>
                    <a:pt x="1168" y="1635"/>
                    <a:pt x="1068" y="1635"/>
                    <a:pt x="968" y="1635"/>
                  </a:cubicBezTo>
                  <a:cubicBezTo>
                    <a:pt x="601" y="1635"/>
                    <a:pt x="267" y="1468"/>
                    <a:pt x="1" y="1202"/>
                  </a:cubicBezTo>
                  <a:lnTo>
                    <a:pt x="1" y="1202"/>
                  </a:lnTo>
                  <a:cubicBezTo>
                    <a:pt x="143" y="1830"/>
                    <a:pt x="677" y="2238"/>
                    <a:pt x="1288" y="2238"/>
                  </a:cubicBezTo>
                  <a:cubicBezTo>
                    <a:pt x="1391" y="2238"/>
                    <a:pt x="1496" y="2226"/>
                    <a:pt x="1602" y="2202"/>
                  </a:cubicBezTo>
                  <a:cubicBezTo>
                    <a:pt x="2302" y="2035"/>
                    <a:pt x="2769" y="1335"/>
                    <a:pt x="2602" y="634"/>
                  </a:cubicBezTo>
                  <a:cubicBezTo>
                    <a:pt x="2569" y="368"/>
                    <a:pt x="2436" y="167"/>
                    <a:pt x="2269" y="1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2650022" y="1671139"/>
              <a:ext cx="33904" cy="33904"/>
            </a:xfrm>
            <a:custGeom>
              <a:rect b="b" l="l" r="r" t="t"/>
              <a:pathLst>
                <a:path extrusionOk="0" h="1169" w="1169">
                  <a:moveTo>
                    <a:pt x="601" y="1"/>
                  </a:moveTo>
                  <a:cubicBezTo>
                    <a:pt x="268" y="1"/>
                    <a:pt x="1" y="267"/>
                    <a:pt x="1" y="568"/>
                  </a:cubicBezTo>
                  <a:cubicBezTo>
                    <a:pt x="1" y="901"/>
                    <a:pt x="268" y="1168"/>
                    <a:pt x="601" y="1168"/>
                  </a:cubicBezTo>
                  <a:cubicBezTo>
                    <a:pt x="902" y="1168"/>
                    <a:pt x="1168" y="901"/>
                    <a:pt x="1168" y="568"/>
                  </a:cubicBezTo>
                  <a:cubicBezTo>
                    <a:pt x="1168" y="267"/>
                    <a:pt x="902" y="1"/>
                    <a:pt x="601" y="1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3169544" y="2135527"/>
              <a:ext cx="77437" cy="77408"/>
            </a:xfrm>
            <a:custGeom>
              <a:rect b="b" l="l" r="r" t="t"/>
              <a:pathLst>
                <a:path extrusionOk="0" h="2669" w="267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068"/>
                    <a:pt x="568" y="2669"/>
                    <a:pt x="1335" y="2669"/>
                  </a:cubicBezTo>
                  <a:cubicBezTo>
                    <a:pt x="2069" y="2669"/>
                    <a:pt x="2669" y="2068"/>
                    <a:pt x="2669" y="1334"/>
                  </a:cubicBezTo>
                  <a:cubicBezTo>
                    <a:pt x="2669" y="600"/>
                    <a:pt x="2069" y="0"/>
                    <a:pt x="1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3171487" y="2147128"/>
              <a:ext cx="78394" cy="64009"/>
            </a:xfrm>
            <a:custGeom>
              <a:rect b="b" l="l" r="r" t="t"/>
              <a:pathLst>
                <a:path extrusionOk="0" h="2207" w="2703">
                  <a:moveTo>
                    <a:pt x="2202" y="0"/>
                  </a:moveTo>
                  <a:lnTo>
                    <a:pt x="2202" y="0"/>
                  </a:lnTo>
                  <a:cubicBezTo>
                    <a:pt x="2369" y="734"/>
                    <a:pt x="1969" y="1435"/>
                    <a:pt x="1235" y="1601"/>
                  </a:cubicBezTo>
                  <a:cubicBezTo>
                    <a:pt x="1133" y="1633"/>
                    <a:pt x="1030" y="1648"/>
                    <a:pt x="926" y="1648"/>
                  </a:cubicBezTo>
                  <a:cubicBezTo>
                    <a:pt x="589" y="1648"/>
                    <a:pt x="256" y="1490"/>
                    <a:pt x="0" y="1235"/>
                  </a:cubicBezTo>
                  <a:lnTo>
                    <a:pt x="0" y="1235"/>
                  </a:lnTo>
                  <a:cubicBezTo>
                    <a:pt x="142" y="1828"/>
                    <a:pt x="666" y="2206"/>
                    <a:pt x="1250" y="2206"/>
                  </a:cubicBezTo>
                  <a:cubicBezTo>
                    <a:pt x="1355" y="2206"/>
                    <a:pt x="1461" y="2194"/>
                    <a:pt x="1568" y="2169"/>
                  </a:cubicBezTo>
                  <a:cubicBezTo>
                    <a:pt x="2302" y="2002"/>
                    <a:pt x="2702" y="1301"/>
                    <a:pt x="2536" y="601"/>
                  </a:cubicBezTo>
                  <a:cubicBezTo>
                    <a:pt x="2469" y="401"/>
                    <a:pt x="2335" y="167"/>
                    <a:pt x="2202" y="0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3184074" y="2141327"/>
              <a:ext cx="32918" cy="33875"/>
            </a:xfrm>
            <a:custGeom>
              <a:rect b="b" l="l" r="r" t="t"/>
              <a:pathLst>
                <a:path extrusionOk="0" h="1168" w="1135">
                  <a:moveTo>
                    <a:pt x="567" y="0"/>
                  </a:moveTo>
                  <a:cubicBezTo>
                    <a:pt x="234" y="0"/>
                    <a:pt x="0" y="267"/>
                    <a:pt x="0" y="601"/>
                  </a:cubicBezTo>
                  <a:cubicBezTo>
                    <a:pt x="0" y="901"/>
                    <a:pt x="234" y="1168"/>
                    <a:pt x="567" y="1168"/>
                  </a:cubicBezTo>
                  <a:cubicBezTo>
                    <a:pt x="901" y="1168"/>
                    <a:pt x="1134" y="901"/>
                    <a:pt x="1134" y="601"/>
                  </a:cubicBezTo>
                  <a:cubicBezTo>
                    <a:pt x="1134" y="267"/>
                    <a:pt x="901" y="0"/>
                    <a:pt x="567" y="0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3224707" y="2432512"/>
              <a:ext cx="77408" cy="77437"/>
            </a:xfrm>
            <a:custGeom>
              <a:rect b="b" l="l" r="r" t="t"/>
              <a:pathLst>
                <a:path extrusionOk="0" h="2670" w="2669">
                  <a:moveTo>
                    <a:pt x="1334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69"/>
                    <a:pt x="1334" y="2669"/>
                  </a:cubicBezTo>
                  <a:cubicBezTo>
                    <a:pt x="2068" y="2669"/>
                    <a:pt x="2669" y="2069"/>
                    <a:pt x="2669" y="1335"/>
                  </a:cubicBezTo>
                  <a:cubicBezTo>
                    <a:pt x="2669" y="601"/>
                    <a:pt x="2068" y="1"/>
                    <a:pt x="1334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3227607" y="2445100"/>
              <a:ext cx="78394" cy="63951"/>
            </a:xfrm>
            <a:custGeom>
              <a:rect b="b" l="l" r="r" t="t"/>
              <a:pathLst>
                <a:path extrusionOk="0" h="2205" w="2703">
                  <a:moveTo>
                    <a:pt x="2202" y="0"/>
                  </a:moveTo>
                  <a:lnTo>
                    <a:pt x="2202" y="0"/>
                  </a:lnTo>
                  <a:cubicBezTo>
                    <a:pt x="2369" y="701"/>
                    <a:pt x="1935" y="1401"/>
                    <a:pt x="1234" y="1568"/>
                  </a:cubicBezTo>
                  <a:cubicBezTo>
                    <a:pt x="1125" y="1599"/>
                    <a:pt x="1017" y="1614"/>
                    <a:pt x="912" y="1614"/>
                  </a:cubicBezTo>
                  <a:cubicBezTo>
                    <a:pt x="570" y="1614"/>
                    <a:pt x="256" y="1457"/>
                    <a:pt x="0" y="1201"/>
                  </a:cubicBezTo>
                  <a:lnTo>
                    <a:pt x="0" y="1201"/>
                  </a:lnTo>
                  <a:cubicBezTo>
                    <a:pt x="114" y="1800"/>
                    <a:pt x="668" y="2204"/>
                    <a:pt x="1264" y="2204"/>
                  </a:cubicBezTo>
                  <a:cubicBezTo>
                    <a:pt x="1365" y="2204"/>
                    <a:pt x="1467" y="2193"/>
                    <a:pt x="1568" y="2169"/>
                  </a:cubicBezTo>
                  <a:cubicBezTo>
                    <a:pt x="2268" y="2002"/>
                    <a:pt x="2702" y="1301"/>
                    <a:pt x="2535" y="567"/>
                  </a:cubicBezTo>
                  <a:cubicBezTo>
                    <a:pt x="2502" y="367"/>
                    <a:pt x="2369" y="167"/>
                    <a:pt x="2202" y="0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3240165" y="2437356"/>
              <a:ext cx="33904" cy="33875"/>
            </a:xfrm>
            <a:custGeom>
              <a:rect b="b" l="l" r="r" t="t"/>
              <a:pathLst>
                <a:path extrusionOk="0" h="1168" w="1169">
                  <a:moveTo>
                    <a:pt x="601" y="0"/>
                  </a:moveTo>
                  <a:cubicBezTo>
                    <a:pt x="268" y="0"/>
                    <a:pt x="1" y="267"/>
                    <a:pt x="1" y="601"/>
                  </a:cubicBezTo>
                  <a:cubicBezTo>
                    <a:pt x="1" y="901"/>
                    <a:pt x="268" y="1168"/>
                    <a:pt x="601" y="1168"/>
                  </a:cubicBezTo>
                  <a:cubicBezTo>
                    <a:pt x="901" y="1168"/>
                    <a:pt x="1168" y="901"/>
                    <a:pt x="1168" y="601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2673253" y="2919145"/>
              <a:ext cx="77437" cy="77408"/>
            </a:xfrm>
            <a:custGeom>
              <a:rect b="b" l="l" r="r" t="t"/>
              <a:pathLst>
                <a:path extrusionOk="0" h="2669" w="2670">
                  <a:moveTo>
                    <a:pt x="1335" y="0"/>
                  </a:moveTo>
                  <a:cubicBezTo>
                    <a:pt x="601" y="0"/>
                    <a:pt x="1" y="601"/>
                    <a:pt x="1" y="1335"/>
                  </a:cubicBezTo>
                  <a:cubicBezTo>
                    <a:pt x="1" y="2069"/>
                    <a:pt x="601" y="2669"/>
                    <a:pt x="1335" y="2669"/>
                  </a:cubicBezTo>
                  <a:cubicBezTo>
                    <a:pt x="2069" y="2669"/>
                    <a:pt x="2669" y="2069"/>
                    <a:pt x="2669" y="1335"/>
                  </a:cubicBezTo>
                  <a:cubicBezTo>
                    <a:pt x="2669" y="601"/>
                    <a:pt x="2069" y="0"/>
                    <a:pt x="1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2676153" y="2930746"/>
              <a:ext cx="79351" cy="65836"/>
            </a:xfrm>
            <a:custGeom>
              <a:rect b="b" l="l" r="r" t="t"/>
              <a:pathLst>
                <a:path extrusionOk="0" h="2270" w="2736">
                  <a:moveTo>
                    <a:pt x="2202" y="1"/>
                  </a:moveTo>
                  <a:cubicBezTo>
                    <a:pt x="2369" y="701"/>
                    <a:pt x="1935" y="1435"/>
                    <a:pt x="1235" y="1602"/>
                  </a:cubicBezTo>
                  <a:cubicBezTo>
                    <a:pt x="1134" y="1631"/>
                    <a:pt x="1034" y="1644"/>
                    <a:pt x="937" y="1644"/>
                  </a:cubicBezTo>
                  <a:cubicBezTo>
                    <a:pt x="585" y="1644"/>
                    <a:pt x="262" y="1470"/>
                    <a:pt x="1" y="1235"/>
                  </a:cubicBezTo>
                  <a:lnTo>
                    <a:pt x="1" y="1235"/>
                  </a:lnTo>
                  <a:cubicBezTo>
                    <a:pt x="144" y="1839"/>
                    <a:pt x="685" y="2269"/>
                    <a:pt x="1281" y="2269"/>
                  </a:cubicBezTo>
                  <a:cubicBezTo>
                    <a:pt x="1376" y="2269"/>
                    <a:pt x="1472" y="2259"/>
                    <a:pt x="1568" y="2236"/>
                  </a:cubicBezTo>
                  <a:cubicBezTo>
                    <a:pt x="2269" y="2069"/>
                    <a:pt x="2736" y="1335"/>
                    <a:pt x="2569" y="634"/>
                  </a:cubicBezTo>
                  <a:cubicBezTo>
                    <a:pt x="2436" y="401"/>
                    <a:pt x="2369" y="167"/>
                    <a:pt x="2202" y="1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2687754" y="2923989"/>
              <a:ext cx="33904" cy="33875"/>
            </a:xfrm>
            <a:custGeom>
              <a:rect b="b" l="l" r="r" t="t"/>
              <a:pathLst>
                <a:path extrusionOk="0" h="1168" w="1169">
                  <a:moveTo>
                    <a:pt x="601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901"/>
                    <a:pt x="268" y="1168"/>
                    <a:pt x="601" y="1168"/>
                  </a:cubicBezTo>
                  <a:cubicBezTo>
                    <a:pt x="902" y="1168"/>
                    <a:pt x="1168" y="901"/>
                    <a:pt x="1168" y="567"/>
                  </a:cubicBezTo>
                  <a:cubicBezTo>
                    <a:pt x="1168" y="267"/>
                    <a:pt x="902" y="0"/>
                    <a:pt x="601" y="0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3138598" y="3582810"/>
              <a:ext cx="77408" cy="77408"/>
            </a:xfrm>
            <a:custGeom>
              <a:rect b="b" l="l" r="r" t="t"/>
              <a:pathLst>
                <a:path extrusionOk="0" h="2669" w="2669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069"/>
                    <a:pt x="601" y="2669"/>
                    <a:pt x="1335" y="2669"/>
                  </a:cubicBezTo>
                  <a:cubicBezTo>
                    <a:pt x="2068" y="2669"/>
                    <a:pt x="2669" y="2069"/>
                    <a:pt x="2669" y="1335"/>
                  </a:cubicBezTo>
                  <a:cubicBezTo>
                    <a:pt x="2669" y="601"/>
                    <a:pt x="2068" y="0"/>
                    <a:pt x="1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3141498" y="3595397"/>
              <a:ext cx="78394" cy="63922"/>
            </a:xfrm>
            <a:custGeom>
              <a:rect b="b" l="l" r="r" t="t"/>
              <a:pathLst>
                <a:path extrusionOk="0" h="2204" w="2703">
                  <a:moveTo>
                    <a:pt x="2202" y="0"/>
                  </a:moveTo>
                  <a:lnTo>
                    <a:pt x="2202" y="0"/>
                  </a:lnTo>
                  <a:cubicBezTo>
                    <a:pt x="2369" y="701"/>
                    <a:pt x="1935" y="1401"/>
                    <a:pt x="1235" y="1568"/>
                  </a:cubicBezTo>
                  <a:cubicBezTo>
                    <a:pt x="1125" y="1599"/>
                    <a:pt x="1017" y="1614"/>
                    <a:pt x="913" y="1614"/>
                  </a:cubicBezTo>
                  <a:cubicBezTo>
                    <a:pt x="570" y="1614"/>
                    <a:pt x="256" y="1456"/>
                    <a:pt x="0" y="1201"/>
                  </a:cubicBezTo>
                  <a:lnTo>
                    <a:pt x="0" y="1201"/>
                  </a:lnTo>
                  <a:cubicBezTo>
                    <a:pt x="143" y="1800"/>
                    <a:pt x="676" y="2204"/>
                    <a:pt x="1266" y="2204"/>
                  </a:cubicBezTo>
                  <a:cubicBezTo>
                    <a:pt x="1365" y="2204"/>
                    <a:pt x="1467" y="2192"/>
                    <a:pt x="1568" y="2168"/>
                  </a:cubicBezTo>
                  <a:cubicBezTo>
                    <a:pt x="2269" y="2001"/>
                    <a:pt x="2702" y="1268"/>
                    <a:pt x="2536" y="567"/>
                  </a:cubicBezTo>
                  <a:cubicBezTo>
                    <a:pt x="2502" y="367"/>
                    <a:pt x="2369" y="167"/>
                    <a:pt x="2202" y="0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3155043" y="3588610"/>
              <a:ext cx="33875" cy="33904"/>
            </a:xfrm>
            <a:custGeom>
              <a:rect b="b" l="l" r="r" t="t"/>
              <a:pathLst>
                <a:path extrusionOk="0" h="1169" w="1168">
                  <a:moveTo>
                    <a:pt x="567" y="1"/>
                  </a:moveTo>
                  <a:cubicBezTo>
                    <a:pt x="234" y="1"/>
                    <a:pt x="0" y="267"/>
                    <a:pt x="0" y="601"/>
                  </a:cubicBezTo>
                  <a:cubicBezTo>
                    <a:pt x="0" y="901"/>
                    <a:pt x="234" y="1168"/>
                    <a:pt x="567" y="1168"/>
                  </a:cubicBezTo>
                  <a:cubicBezTo>
                    <a:pt x="901" y="1168"/>
                    <a:pt x="1168" y="901"/>
                    <a:pt x="1168" y="601"/>
                  </a:cubicBezTo>
                  <a:cubicBezTo>
                    <a:pt x="1168" y="267"/>
                    <a:pt x="901" y="1"/>
                    <a:pt x="567" y="1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2605532" y="3042000"/>
              <a:ext cx="77437" cy="77437"/>
            </a:xfrm>
            <a:custGeom>
              <a:rect b="b" l="l" r="r" t="t"/>
              <a:pathLst>
                <a:path extrusionOk="0" h="2670" w="267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069"/>
                    <a:pt x="601" y="2669"/>
                    <a:pt x="1335" y="2669"/>
                  </a:cubicBezTo>
                  <a:cubicBezTo>
                    <a:pt x="2069" y="2669"/>
                    <a:pt x="2669" y="2069"/>
                    <a:pt x="2669" y="1335"/>
                  </a:cubicBezTo>
                  <a:cubicBezTo>
                    <a:pt x="2669" y="601"/>
                    <a:pt x="2069" y="1"/>
                    <a:pt x="1335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606489" y="3054587"/>
              <a:ext cx="79380" cy="63951"/>
            </a:xfrm>
            <a:custGeom>
              <a:rect b="b" l="l" r="r" t="t"/>
              <a:pathLst>
                <a:path extrusionOk="0" h="2205" w="2737">
                  <a:moveTo>
                    <a:pt x="2269" y="0"/>
                  </a:moveTo>
                  <a:lnTo>
                    <a:pt x="2269" y="0"/>
                  </a:lnTo>
                  <a:cubicBezTo>
                    <a:pt x="2436" y="701"/>
                    <a:pt x="1969" y="1401"/>
                    <a:pt x="1268" y="1568"/>
                  </a:cubicBezTo>
                  <a:cubicBezTo>
                    <a:pt x="1168" y="1635"/>
                    <a:pt x="1068" y="1635"/>
                    <a:pt x="968" y="1635"/>
                  </a:cubicBezTo>
                  <a:cubicBezTo>
                    <a:pt x="601" y="1635"/>
                    <a:pt x="268" y="1501"/>
                    <a:pt x="1" y="1201"/>
                  </a:cubicBezTo>
                  <a:lnTo>
                    <a:pt x="1" y="1201"/>
                  </a:lnTo>
                  <a:cubicBezTo>
                    <a:pt x="144" y="1800"/>
                    <a:pt x="701" y="2204"/>
                    <a:pt x="1298" y="2204"/>
                  </a:cubicBezTo>
                  <a:cubicBezTo>
                    <a:pt x="1399" y="2204"/>
                    <a:pt x="1501" y="2193"/>
                    <a:pt x="1602" y="2169"/>
                  </a:cubicBezTo>
                  <a:cubicBezTo>
                    <a:pt x="2303" y="2002"/>
                    <a:pt x="2736" y="1301"/>
                    <a:pt x="2569" y="567"/>
                  </a:cubicBezTo>
                  <a:cubicBezTo>
                    <a:pt x="2569" y="367"/>
                    <a:pt x="2436" y="167"/>
                    <a:pt x="2269" y="0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2621020" y="3047800"/>
              <a:ext cx="33875" cy="33904"/>
            </a:xfrm>
            <a:custGeom>
              <a:rect b="b" l="l" r="r" t="t"/>
              <a:pathLst>
                <a:path extrusionOk="0" h="1169" w="1168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35"/>
                    <a:pt x="267" y="1168"/>
                    <a:pt x="601" y="1168"/>
                  </a:cubicBezTo>
                  <a:cubicBezTo>
                    <a:pt x="901" y="1168"/>
                    <a:pt x="1168" y="935"/>
                    <a:pt x="1168" y="601"/>
                  </a:cubicBezTo>
                  <a:cubicBezTo>
                    <a:pt x="1168" y="268"/>
                    <a:pt x="901" y="1"/>
                    <a:pt x="601" y="1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2701299" y="3283881"/>
              <a:ext cx="77437" cy="77408"/>
            </a:xfrm>
            <a:custGeom>
              <a:rect b="b" l="l" r="r" t="t"/>
              <a:pathLst>
                <a:path extrusionOk="0" h="2669" w="2670">
                  <a:moveTo>
                    <a:pt x="1335" y="0"/>
                  </a:moveTo>
                  <a:cubicBezTo>
                    <a:pt x="601" y="0"/>
                    <a:pt x="1" y="600"/>
                    <a:pt x="1" y="1334"/>
                  </a:cubicBezTo>
                  <a:cubicBezTo>
                    <a:pt x="1" y="2068"/>
                    <a:pt x="601" y="2669"/>
                    <a:pt x="1335" y="2669"/>
                  </a:cubicBezTo>
                  <a:cubicBezTo>
                    <a:pt x="2069" y="2669"/>
                    <a:pt x="2669" y="2068"/>
                    <a:pt x="2669" y="1334"/>
                  </a:cubicBezTo>
                  <a:cubicBezTo>
                    <a:pt x="2669" y="600"/>
                    <a:pt x="2069" y="0"/>
                    <a:pt x="1335" y="0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2703242" y="3296439"/>
              <a:ext cx="78394" cy="63951"/>
            </a:xfrm>
            <a:custGeom>
              <a:rect b="b" l="l" r="r" t="t"/>
              <a:pathLst>
                <a:path extrusionOk="0" h="2205" w="2703">
                  <a:moveTo>
                    <a:pt x="2236" y="1"/>
                  </a:moveTo>
                  <a:lnTo>
                    <a:pt x="2236" y="1"/>
                  </a:lnTo>
                  <a:cubicBezTo>
                    <a:pt x="2402" y="701"/>
                    <a:pt x="1969" y="1402"/>
                    <a:pt x="1268" y="1568"/>
                  </a:cubicBezTo>
                  <a:cubicBezTo>
                    <a:pt x="1159" y="1600"/>
                    <a:pt x="1049" y="1615"/>
                    <a:pt x="941" y="1615"/>
                  </a:cubicBezTo>
                  <a:cubicBezTo>
                    <a:pt x="590" y="1615"/>
                    <a:pt x="256" y="1457"/>
                    <a:pt x="1" y="1202"/>
                  </a:cubicBezTo>
                  <a:lnTo>
                    <a:pt x="1" y="1202"/>
                  </a:lnTo>
                  <a:cubicBezTo>
                    <a:pt x="143" y="1801"/>
                    <a:pt x="676" y="2205"/>
                    <a:pt x="1287" y="2205"/>
                  </a:cubicBezTo>
                  <a:cubicBezTo>
                    <a:pt x="1390" y="2205"/>
                    <a:pt x="1496" y="2193"/>
                    <a:pt x="1602" y="2169"/>
                  </a:cubicBezTo>
                  <a:cubicBezTo>
                    <a:pt x="2302" y="2002"/>
                    <a:pt x="2703" y="1302"/>
                    <a:pt x="2569" y="568"/>
                  </a:cubicBezTo>
                  <a:cubicBezTo>
                    <a:pt x="2469" y="368"/>
                    <a:pt x="2402" y="167"/>
                    <a:pt x="2236" y="1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2715829" y="3288695"/>
              <a:ext cx="33875" cy="33904"/>
            </a:xfrm>
            <a:custGeom>
              <a:rect b="b" l="l" r="r" t="t"/>
              <a:pathLst>
                <a:path extrusionOk="0" h="1169" w="1168">
                  <a:moveTo>
                    <a:pt x="567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901" y="1168"/>
                    <a:pt x="1168" y="901"/>
                    <a:pt x="1168" y="601"/>
                  </a:cubicBezTo>
                  <a:cubicBezTo>
                    <a:pt x="1168" y="268"/>
                    <a:pt x="901" y="1"/>
                    <a:pt x="567" y="1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3394951" y="4260975"/>
              <a:ext cx="520537" cy="488605"/>
            </a:xfrm>
            <a:custGeom>
              <a:rect b="b" l="l" r="r" t="t"/>
              <a:pathLst>
                <a:path extrusionOk="0" h="16847" w="17948">
                  <a:moveTo>
                    <a:pt x="17480" y="1"/>
                  </a:moveTo>
                  <a:lnTo>
                    <a:pt x="8607" y="501"/>
                  </a:lnTo>
                  <a:lnTo>
                    <a:pt x="1" y="11843"/>
                  </a:lnTo>
                  <a:lnTo>
                    <a:pt x="1335" y="16846"/>
                  </a:lnTo>
                  <a:cubicBezTo>
                    <a:pt x="1469" y="15779"/>
                    <a:pt x="15345" y="3603"/>
                    <a:pt x="16646" y="2603"/>
                  </a:cubicBezTo>
                  <a:cubicBezTo>
                    <a:pt x="17947" y="1602"/>
                    <a:pt x="17480" y="1"/>
                    <a:pt x="17480" y="1"/>
                  </a:cubicBezTo>
                  <a:close/>
                </a:path>
              </a:pathLst>
            </a:custGeom>
            <a:solidFill>
              <a:srgbClr val="737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3382393" y="4157465"/>
              <a:ext cx="1415380" cy="1229648"/>
            </a:xfrm>
            <a:custGeom>
              <a:rect b="b" l="l" r="r" t="t"/>
              <a:pathLst>
                <a:path extrusionOk="0" h="42398" w="48802">
                  <a:moveTo>
                    <a:pt x="11242" y="1"/>
                  </a:moveTo>
                  <a:cubicBezTo>
                    <a:pt x="7205" y="4737"/>
                    <a:pt x="3603" y="9841"/>
                    <a:pt x="0" y="14911"/>
                  </a:cubicBezTo>
                  <a:cubicBezTo>
                    <a:pt x="4837" y="22583"/>
                    <a:pt x="17179" y="42398"/>
                    <a:pt x="17179" y="42398"/>
                  </a:cubicBezTo>
                  <a:lnTo>
                    <a:pt x="48802" y="35326"/>
                  </a:lnTo>
                  <a:cubicBezTo>
                    <a:pt x="48802" y="35326"/>
                    <a:pt x="25285" y="11976"/>
                    <a:pt x="11242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1589720" y="3176485"/>
              <a:ext cx="2312224" cy="1572110"/>
            </a:xfrm>
            <a:custGeom>
              <a:rect b="b" l="l" r="r" t="t"/>
              <a:pathLst>
                <a:path extrusionOk="0" h="54206" w="79725">
                  <a:moveTo>
                    <a:pt x="21983" y="0"/>
                  </a:moveTo>
                  <a:lnTo>
                    <a:pt x="16012" y="17680"/>
                  </a:lnTo>
                  <a:cubicBezTo>
                    <a:pt x="16012" y="17680"/>
                    <a:pt x="15879" y="2169"/>
                    <a:pt x="11309" y="1568"/>
                  </a:cubicBezTo>
                  <a:lnTo>
                    <a:pt x="10141" y="23417"/>
                  </a:lnTo>
                  <a:cubicBezTo>
                    <a:pt x="10141" y="23417"/>
                    <a:pt x="5563" y="15510"/>
                    <a:pt x="1240" y="15510"/>
                  </a:cubicBezTo>
                  <a:cubicBezTo>
                    <a:pt x="823" y="15510"/>
                    <a:pt x="409" y="15584"/>
                    <a:pt x="1" y="15745"/>
                  </a:cubicBezTo>
                  <a:lnTo>
                    <a:pt x="10141" y="34525"/>
                  </a:lnTo>
                  <a:cubicBezTo>
                    <a:pt x="10141" y="34525"/>
                    <a:pt x="27720" y="45033"/>
                    <a:pt x="28854" y="45033"/>
                  </a:cubicBezTo>
                  <a:cubicBezTo>
                    <a:pt x="30022" y="45033"/>
                    <a:pt x="59543" y="45266"/>
                    <a:pt x="59877" y="45733"/>
                  </a:cubicBezTo>
                  <a:cubicBezTo>
                    <a:pt x="59977" y="45867"/>
                    <a:pt x="61745" y="49603"/>
                    <a:pt x="63546" y="54206"/>
                  </a:cubicBezTo>
                  <a:cubicBezTo>
                    <a:pt x="63746" y="53639"/>
                    <a:pt x="64380" y="51070"/>
                    <a:pt x="64647" y="50503"/>
                  </a:cubicBezTo>
                  <a:cubicBezTo>
                    <a:pt x="65881" y="47134"/>
                    <a:pt x="68483" y="44399"/>
                    <a:pt x="71752" y="42964"/>
                  </a:cubicBezTo>
                  <a:cubicBezTo>
                    <a:pt x="73887" y="41997"/>
                    <a:pt x="78590" y="39662"/>
                    <a:pt x="79724" y="37394"/>
                  </a:cubicBezTo>
                  <a:cubicBezTo>
                    <a:pt x="72853" y="31289"/>
                    <a:pt x="65381" y="27320"/>
                    <a:pt x="63513" y="26986"/>
                  </a:cubicBezTo>
                  <a:cubicBezTo>
                    <a:pt x="61622" y="26619"/>
                    <a:pt x="57601" y="26497"/>
                    <a:pt x="53079" y="26497"/>
                  </a:cubicBezTo>
                  <a:cubicBezTo>
                    <a:pt x="44036" y="26497"/>
                    <a:pt x="32991" y="26986"/>
                    <a:pt x="32991" y="26986"/>
                  </a:cubicBezTo>
                  <a:lnTo>
                    <a:pt x="29288" y="19748"/>
                  </a:lnTo>
                  <a:cubicBezTo>
                    <a:pt x="29288" y="19748"/>
                    <a:pt x="34492" y="5671"/>
                    <a:pt x="29288" y="4971"/>
                  </a:cubicBezTo>
                  <a:lnTo>
                    <a:pt x="22783" y="21382"/>
                  </a:lnTo>
                  <a:lnTo>
                    <a:pt x="22783" y="11242"/>
                  </a:lnTo>
                  <a:cubicBezTo>
                    <a:pt x="22783" y="11242"/>
                    <a:pt x="26219" y="467"/>
                    <a:pt x="21983" y="0"/>
                  </a:cubicBezTo>
                  <a:close/>
                </a:path>
              </a:pathLst>
            </a:custGeom>
            <a:solidFill>
              <a:srgbClr val="E4E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2249527" y="3797573"/>
              <a:ext cx="234137" cy="373465"/>
            </a:xfrm>
            <a:custGeom>
              <a:rect b="b" l="l" r="r" t="t"/>
              <a:pathLst>
                <a:path extrusionOk="0" fill="none" h="12877" w="8073">
                  <a:moveTo>
                    <a:pt x="0" y="1"/>
                  </a:moveTo>
                  <a:lnTo>
                    <a:pt x="8073" y="12877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2020233" y="3690206"/>
              <a:ext cx="320246" cy="567898"/>
            </a:xfrm>
            <a:custGeom>
              <a:rect b="b" l="l" r="r" t="t"/>
              <a:pathLst>
                <a:path extrusionOk="0" fill="none" h="19581" w="11042">
                  <a:moveTo>
                    <a:pt x="1168" y="0"/>
                  </a:moveTo>
                  <a:cubicBezTo>
                    <a:pt x="1168" y="0"/>
                    <a:pt x="0" y="6338"/>
                    <a:pt x="134" y="7272"/>
                  </a:cubicBezTo>
                  <a:cubicBezTo>
                    <a:pt x="267" y="8173"/>
                    <a:pt x="11042" y="19581"/>
                    <a:pt x="11042" y="19581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1883834" y="3857550"/>
              <a:ext cx="344434" cy="470218"/>
            </a:xfrm>
            <a:custGeom>
              <a:rect b="b" l="l" r="r" t="t"/>
              <a:pathLst>
                <a:path extrusionOk="0" fill="none" h="16213" w="11876">
                  <a:moveTo>
                    <a:pt x="0" y="1"/>
                  </a:moveTo>
                  <a:lnTo>
                    <a:pt x="0" y="4371"/>
                  </a:lnTo>
                  <a:lnTo>
                    <a:pt x="11875" y="16212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2546512" y="3959146"/>
              <a:ext cx="222536" cy="100639"/>
            </a:xfrm>
            <a:custGeom>
              <a:rect b="b" l="l" r="r" t="t"/>
              <a:pathLst>
                <a:path extrusionOk="0" fill="none" h="3470" w="7673">
                  <a:moveTo>
                    <a:pt x="1" y="0"/>
                  </a:moveTo>
                  <a:lnTo>
                    <a:pt x="1202" y="2235"/>
                  </a:lnTo>
                  <a:lnTo>
                    <a:pt x="7673" y="3470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1897378" y="1383811"/>
              <a:ext cx="252525" cy="609517"/>
            </a:xfrm>
            <a:custGeom>
              <a:rect b="b" l="l" r="r" t="t"/>
              <a:pathLst>
                <a:path extrusionOk="0" h="21016" w="8707">
                  <a:moveTo>
                    <a:pt x="8706" y="0"/>
                  </a:moveTo>
                  <a:lnTo>
                    <a:pt x="3603" y="1235"/>
                  </a:lnTo>
                  <a:lnTo>
                    <a:pt x="0" y="10775"/>
                  </a:lnTo>
                  <a:lnTo>
                    <a:pt x="2702" y="21016"/>
                  </a:lnTo>
                  <a:cubicBezTo>
                    <a:pt x="2702" y="21016"/>
                    <a:pt x="7872" y="12309"/>
                    <a:pt x="8039" y="11776"/>
                  </a:cubicBezTo>
                  <a:cubicBezTo>
                    <a:pt x="8206" y="11242"/>
                    <a:pt x="8706" y="1"/>
                    <a:pt x="8706" y="0"/>
                  </a:cubicBezTo>
                  <a:close/>
                </a:path>
              </a:pathLst>
            </a:custGeom>
            <a:solidFill>
              <a:srgbClr val="E28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1942825" y="1179691"/>
              <a:ext cx="744001" cy="274770"/>
            </a:xfrm>
            <a:custGeom>
              <a:rect b="b" l="l" r="r" t="t"/>
              <a:pathLst>
                <a:path extrusionOk="0" h="9474" w="25653">
                  <a:moveTo>
                    <a:pt x="24819" y="0"/>
                  </a:moveTo>
                  <a:lnTo>
                    <a:pt x="8440" y="4937"/>
                  </a:lnTo>
                  <a:lnTo>
                    <a:pt x="1" y="6338"/>
                  </a:lnTo>
                  <a:lnTo>
                    <a:pt x="1602" y="9474"/>
                  </a:lnTo>
                  <a:lnTo>
                    <a:pt x="8107" y="7072"/>
                  </a:lnTo>
                  <a:lnTo>
                    <a:pt x="25653" y="3302"/>
                  </a:lnTo>
                  <a:cubicBezTo>
                    <a:pt x="25555" y="3032"/>
                    <a:pt x="25067" y="2940"/>
                    <a:pt x="24453" y="2940"/>
                  </a:cubicBezTo>
                  <a:cubicBezTo>
                    <a:pt x="23175" y="2940"/>
                    <a:pt x="21349" y="3336"/>
                    <a:pt x="21349" y="3336"/>
                  </a:cubicBezTo>
                  <a:lnTo>
                    <a:pt x="8774" y="5971"/>
                  </a:lnTo>
                  <a:lnTo>
                    <a:pt x="8774" y="5971"/>
                  </a:lnTo>
                  <a:lnTo>
                    <a:pt x="21950" y="1901"/>
                  </a:lnTo>
                  <a:cubicBezTo>
                    <a:pt x="24985" y="834"/>
                    <a:pt x="24819" y="0"/>
                    <a:pt x="24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2"/>
            <p:cNvSpPr/>
            <p:nvPr/>
          </p:nvSpPr>
          <p:spPr>
            <a:xfrm>
              <a:off x="2610376" y="1197093"/>
              <a:ext cx="77408" cy="77437"/>
            </a:xfrm>
            <a:custGeom>
              <a:rect b="b" l="l" r="r" t="t"/>
              <a:pathLst>
                <a:path extrusionOk="0" h="2670" w="2669">
                  <a:moveTo>
                    <a:pt x="1335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69"/>
                    <a:pt x="1335" y="2669"/>
                  </a:cubicBezTo>
                  <a:cubicBezTo>
                    <a:pt x="2068" y="2669"/>
                    <a:pt x="2669" y="2069"/>
                    <a:pt x="2669" y="1335"/>
                  </a:cubicBezTo>
                  <a:cubicBezTo>
                    <a:pt x="2669" y="601"/>
                    <a:pt x="2068" y="1"/>
                    <a:pt x="1335" y="1"/>
                  </a:cubicBezTo>
                  <a:close/>
                </a:path>
              </a:pathLst>
            </a:custGeom>
            <a:solidFill>
              <a:srgbClr val="EFB9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2612319" y="1208694"/>
              <a:ext cx="79351" cy="64009"/>
            </a:xfrm>
            <a:custGeom>
              <a:rect b="b" l="l" r="r" t="t"/>
              <a:pathLst>
                <a:path extrusionOk="0" h="2207" w="2736">
                  <a:moveTo>
                    <a:pt x="2235" y="1"/>
                  </a:moveTo>
                  <a:lnTo>
                    <a:pt x="2235" y="1"/>
                  </a:lnTo>
                  <a:cubicBezTo>
                    <a:pt x="2402" y="735"/>
                    <a:pt x="1968" y="1435"/>
                    <a:pt x="1268" y="1602"/>
                  </a:cubicBezTo>
                  <a:cubicBezTo>
                    <a:pt x="1160" y="1633"/>
                    <a:pt x="1054" y="1648"/>
                    <a:pt x="950" y="1648"/>
                  </a:cubicBezTo>
                  <a:cubicBezTo>
                    <a:pt x="604" y="1648"/>
                    <a:pt x="282" y="1484"/>
                    <a:pt x="0" y="1202"/>
                  </a:cubicBezTo>
                  <a:lnTo>
                    <a:pt x="0" y="1202"/>
                  </a:lnTo>
                  <a:cubicBezTo>
                    <a:pt x="170" y="1824"/>
                    <a:pt x="700" y="2207"/>
                    <a:pt x="1284" y="2207"/>
                  </a:cubicBezTo>
                  <a:cubicBezTo>
                    <a:pt x="1389" y="2207"/>
                    <a:pt x="1495" y="2194"/>
                    <a:pt x="1601" y="2169"/>
                  </a:cubicBezTo>
                  <a:cubicBezTo>
                    <a:pt x="2302" y="2002"/>
                    <a:pt x="2735" y="1302"/>
                    <a:pt x="2569" y="601"/>
                  </a:cubicBezTo>
                  <a:cubicBezTo>
                    <a:pt x="2535" y="401"/>
                    <a:pt x="2402" y="168"/>
                    <a:pt x="2235" y="1"/>
                  </a:cubicBezTo>
                  <a:close/>
                </a:path>
              </a:pathLst>
            </a:custGeom>
            <a:solidFill>
              <a:srgbClr val="D8A2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625863" y="1202893"/>
              <a:ext cx="33875" cy="33904"/>
            </a:xfrm>
            <a:custGeom>
              <a:rect b="b" l="l" r="r" t="t"/>
              <a:pathLst>
                <a:path extrusionOk="0" h="1169" w="1168">
                  <a:moveTo>
                    <a:pt x="600" y="1"/>
                  </a:moveTo>
                  <a:cubicBezTo>
                    <a:pt x="267" y="1"/>
                    <a:pt x="0" y="268"/>
                    <a:pt x="0" y="568"/>
                  </a:cubicBezTo>
                  <a:cubicBezTo>
                    <a:pt x="0" y="901"/>
                    <a:pt x="267" y="1168"/>
                    <a:pt x="600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68"/>
                    <a:pt x="901" y="1"/>
                    <a:pt x="600" y="1"/>
                  </a:cubicBezTo>
                  <a:close/>
                </a:path>
              </a:pathLst>
            </a:custGeom>
            <a:solidFill>
              <a:srgbClr val="FCC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252704" y="1208694"/>
              <a:ext cx="1916543" cy="2934299"/>
            </a:xfrm>
            <a:custGeom>
              <a:rect b="b" l="l" r="r" t="t"/>
              <a:pathLst>
                <a:path extrusionOk="0" h="101174" w="66082">
                  <a:moveTo>
                    <a:pt x="49796" y="1"/>
                  </a:moveTo>
                  <a:cubicBezTo>
                    <a:pt x="49787" y="1"/>
                    <a:pt x="49778" y="1"/>
                    <a:pt x="49770" y="1"/>
                  </a:cubicBezTo>
                  <a:cubicBezTo>
                    <a:pt x="48135" y="68"/>
                    <a:pt x="33425" y="11442"/>
                    <a:pt x="33025" y="12610"/>
                  </a:cubicBezTo>
                  <a:cubicBezTo>
                    <a:pt x="32591" y="13711"/>
                    <a:pt x="37628" y="33925"/>
                    <a:pt x="37528" y="35793"/>
                  </a:cubicBezTo>
                  <a:cubicBezTo>
                    <a:pt x="37394" y="37661"/>
                    <a:pt x="1" y="60144"/>
                    <a:pt x="1" y="60144"/>
                  </a:cubicBezTo>
                  <a:lnTo>
                    <a:pt x="11009" y="101173"/>
                  </a:lnTo>
                  <a:cubicBezTo>
                    <a:pt x="11009" y="101173"/>
                    <a:pt x="49970" y="41964"/>
                    <a:pt x="50704" y="40897"/>
                  </a:cubicBezTo>
                  <a:cubicBezTo>
                    <a:pt x="51404" y="39863"/>
                    <a:pt x="59810" y="26420"/>
                    <a:pt x="59810" y="26420"/>
                  </a:cubicBezTo>
                  <a:cubicBezTo>
                    <a:pt x="59644" y="23484"/>
                    <a:pt x="59243" y="17980"/>
                    <a:pt x="59243" y="17980"/>
                  </a:cubicBezTo>
                  <a:cubicBezTo>
                    <a:pt x="59110" y="17413"/>
                    <a:pt x="56475" y="12443"/>
                    <a:pt x="54907" y="11743"/>
                  </a:cubicBezTo>
                  <a:cubicBezTo>
                    <a:pt x="54736" y="11664"/>
                    <a:pt x="54504" y="11629"/>
                    <a:pt x="54226" y="11629"/>
                  </a:cubicBezTo>
                  <a:cubicBezTo>
                    <a:pt x="51903" y="11629"/>
                    <a:pt x="46367" y="14078"/>
                    <a:pt x="46367" y="14078"/>
                  </a:cubicBezTo>
                  <a:lnTo>
                    <a:pt x="51738" y="9307"/>
                  </a:lnTo>
                  <a:cubicBezTo>
                    <a:pt x="53902" y="9598"/>
                    <a:pt x="55723" y="9721"/>
                    <a:pt x="57257" y="9721"/>
                  </a:cubicBezTo>
                  <a:cubicBezTo>
                    <a:pt x="65581" y="9721"/>
                    <a:pt x="65414" y="6105"/>
                    <a:pt x="65414" y="6105"/>
                  </a:cubicBezTo>
                  <a:lnTo>
                    <a:pt x="61445" y="5805"/>
                  </a:lnTo>
                  <a:cubicBezTo>
                    <a:pt x="66081" y="5505"/>
                    <a:pt x="65381" y="3170"/>
                    <a:pt x="65381" y="3170"/>
                  </a:cubicBezTo>
                  <a:cubicBezTo>
                    <a:pt x="65381" y="3170"/>
                    <a:pt x="51549" y="1"/>
                    <a:pt x="49796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2"/>
            <p:cNvSpPr/>
            <p:nvPr/>
          </p:nvSpPr>
          <p:spPr>
            <a:xfrm>
              <a:off x="1704860" y="1217424"/>
              <a:ext cx="464388" cy="331847"/>
            </a:xfrm>
            <a:custGeom>
              <a:rect b="b" l="l" r="r" t="t"/>
              <a:pathLst>
                <a:path extrusionOk="0" fill="none" h="11442" w="16012">
                  <a:moveTo>
                    <a:pt x="1701" y="0"/>
                  </a:moveTo>
                  <a:cubicBezTo>
                    <a:pt x="6004" y="767"/>
                    <a:pt x="15311" y="2869"/>
                    <a:pt x="15311" y="2869"/>
                  </a:cubicBezTo>
                  <a:cubicBezTo>
                    <a:pt x="15311" y="2869"/>
                    <a:pt x="16011" y="5204"/>
                    <a:pt x="11375" y="5504"/>
                  </a:cubicBezTo>
                  <a:lnTo>
                    <a:pt x="15344" y="5804"/>
                  </a:lnTo>
                  <a:cubicBezTo>
                    <a:pt x="15344" y="5804"/>
                    <a:pt x="15044" y="11442"/>
                    <a:pt x="0" y="8673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1696130" y="1850113"/>
              <a:ext cx="178046" cy="185790"/>
            </a:xfrm>
            <a:custGeom>
              <a:rect b="b" l="l" r="r" t="t"/>
              <a:pathLst>
                <a:path extrusionOk="0" h="6406" w="6139">
                  <a:moveTo>
                    <a:pt x="5338" y="1"/>
                  </a:moveTo>
                  <a:lnTo>
                    <a:pt x="1" y="1869"/>
                  </a:lnTo>
                  <a:lnTo>
                    <a:pt x="1502" y="6405"/>
                  </a:lnTo>
                  <a:lnTo>
                    <a:pt x="6139" y="2969"/>
                  </a:lnTo>
                  <a:cubicBezTo>
                    <a:pt x="5738" y="2002"/>
                    <a:pt x="5471" y="1035"/>
                    <a:pt x="5338" y="1"/>
                  </a:cubicBezTo>
                  <a:close/>
                </a:path>
              </a:pathLst>
            </a:custGeom>
            <a:solidFill>
              <a:srgbClr val="E28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1661298" y="1850113"/>
              <a:ext cx="328018" cy="179990"/>
            </a:xfrm>
            <a:custGeom>
              <a:rect b="b" l="l" r="r" t="t"/>
              <a:pathLst>
                <a:path extrusionOk="0" fill="none" h="6206" w="11310">
                  <a:moveTo>
                    <a:pt x="11309" y="4237"/>
                  </a:moveTo>
                  <a:cubicBezTo>
                    <a:pt x="11309" y="4237"/>
                    <a:pt x="7206" y="6205"/>
                    <a:pt x="6572" y="1"/>
                  </a:cubicBezTo>
                  <a:lnTo>
                    <a:pt x="1" y="2302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1636153" y="1636307"/>
              <a:ext cx="297044" cy="89995"/>
            </a:xfrm>
            <a:custGeom>
              <a:rect b="b" l="l" r="r" t="t"/>
              <a:pathLst>
                <a:path extrusionOk="0" fill="none" h="3103" w="10242">
                  <a:moveTo>
                    <a:pt x="10241" y="701"/>
                  </a:moveTo>
                  <a:cubicBezTo>
                    <a:pt x="10241" y="701"/>
                    <a:pt x="9174" y="1"/>
                    <a:pt x="9007" y="34"/>
                  </a:cubicBezTo>
                  <a:cubicBezTo>
                    <a:pt x="8840" y="67"/>
                    <a:pt x="1" y="3103"/>
                    <a:pt x="1" y="3103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1501697" y="1331578"/>
              <a:ext cx="533066" cy="167373"/>
            </a:xfrm>
            <a:custGeom>
              <a:rect b="b" l="l" r="r" t="t"/>
              <a:pathLst>
                <a:path extrusionOk="0" fill="none" h="5771" w="18380">
                  <a:moveTo>
                    <a:pt x="18380" y="1535"/>
                  </a:moveTo>
                  <a:cubicBezTo>
                    <a:pt x="18380" y="1535"/>
                    <a:pt x="7205" y="0"/>
                    <a:pt x="6705" y="501"/>
                  </a:cubicBezTo>
                  <a:cubicBezTo>
                    <a:pt x="6204" y="1001"/>
                    <a:pt x="0" y="5771"/>
                    <a:pt x="0" y="5771"/>
                  </a:cubicBez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6995" y="2282570"/>
              <a:ext cx="1629186" cy="2897524"/>
            </a:xfrm>
            <a:custGeom>
              <a:rect b="b" l="l" r="r" t="t"/>
              <a:pathLst>
                <a:path extrusionOk="0" h="99906" w="56174">
                  <a:moveTo>
                    <a:pt x="42831" y="0"/>
                  </a:moveTo>
                  <a:lnTo>
                    <a:pt x="0" y="27854"/>
                  </a:lnTo>
                  <a:lnTo>
                    <a:pt x="1735" y="99905"/>
                  </a:lnTo>
                  <a:lnTo>
                    <a:pt x="56174" y="10975"/>
                  </a:lnTo>
                  <a:lnTo>
                    <a:pt x="49536" y="6238"/>
                  </a:lnTo>
                  <a:lnTo>
                    <a:pt x="43398" y="10975"/>
                  </a:lnTo>
                  <a:lnTo>
                    <a:pt x="47434" y="4470"/>
                  </a:lnTo>
                  <a:lnTo>
                    <a:pt x="42831" y="0"/>
                  </a:lnTo>
                  <a:close/>
                </a:path>
              </a:pathLst>
            </a:custGeom>
            <a:solidFill>
              <a:srgbClr val="E4E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1231771" y="2292227"/>
              <a:ext cx="143214" cy="134514"/>
            </a:xfrm>
            <a:custGeom>
              <a:rect b="b" l="l" r="r" t="t"/>
              <a:pathLst>
                <a:path extrusionOk="0" fill="none" h="4638" w="4938">
                  <a:moveTo>
                    <a:pt x="0" y="1"/>
                  </a:moveTo>
                  <a:lnTo>
                    <a:pt x="4937" y="4638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1219184" y="2300957"/>
              <a:ext cx="141271" cy="148029"/>
            </a:xfrm>
            <a:custGeom>
              <a:rect b="b" l="l" r="r" t="t"/>
              <a:pathLst>
                <a:path extrusionOk="0" fill="none" h="5104" w="4871">
                  <a:moveTo>
                    <a:pt x="1" y="0"/>
                  </a:moveTo>
                  <a:lnTo>
                    <a:pt x="4871" y="5104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1431047" y="2473145"/>
              <a:ext cx="197391" cy="139357"/>
            </a:xfrm>
            <a:custGeom>
              <a:rect b="b" l="l" r="r" t="t"/>
              <a:pathLst>
                <a:path extrusionOk="0" fill="none" h="4805" w="6806">
                  <a:moveTo>
                    <a:pt x="1" y="1"/>
                  </a:moveTo>
                  <a:lnTo>
                    <a:pt x="6806" y="4804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1409788" y="2489589"/>
              <a:ext cx="202205" cy="162559"/>
            </a:xfrm>
            <a:custGeom>
              <a:rect b="b" l="l" r="r" t="t"/>
              <a:pathLst>
                <a:path extrusionOk="0" fill="none" h="5605" w="6972">
                  <a:moveTo>
                    <a:pt x="6972" y="5605"/>
                  </a:moveTo>
                  <a:lnTo>
                    <a:pt x="0" y="1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602939" y="2600843"/>
              <a:ext cx="662707" cy="723699"/>
            </a:xfrm>
            <a:custGeom>
              <a:rect b="b" l="l" r="r" t="t"/>
              <a:pathLst>
                <a:path extrusionOk="0" fill="none" h="24953" w="22850">
                  <a:moveTo>
                    <a:pt x="22850" y="1"/>
                  </a:moveTo>
                  <a:lnTo>
                    <a:pt x="0" y="24952"/>
                  </a:lnTo>
                </a:path>
              </a:pathLst>
            </a:custGeom>
            <a:noFill/>
            <a:ln cap="rnd" cmpd="sng" w="5000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" name="Google Shape;2342;p43"/>
          <p:cNvGrpSpPr/>
          <p:nvPr/>
        </p:nvGrpSpPr>
        <p:grpSpPr>
          <a:xfrm>
            <a:off x="4842101" y="1622667"/>
            <a:ext cx="3630342" cy="2317355"/>
            <a:chOff x="4068844" y="1690727"/>
            <a:chExt cx="4403618" cy="2810618"/>
          </a:xfrm>
        </p:grpSpPr>
        <p:sp>
          <p:nvSpPr>
            <p:cNvPr id="2343" name="Google Shape;2343;p43"/>
            <p:cNvSpPr/>
            <p:nvPr/>
          </p:nvSpPr>
          <p:spPr>
            <a:xfrm>
              <a:off x="4068844" y="2313095"/>
              <a:ext cx="957299" cy="1100045"/>
            </a:xfrm>
            <a:custGeom>
              <a:rect b="b" l="l" r="r" t="t"/>
              <a:pathLst>
                <a:path extrusionOk="0" h="65596" w="57084">
                  <a:moveTo>
                    <a:pt x="22895" y="1"/>
                  </a:moveTo>
                  <a:cubicBezTo>
                    <a:pt x="22047" y="1"/>
                    <a:pt x="21252" y="501"/>
                    <a:pt x="20912" y="1339"/>
                  </a:cubicBezTo>
                  <a:lnTo>
                    <a:pt x="486" y="48938"/>
                  </a:lnTo>
                  <a:cubicBezTo>
                    <a:pt x="0" y="50063"/>
                    <a:pt x="517" y="51339"/>
                    <a:pt x="1611" y="51826"/>
                  </a:cubicBezTo>
                  <a:lnTo>
                    <a:pt x="33314" y="65412"/>
                  </a:lnTo>
                  <a:cubicBezTo>
                    <a:pt x="33593" y="65537"/>
                    <a:pt x="33886" y="65595"/>
                    <a:pt x="34176" y="65595"/>
                  </a:cubicBezTo>
                  <a:cubicBezTo>
                    <a:pt x="35020" y="65595"/>
                    <a:pt x="35831" y="65095"/>
                    <a:pt x="36171" y="64257"/>
                  </a:cubicBezTo>
                  <a:lnTo>
                    <a:pt x="56597" y="16658"/>
                  </a:lnTo>
                  <a:cubicBezTo>
                    <a:pt x="57083" y="15533"/>
                    <a:pt x="56566" y="14257"/>
                    <a:pt x="55442" y="13770"/>
                  </a:cubicBezTo>
                  <a:lnTo>
                    <a:pt x="23769" y="184"/>
                  </a:lnTo>
                  <a:cubicBezTo>
                    <a:pt x="23482" y="59"/>
                    <a:pt x="23185" y="1"/>
                    <a:pt x="22895" y="1"/>
                  </a:cubicBezTo>
                  <a:close/>
                </a:path>
              </a:pathLst>
            </a:custGeom>
            <a:solidFill>
              <a:srgbClr val="E4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3"/>
            <p:cNvSpPr/>
            <p:nvPr/>
          </p:nvSpPr>
          <p:spPr>
            <a:xfrm>
              <a:off x="4334163" y="2744352"/>
              <a:ext cx="143820" cy="67986"/>
            </a:xfrm>
            <a:custGeom>
              <a:rect b="b" l="l" r="r" t="t"/>
              <a:pathLst>
                <a:path extrusionOk="0" h="4054" w="8576">
                  <a:moveTo>
                    <a:pt x="736" y="0"/>
                  </a:moveTo>
                  <a:cubicBezTo>
                    <a:pt x="305" y="0"/>
                    <a:pt x="0" y="893"/>
                    <a:pt x="532" y="972"/>
                  </a:cubicBezTo>
                  <a:lnTo>
                    <a:pt x="7645" y="4012"/>
                  </a:lnTo>
                  <a:cubicBezTo>
                    <a:pt x="7717" y="4041"/>
                    <a:pt x="7786" y="4054"/>
                    <a:pt x="7851" y="4054"/>
                  </a:cubicBezTo>
                  <a:cubicBezTo>
                    <a:pt x="8332" y="4054"/>
                    <a:pt x="8575" y="3341"/>
                    <a:pt x="8040" y="3100"/>
                  </a:cubicBezTo>
                  <a:lnTo>
                    <a:pt x="927" y="61"/>
                  </a:lnTo>
                  <a:cubicBezTo>
                    <a:pt x="862" y="19"/>
                    <a:pt x="798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4212077" y="2874806"/>
              <a:ext cx="236524" cy="166761"/>
            </a:xfrm>
            <a:custGeom>
              <a:rect b="b" l="l" r="r" t="t"/>
              <a:pathLst>
                <a:path extrusionOk="0" h="9944" w="14104">
                  <a:moveTo>
                    <a:pt x="4087" y="0"/>
                  </a:moveTo>
                  <a:cubicBezTo>
                    <a:pt x="2772" y="0"/>
                    <a:pt x="1514" y="701"/>
                    <a:pt x="851" y="1917"/>
                  </a:cubicBezTo>
                  <a:cubicBezTo>
                    <a:pt x="791" y="2039"/>
                    <a:pt x="730" y="2130"/>
                    <a:pt x="699" y="2251"/>
                  </a:cubicBezTo>
                  <a:cubicBezTo>
                    <a:pt x="639" y="2373"/>
                    <a:pt x="608" y="2464"/>
                    <a:pt x="578" y="2586"/>
                  </a:cubicBezTo>
                  <a:cubicBezTo>
                    <a:pt x="0" y="4409"/>
                    <a:pt x="882" y="6355"/>
                    <a:pt x="2645" y="7115"/>
                  </a:cubicBezTo>
                  <a:lnTo>
                    <a:pt x="5380" y="8300"/>
                  </a:lnTo>
                  <a:lnTo>
                    <a:pt x="5806" y="8482"/>
                  </a:lnTo>
                  <a:lnTo>
                    <a:pt x="8541" y="9638"/>
                  </a:lnTo>
                  <a:cubicBezTo>
                    <a:pt x="9022" y="9845"/>
                    <a:pt x="9524" y="9944"/>
                    <a:pt x="10017" y="9944"/>
                  </a:cubicBezTo>
                  <a:cubicBezTo>
                    <a:pt x="11332" y="9944"/>
                    <a:pt x="12590" y="9242"/>
                    <a:pt x="13253" y="8027"/>
                  </a:cubicBezTo>
                  <a:cubicBezTo>
                    <a:pt x="13314" y="7935"/>
                    <a:pt x="13374" y="7814"/>
                    <a:pt x="13405" y="7692"/>
                  </a:cubicBezTo>
                  <a:cubicBezTo>
                    <a:pt x="13466" y="7571"/>
                    <a:pt x="13496" y="7479"/>
                    <a:pt x="13526" y="7358"/>
                  </a:cubicBezTo>
                  <a:cubicBezTo>
                    <a:pt x="14104" y="5534"/>
                    <a:pt x="13222" y="3589"/>
                    <a:pt x="11459" y="2829"/>
                  </a:cubicBezTo>
                  <a:lnTo>
                    <a:pt x="8724" y="1674"/>
                  </a:lnTo>
                  <a:lnTo>
                    <a:pt x="8298" y="1461"/>
                  </a:lnTo>
                  <a:lnTo>
                    <a:pt x="5563" y="306"/>
                  </a:lnTo>
                  <a:cubicBezTo>
                    <a:pt x="5082" y="99"/>
                    <a:pt x="4580" y="0"/>
                    <a:pt x="4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4224822" y="2888105"/>
              <a:ext cx="203387" cy="138638"/>
            </a:xfrm>
            <a:custGeom>
              <a:rect b="b" l="l" r="r" t="t"/>
              <a:pathLst>
                <a:path extrusionOk="0" h="8267" w="12128">
                  <a:moveTo>
                    <a:pt x="3230" y="1"/>
                  </a:moveTo>
                  <a:cubicBezTo>
                    <a:pt x="2126" y="1"/>
                    <a:pt x="1082" y="648"/>
                    <a:pt x="608" y="1732"/>
                  </a:cubicBezTo>
                  <a:cubicBezTo>
                    <a:pt x="0" y="3161"/>
                    <a:pt x="669" y="4832"/>
                    <a:pt x="2128" y="5471"/>
                  </a:cubicBezTo>
                  <a:lnTo>
                    <a:pt x="8116" y="8054"/>
                  </a:lnTo>
                  <a:cubicBezTo>
                    <a:pt x="8420" y="8176"/>
                    <a:pt x="8724" y="8237"/>
                    <a:pt x="9028" y="8267"/>
                  </a:cubicBezTo>
                  <a:cubicBezTo>
                    <a:pt x="10183" y="8237"/>
                    <a:pt x="11216" y="7537"/>
                    <a:pt x="11672" y="6474"/>
                  </a:cubicBezTo>
                  <a:cubicBezTo>
                    <a:pt x="12128" y="5410"/>
                    <a:pt x="11915" y="4164"/>
                    <a:pt x="11155" y="3313"/>
                  </a:cubicBezTo>
                  <a:cubicBezTo>
                    <a:pt x="10912" y="3100"/>
                    <a:pt x="10669" y="2948"/>
                    <a:pt x="10395" y="2826"/>
                  </a:cubicBezTo>
                  <a:lnTo>
                    <a:pt x="4377" y="243"/>
                  </a:lnTo>
                  <a:cubicBezTo>
                    <a:pt x="4002" y="78"/>
                    <a:pt x="3612" y="1"/>
                    <a:pt x="3230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4299750" y="2908983"/>
              <a:ext cx="128458" cy="117759"/>
            </a:xfrm>
            <a:custGeom>
              <a:rect b="b" l="l" r="r" t="t"/>
              <a:pathLst>
                <a:path extrusionOk="0" h="7022" w="7660">
                  <a:moveTo>
                    <a:pt x="2250" y="1"/>
                  </a:moveTo>
                  <a:cubicBezTo>
                    <a:pt x="2250" y="31"/>
                    <a:pt x="2219" y="31"/>
                    <a:pt x="2219" y="61"/>
                  </a:cubicBezTo>
                  <a:lnTo>
                    <a:pt x="0" y="5137"/>
                  </a:lnTo>
                  <a:cubicBezTo>
                    <a:pt x="0" y="5168"/>
                    <a:pt x="0" y="5198"/>
                    <a:pt x="0" y="5229"/>
                  </a:cubicBezTo>
                  <a:lnTo>
                    <a:pt x="3648" y="6809"/>
                  </a:lnTo>
                  <a:cubicBezTo>
                    <a:pt x="3952" y="6931"/>
                    <a:pt x="4256" y="6992"/>
                    <a:pt x="4560" y="7022"/>
                  </a:cubicBezTo>
                  <a:cubicBezTo>
                    <a:pt x="5715" y="6992"/>
                    <a:pt x="6748" y="6292"/>
                    <a:pt x="7204" y="5229"/>
                  </a:cubicBezTo>
                  <a:cubicBezTo>
                    <a:pt x="7660" y="4165"/>
                    <a:pt x="7447" y="2919"/>
                    <a:pt x="6687" y="2068"/>
                  </a:cubicBezTo>
                  <a:cubicBezTo>
                    <a:pt x="6444" y="1855"/>
                    <a:pt x="6201" y="1703"/>
                    <a:pt x="5927" y="1581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3"/>
            <p:cNvSpPr/>
            <p:nvPr/>
          </p:nvSpPr>
          <p:spPr>
            <a:xfrm>
              <a:off x="4303826" y="2910325"/>
              <a:ext cx="133053" cy="118849"/>
            </a:xfrm>
            <a:custGeom>
              <a:rect b="b" l="l" r="r" t="t"/>
              <a:pathLst>
                <a:path extrusionOk="0" h="7087" w="7934">
                  <a:moveTo>
                    <a:pt x="2455" y="1"/>
                  </a:moveTo>
                  <a:cubicBezTo>
                    <a:pt x="2378" y="1"/>
                    <a:pt x="2296" y="40"/>
                    <a:pt x="2250" y="133"/>
                  </a:cubicBezTo>
                  <a:lnTo>
                    <a:pt x="61" y="5209"/>
                  </a:lnTo>
                  <a:cubicBezTo>
                    <a:pt x="0" y="5301"/>
                    <a:pt x="61" y="5422"/>
                    <a:pt x="183" y="5483"/>
                  </a:cubicBezTo>
                  <a:lnTo>
                    <a:pt x="3344" y="6851"/>
                  </a:lnTo>
                  <a:cubicBezTo>
                    <a:pt x="3725" y="7011"/>
                    <a:pt x="4122" y="7087"/>
                    <a:pt x="4512" y="7087"/>
                  </a:cubicBezTo>
                  <a:cubicBezTo>
                    <a:pt x="5679" y="7087"/>
                    <a:pt x="6794" y="6409"/>
                    <a:pt x="7295" y="5270"/>
                  </a:cubicBezTo>
                  <a:cubicBezTo>
                    <a:pt x="7934" y="3781"/>
                    <a:pt x="7204" y="2018"/>
                    <a:pt x="5715" y="1380"/>
                  </a:cubicBezTo>
                  <a:lnTo>
                    <a:pt x="2523" y="12"/>
                  </a:lnTo>
                  <a:cubicBezTo>
                    <a:pt x="2502" y="5"/>
                    <a:pt x="2479" y="1"/>
                    <a:pt x="2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3"/>
            <p:cNvSpPr/>
            <p:nvPr/>
          </p:nvSpPr>
          <p:spPr>
            <a:xfrm>
              <a:off x="4270302" y="2896540"/>
              <a:ext cx="142579" cy="67566"/>
            </a:xfrm>
            <a:custGeom>
              <a:rect b="b" l="l" r="r" t="t"/>
              <a:pathLst>
                <a:path extrusionOk="0" h="4029" w="8502">
                  <a:moveTo>
                    <a:pt x="723" y="0"/>
                  </a:moveTo>
                  <a:cubicBezTo>
                    <a:pt x="227" y="0"/>
                    <a:pt x="1" y="674"/>
                    <a:pt x="480" y="955"/>
                  </a:cubicBezTo>
                  <a:lnTo>
                    <a:pt x="7592" y="3995"/>
                  </a:lnTo>
                  <a:cubicBezTo>
                    <a:pt x="7659" y="4018"/>
                    <a:pt x="7722" y="4029"/>
                    <a:pt x="7781" y="4029"/>
                  </a:cubicBezTo>
                  <a:cubicBezTo>
                    <a:pt x="8268" y="4029"/>
                    <a:pt x="8502" y="3323"/>
                    <a:pt x="7987" y="3053"/>
                  </a:cubicBezTo>
                  <a:lnTo>
                    <a:pt x="7957" y="3053"/>
                  </a:lnTo>
                  <a:lnTo>
                    <a:pt x="844" y="13"/>
                  </a:lnTo>
                  <a:cubicBezTo>
                    <a:pt x="802" y="4"/>
                    <a:pt x="762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3"/>
            <p:cNvSpPr/>
            <p:nvPr/>
          </p:nvSpPr>
          <p:spPr>
            <a:xfrm>
              <a:off x="4146825" y="3026189"/>
              <a:ext cx="237044" cy="166778"/>
            </a:xfrm>
            <a:custGeom>
              <a:rect b="b" l="l" r="r" t="t"/>
              <a:pathLst>
                <a:path extrusionOk="0" h="9945" w="14135">
                  <a:moveTo>
                    <a:pt x="4093" y="1"/>
                  </a:moveTo>
                  <a:cubicBezTo>
                    <a:pt x="2787" y="1"/>
                    <a:pt x="1545" y="702"/>
                    <a:pt x="882" y="1918"/>
                  </a:cubicBezTo>
                  <a:cubicBezTo>
                    <a:pt x="821" y="2039"/>
                    <a:pt x="760" y="2130"/>
                    <a:pt x="700" y="2252"/>
                  </a:cubicBezTo>
                  <a:cubicBezTo>
                    <a:pt x="669" y="2343"/>
                    <a:pt x="608" y="2465"/>
                    <a:pt x="578" y="2586"/>
                  </a:cubicBezTo>
                  <a:cubicBezTo>
                    <a:pt x="1" y="4410"/>
                    <a:pt x="912" y="6355"/>
                    <a:pt x="2645" y="7115"/>
                  </a:cubicBezTo>
                  <a:lnTo>
                    <a:pt x="5381" y="8270"/>
                  </a:lnTo>
                  <a:lnTo>
                    <a:pt x="5837" y="8483"/>
                  </a:lnTo>
                  <a:lnTo>
                    <a:pt x="8572" y="9638"/>
                  </a:lnTo>
                  <a:cubicBezTo>
                    <a:pt x="9045" y="9845"/>
                    <a:pt x="9540" y="9944"/>
                    <a:pt x="10030" y="9944"/>
                  </a:cubicBezTo>
                  <a:cubicBezTo>
                    <a:pt x="11334" y="9944"/>
                    <a:pt x="12598" y="9243"/>
                    <a:pt x="13283" y="8027"/>
                  </a:cubicBezTo>
                  <a:cubicBezTo>
                    <a:pt x="13314" y="7936"/>
                    <a:pt x="13375" y="7814"/>
                    <a:pt x="13435" y="7693"/>
                  </a:cubicBezTo>
                  <a:cubicBezTo>
                    <a:pt x="13466" y="7601"/>
                    <a:pt x="13496" y="7480"/>
                    <a:pt x="13557" y="7358"/>
                  </a:cubicBezTo>
                  <a:cubicBezTo>
                    <a:pt x="14135" y="5535"/>
                    <a:pt x="13223" y="3589"/>
                    <a:pt x="11490" y="2829"/>
                  </a:cubicBezTo>
                  <a:lnTo>
                    <a:pt x="8755" y="1674"/>
                  </a:lnTo>
                  <a:lnTo>
                    <a:pt x="8299" y="1462"/>
                  </a:lnTo>
                  <a:lnTo>
                    <a:pt x="5563" y="307"/>
                  </a:lnTo>
                  <a:cubicBezTo>
                    <a:pt x="5082" y="99"/>
                    <a:pt x="4583" y="1"/>
                    <a:pt x="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3"/>
            <p:cNvSpPr/>
            <p:nvPr/>
          </p:nvSpPr>
          <p:spPr>
            <a:xfrm>
              <a:off x="4159570" y="3039571"/>
              <a:ext cx="201357" cy="139074"/>
            </a:xfrm>
            <a:custGeom>
              <a:rect b="b" l="l" r="r" t="t"/>
              <a:pathLst>
                <a:path extrusionOk="0" h="8293" w="12007">
                  <a:moveTo>
                    <a:pt x="3249" y="1"/>
                  </a:moveTo>
                  <a:cubicBezTo>
                    <a:pt x="2140" y="1"/>
                    <a:pt x="1093" y="661"/>
                    <a:pt x="639" y="1727"/>
                  </a:cubicBezTo>
                  <a:cubicBezTo>
                    <a:pt x="0" y="3186"/>
                    <a:pt x="669" y="4858"/>
                    <a:pt x="2128" y="5466"/>
                  </a:cubicBezTo>
                  <a:lnTo>
                    <a:pt x="8147" y="8050"/>
                  </a:lnTo>
                  <a:cubicBezTo>
                    <a:pt x="8420" y="8171"/>
                    <a:pt x="8724" y="8262"/>
                    <a:pt x="9058" y="8293"/>
                  </a:cubicBezTo>
                  <a:cubicBezTo>
                    <a:pt x="10213" y="8262"/>
                    <a:pt x="11247" y="7533"/>
                    <a:pt x="11703" y="6469"/>
                  </a:cubicBezTo>
                  <a:cubicBezTo>
                    <a:pt x="12007" y="5740"/>
                    <a:pt x="12007" y="4949"/>
                    <a:pt x="11703" y="4220"/>
                  </a:cubicBezTo>
                  <a:cubicBezTo>
                    <a:pt x="11581" y="3886"/>
                    <a:pt x="11399" y="3582"/>
                    <a:pt x="11156" y="3308"/>
                  </a:cubicBezTo>
                  <a:cubicBezTo>
                    <a:pt x="10913" y="3126"/>
                    <a:pt x="10669" y="2943"/>
                    <a:pt x="10396" y="2822"/>
                  </a:cubicBezTo>
                  <a:lnTo>
                    <a:pt x="4377" y="238"/>
                  </a:lnTo>
                  <a:cubicBezTo>
                    <a:pt x="4008" y="76"/>
                    <a:pt x="3625" y="1"/>
                    <a:pt x="3249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3"/>
            <p:cNvSpPr/>
            <p:nvPr/>
          </p:nvSpPr>
          <p:spPr>
            <a:xfrm>
              <a:off x="4234498" y="3060383"/>
              <a:ext cx="126429" cy="118262"/>
            </a:xfrm>
            <a:custGeom>
              <a:rect b="b" l="l" r="r" t="t"/>
              <a:pathLst>
                <a:path extrusionOk="0" h="7052" w="7539">
                  <a:moveTo>
                    <a:pt x="2250" y="0"/>
                  </a:moveTo>
                  <a:cubicBezTo>
                    <a:pt x="2220" y="30"/>
                    <a:pt x="2220" y="61"/>
                    <a:pt x="2189" y="91"/>
                  </a:cubicBezTo>
                  <a:lnTo>
                    <a:pt x="31" y="5167"/>
                  </a:lnTo>
                  <a:cubicBezTo>
                    <a:pt x="1" y="5198"/>
                    <a:pt x="1" y="5228"/>
                    <a:pt x="31" y="5259"/>
                  </a:cubicBezTo>
                  <a:lnTo>
                    <a:pt x="3679" y="6809"/>
                  </a:lnTo>
                  <a:cubicBezTo>
                    <a:pt x="3952" y="6930"/>
                    <a:pt x="4256" y="7021"/>
                    <a:pt x="4590" y="7052"/>
                  </a:cubicBezTo>
                  <a:cubicBezTo>
                    <a:pt x="5745" y="7021"/>
                    <a:pt x="6779" y="6292"/>
                    <a:pt x="7235" y="5228"/>
                  </a:cubicBezTo>
                  <a:cubicBezTo>
                    <a:pt x="7539" y="4499"/>
                    <a:pt x="7539" y="3708"/>
                    <a:pt x="7235" y="2979"/>
                  </a:cubicBezTo>
                  <a:cubicBezTo>
                    <a:pt x="7113" y="2645"/>
                    <a:pt x="6900" y="2341"/>
                    <a:pt x="6657" y="2067"/>
                  </a:cubicBezTo>
                  <a:cubicBezTo>
                    <a:pt x="6445" y="1885"/>
                    <a:pt x="6171" y="1702"/>
                    <a:pt x="5897" y="1581"/>
                  </a:cubicBezTo>
                  <a:lnTo>
                    <a:pt x="2250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3"/>
            <p:cNvSpPr/>
            <p:nvPr/>
          </p:nvSpPr>
          <p:spPr>
            <a:xfrm>
              <a:off x="4239093" y="3061725"/>
              <a:ext cx="132550" cy="118849"/>
            </a:xfrm>
            <a:custGeom>
              <a:rect b="b" l="l" r="r" t="t"/>
              <a:pathLst>
                <a:path extrusionOk="0" h="7087" w="7904">
                  <a:moveTo>
                    <a:pt x="2438" y="0"/>
                  </a:moveTo>
                  <a:cubicBezTo>
                    <a:pt x="2349" y="0"/>
                    <a:pt x="2273" y="40"/>
                    <a:pt x="2249" y="133"/>
                  </a:cubicBezTo>
                  <a:lnTo>
                    <a:pt x="61" y="5209"/>
                  </a:lnTo>
                  <a:cubicBezTo>
                    <a:pt x="0" y="5331"/>
                    <a:pt x="61" y="5452"/>
                    <a:pt x="152" y="5482"/>
                  </a:cubicBezTo>
                  <a:lnTo>
                    <a:pt x="3344" y="6850"/>
                  </a:lnTo>
                  <a:cubicBezTo>
                    <a:pt x="3726" y="7011"/>
                    <a:pt x="4122" y="7087"/>
                    <a:pt x="4511" y="7087"/>
                  </a:cubicBezTo>
                  <a:cubicBezTo>
                    <a:pt x="5668" y="7087"/>
                    <a:pt x="6764" y="6415"/>
                    <a:pt x="7265" y="5300"/>
                  </a:cubicBezTo>
                  <a:cubicBezTo>
                    <a:pt x="7903" y="3780"/>
                    <a:pt x="7204" y="2048"/>
                    <a:pt x="5684" y="1379"/>
                  </a:cubicBezTo>
                  <a:lnTo>
                    <a:pt x="2523" y="11"/>
                  </a:lnTo>
                  <a:cubicBezTo>
                    <a:pt x="2494" y="4"/>
                    <a:pt x="2466" y="0"/>
                    <a:pt x="2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3"/>
            <p:cNvSpPr/>
            <p:nvPr/>
          </p:nvSpPr>
          <p:spPr>
            <a:xfrm>
              <a:off x="4204044" y="3047956"/>
              <a:ext cx="142528" cy="67868"/>
            </a:xfrm>
            <a:custGeom>
              <a:rect b="b" l="l" r="r" t="t"/>
              <a:pathLst>
                <a:path extrusionOk="0" h="4047" w="8499">
                  <a:moveTo>
                    <a:pt x="699" y="0"/>
                  </a:moveTo>
                  <a:cubicBezTo>
                    <a:pt x="223" y="0"/>
                    <a:pt x="1" y="713"/>
                    <a:pt x="510" y="954"/>
                  </a:cubicBezTo>
                  <a:lnTo>
                    <a:pt x="7622" y="3993"/>
                  </a:lnTo>
                  <a:cubicBezTo>
                    <a:pt x="7685" y="4030"/>
                    <a:pt x="7746" y="4047"/>
                    <a:pt x="7804" y="4047"/>
                  </a:cubicBezTo>
                  <a:cubicBezTo>
                    <a:pt x="8228" y="4047"/>
                    <a:pt x="8498" y="3188"/>
                    <a:pt x="8017" y="3082"/>
                  </a:cubicBezTo>
                  <a:lnTo>
                    <a:pt x="8048" y="3082"/>
                  </a:lnTo>
                  <a:lnTo>
                    <a:pt x="905" y="42"/>
                  </a:lnTo>
                  <a:cubicBezTo>
                    <a:pt x="832" y="13"/>
                    <a:pt x="764" y="0"/>
                    <a:pt x="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6019598" y="3132762"/>
              <a:ext cx="92788" cy="73922"/>
            </a:xfrm>
            <a:custGeom>
              <a:rect b="b" l="l" r="r" t="t"/>
              <a:pathLst>
                <a:path extrusionOk="0" h="4408" w="5533">
                  <a:moveTo>
                    <a:pt x="0" y="0"/>
                  </a:moveTo>
                  <a:lnTo>
                    <a:pt x="0" y="547"/>
                  </a:lnTo>
                  <a:lnTo>
                    <a:pt x="456" y="639"/>
                  </a:lnTo>
                  <a:lnTo>
                    <a:pt x="456" y="3800"/>
                  </a:lnTo>
                  <a:lnTo>
                    <a:pt x="0" y="3891"/>
                  </a:lnTo>
                  <a:lnTo>
                    <a:pt x="0" y="4408"/>
                  </a:lnTo>
                  <a:lnTo>
                    <a:pt x="1824" y="4408"/>
                  </a:lnTo>
                  <a:lnTo>
                    <a:pt x="1824" y="3891"/>
                  </a:lnTo>
                  <a:lnTo>
                    <a:pt x="1338" y="3800"/>
                  </a:lnTo>
                  <a:lnTo>
                    <a:pt x="1338" y="3101"/>
                  </a:lnTo>
                  <a:lnTo>
                    <a:pt x="1277" y="1155"/>
                  </a:lnTo>
                  <a:lnTo>
                    <a:pt x="2462" y="4408"/>
                  </a:lnTo>
                  <a:lnTo>
                    <a:pt x="3040" y="4408"/>
                  </a:lnTo>
                  <a:lnTo>
                    <a:pt x="4225" y="1155"/>
                  </a:lnTo>
                  <a:lnTo>
                    <a:pt x="4256" y="1155"/>
                  </a:lnTo>
                  <a:lnTo>
                    <a:pt x="4165" y="3101"/>
                  </a:lnTo>
                  <a:lnTo>
                    <a:pt x="4165" y="3800"/>
                  </a:lnTo>
                  <a:lnTo>
                    <a:pt x="3709" y="3891"/>
                  </a:lnTo>
                  <a:lnTo>
                    <a:pt x="3709" y="4408"/>
                  </a:lnTo>
                  <a:lnTo>
                    <a:pt x="5532" y="4408"/>
                  </a:lnTo>
                  <a:lnTo>
                    <a:pt x="5532" y="3891"/>
                  </a:lnTo>
                  <a:lnTo>
                    <a:pt x="5046" y="3800"/>
                  </a:lnTo>
                  <a:lnTo>
                    <a:pt x="5046" y="639"/>
                  </a:lnTo>
                  <a:lnTo>
                    <a:pt x="5532" y="547"/>
                  </a:lnTo>
                  <a:lnTo>
                    <a:pt x="5532" y="0"/>
                  </a:lnTo>
                  <a:lnTo>
                    <a:pt x="3891" y="0"/>
                  </a:lnTo>
                  <a:lnTo>
                    <a:pt x="2766" y="3253"/>
                  </a:lnTo>
                  <a:lnTo>
                    <a:pt x="2736" y="3253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3"/>
            <p:cNvSpPr/>
            <p:nvPr/>
          </p:nvSpPr>
          <p:spPr>
            <a:xfrm>
              <a:off x="6117468" y="3132762"/>
              <a:ext cx="58628" cy="73922"/>
            </a:xfrm>
            <a:custGeom>
              <a:rect b="b" l="l" r="r" t="t"/>
              <a:pathLst>
                <a:path extrusionOk="0" h="4408" w="3496">
                  <a:moveTo>
                    <a:pt x="0" y="0"/>
                  </a:moveTo>
                  <a:lnTo>
                    <a:pt x="0" y="547"/>
                  </a:lnTo>
                  <a:lnTo>
                    <a:pt x="456" y="639"/>
                  </a:lnTo>
                  <a:lnTo>
                    <a:pt x="456" y="3800"/>
                  </a:lnTo>
                  <a:lnTo>
                    <a:pt x="0" y="3891"/>
                  </a:lnTo>
                  <a:lnTo>
                    <a:pt x="0" y="4408"/>
                  </a:lnTo>
                  <a:lnTo>
                    <a:pt x="3496" y="4408"/>
                  </a:lnTo>
                  <a:lnTo>
                    <a:pt x="3496" y="3222"/>
                  </a:lnTo>
                  <a:lnTo>
                    <a:pt x="2827" y="3222"/>
                  </a:lnTo>
                  <a:lnTo>
                    <a:pt x="2766" y="3739"/>
                  </a:lnTo>
                  <a:lnTo>
                    <a:pt x="1368" y="3739"/>
                  </a:lnTo>
                  <a:lnTo>
                    <a:pt x="1368" y="2462"/>
                  </a:lnTo>
                  <a:lnTo>
                    <a:pt x="2858" y="2462"/>
                  </a:lnTo>
                  <a:lnTo>
                    <a:pt x="2858" y="1794"/>
                  </a:lnTo>
                  <a:lnTo>
                    <a:pt x="1368" y="1794"/>
                  </a:lnTo>
                  <a:lnTo>
                    <a:pt x="1368" y="699"/>
                  </a:lnTo>
                  <a:lnTo>
                    <a:pt x="2766" y="699"/>
                  </a:lnTo>
                  <a:lnTo>
                    <a:pt x="2797" y="1216"/>
                  </a:lnTo>
                  <a:lnTo>
                    <a:pt x="3496" y="1216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3"/>
            <p:cNvSpPr/>
            <p:nvPr/>
          </p:nvSpPr>
          <p:spPr>
            <a:xfrm>
              <a:off x="6183726" y="3132762"/>
              <a:ext cx="64766" cy="73922"/>
            </a:xfrm>
            <a:custGeom>
              <a:rect b="b" l="l" r="r" t="t"/>
              <a:pathLst>
                <a:path extrusionOk="0" h="4408" w="3862">
                  <a:moveTo>
                    <a:pt x="1946" y="699"/>
                  </a:moveTo>
                  <a:cubicBezTo>
                    <a:pt x="2280" y="699"/>
                    <a:pt x="2524" y="791"/>
                    <a:pt x="2706" y="1003"/>
                  </a:cubicBezTo>
                  <a:cubicBezTo>
                    <a:pt x="2888" y="1216"/>
                    <a:pt x="2980" y="1490"/>
                    <a:pt x="2980" y="1854"/>
                  </a:cubicBezTo>
                  <a:lnTo>
                    <a:pt x="2980" y="2584"/>
                  </a:lnTo>
                  <a:cubicBezTo>
                    <a:pt x="2980" y="2918"/>
                    <a:pt x="2888" y="3192"/>
                    <a:pt x="2706" y="3405"/>
                  </a:cubicBezTo>
                  <a:cubicBezTo>
                    <a:pt x="2524" y="3617"/>
                    <a:pt x="2280" y="3739"/>
                    <a:pt x="1946" y="3739"/>
                  </a:cubicBezTo>
                  <a:lnTo>
                    <a:pt x="1369" y="3739"/>
                  </a:lnTo>
                  <a:lnTo>
                    <a:pt x="1369" y="699"/>
                  </a:lnTo>
                  <a:close/>
                  <a:moveTo>
                    <a:pt x="1" y="0"/>
                  </a:moveTo>
                  <a:lnTo>
                    <a:pt x="1" y="547"/>
                  </a:lnTo>
                  <a:lnTo>
                    <a:pt x="487" y="639"/>
                  </a:lnTo>
                  <a:lnTo>
                    <a:pt x="487" y="3800"/>
                  </a:lnTo>
                  <a:lnTo>
                    <a:pt x="1" y="3891"/>
                  </a:lnTo>
                  <a:lnTo>
                    <a:pt x="1" y="4408"/>
                  </a:lnTo>
                  <a:lnTo>
                    <a:pt x="2007" y="4408"/>
                  </a:lnTo>
                  <a:cubicBezTo>
                    <a:pt x="2524" y="4408"/>
                    <a:pt x="2980" y="4256"/>
                    <a:pt x="3344" y="3891"/>
                  </a:cubicBezTo>
                  <a:cubicBezTo>
                    <a:pt x="3679" y="3557"/>
                    <a:pt x="3861" y="3131"/>
                    <a:pt x="3861" y="2584"/>
                  </a:cubicBezTo>
                  <a:lnTo>
                    <a:pt x="3861" y="1854"/>
                  </a:lnTo>
                  <a:cubicBezTo>
                    <a:pt x="3861" y="1307"/>
                    <a:pt x="3679" y="851"/>
                    <a:pt x="3344" y="517"/>
                  </a:cubicBezTo>
                  <a:cubicBezTo>
                    <a:pt x="2980" y="183"/>
                    <a:pt x="2524" y="0"/>
                    <a:pt x="2007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3"/>
            <p:cNvSpPr/>
            <p:nvPr/>
          </p:nvSpPr>
          <p:spPr>
            <a:xfrm>
              <a:off x="6255602" y="3132762"/>
              <a:ext cx="30605" cy="73922"/>
            </a:xfrm>
            <a:custGeom>
              <a:rect b="b" l="l" r="r" t="t"/>
              <a:pathLst>
                <a:path extrusionOk="0" h="4408" w="1825">
                  <a:moveTo>
                    <a:pt x="1" y="0"/>
                  </a:moveTo>
                  <a:lnTo>
                    <a:pt x="1" y="547"/>
                  </a:lnTo>
                  <a:lnTo>
                    <a:pt x="487" y="639"/>
                  </a:lnTo>
                  <a:lnTo>
                    <a:pt x="487" y="3800"/>
                  </a:lnTo>
                  <a:lnTo>
                    <a:pt x="1" y="3891"/>
                  </a:lnTo>
                  <a:lnTo>
                    <a:pt x="1" y="4408"/>
                  </a:lnTo>
                  <a:lnTo>
                    <a:pt x="1824" y="4408"/>
                  </a:lnTo>
                  <a:lnTo>
                    <a:pt x="1824" y="3891"/>
                  </a:lnTo>
                  <a:lnTo>
                    <a:pt x="1368" y="3800"/>
                  </a:lnTo>
                  <a:lnTo>
                    <a:pt x="1368" y="639"/>
                  </a:lnTo>
                  <a:lnTo>
                    <a:pt x="1824" y="547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3"/>
            <p:cNvSpPr/>
            <p:nvPr/>
          </p:nvSpPr>
          <p:spPr>
            <a:xfrm>
              <a:off x="6291792" y="3131739"/>
              <a:ext cx="60674" cy="75968"/>
            </a:xfrm>
            <a:custGeom>
              <a:rect b="b" l="l" r="r" t="t"/>
              <a:pathLst>
                <a:path extrusionOk="0" h="4530" w="3618">
                  <a:moveTo>
                    <a:pt x="2007" y="0"/>
                  </a:moveTo>
                  <a:cubicBezTo>
                    <a:pt x="1429" y="0"/>
                    <a:pt x="943" y="213"/>
                    <a:pt x="548" y="608"/>
                  </a:cubicBezTo>
                  <a:cubicBezTo>
                    <a:pt x="183" y="1034"/>
                    <a:pt x="1" y="1551"/>
                    <a:pt x="1" y="2189"/>
                  </a:cubicBezTo>
                  <a:lnTo>
                    <a:pt x="1" y="2341"/>
                  </a:lnTo>
                  <a:cubicBezTo>
                    <a:pt x="1" y="2979"/>
                    <a:pt x="183" y="3526"/>
                    <a:pt x="548" y="3922"/>
                  </a:cubicBezTo>
                  <a:cubicBezTo>
                    <a:pt x="943" y="4347"/>
                    <a:pt x="1429" y="4529"/>
                    <a:pt x="2007" y="4529"/>
                  </a:cubicBezTo>
                  <a:cubicBezTo>
                    <a:pt x="2341" y="4529"/>
                    <a:pt x="2676" y="4469"/>
                    <a:pt x="2949" y="4347"/>
                  </a:cubicBezTo>
                  <a:cubicBezTo>
                    <a:pt x="3223" y="4225"/>
                    <a:pt x="3435" y="4073"/>
                    <a:pt x="3618" y="3861"/>
                  </a:cubicBezTo>
                  <a:lnTo>
                    <a:pt x="3618" y="2979"/>
                  </a:lnTo>
                  <a:lnTo>
                    <a:pt x="2949" y="2979"/>
                  </a:lnTo>
                  <a:lnTo>
                    <a:pt x="2858" y="3587"/>
                  </a:lnTo>
                  <a:cubicBezTo>
                    <a:pt x="2797" y="3678"/>
                    <a:pt x="2676" y="3739"/>
                    <a:pt x="2524" y="3800"/>
                  </a:cubicBezTo>
                  <a:cubicBezTo>
                    <a:pt x="2402" y="3830"/>
                    <a:pt x="2220" y="3861"/>
                    <a:pt x="2068" y="3861"/>
                  </a:cubicBezTo>
                  <a:cubicBezTo>
                    <a:pt x="1672" y="3861"/>
                    <a:pt x="1399" y="3709"/>
                    <a:pt x="1186" y="3435"/>
                  </a:cubicBezTo>
                  <a:cubicBezTo>
                    <a:pt x="973" y="3162"/>
                    <a:pt x="882" y="2797"/>
                    <a:pt x="882" y="2341"/>
                  </a:cubicBezTo>
                  <a:lnTo>
                    <a:pt x="882" y="2189"/>
                  </a:lnTo>
                  <a:cubicBezTo>
                    <a:pt x="882" y="1733"/>
                    <a:pt x="973" y="1368"/>
                    <a:pt x="1186" y="1095"/>
                  </a:cubicBezTo>
                  <a:cubicBezTo>
                    <a:pt x="1399" y="821"/>
                    <a:pt x="1703" y="669"/>
                    <a:pt x="2068" y="669"/>
                  </a:cubicBezTo>
                  <a:cubicBezTo>
                    <a:pt x="2250" y="669"/>
                    <a:pt x="2402" y="700"/>
                    <a:pt x="2524" y="760"/>
                  </a:cubicBezTo>
                  <a:cubicBezTo>
                    <a:pt x="2676" y="821"/>
                    <a:pt x="2767" y="882"/>
                    <a:pt x="2858" y="973"/>
                  </a:cubicBezTo>
                  <a:lnTo>
                    <a:pt x="2949" y="1551"/>
                  </a:lnTo>
                  <a:lnTo>
                    <a:pt x="3618" y="1551"/>
                  </a:lnTo>
                  <a:lnTo>
                    <a:pt x="3618" y="669"/>
                  </a:lnTo>
                  <a:cubicBezTo>
                    <a:pt x="3435" y="487"/>
                    <a:pt x="3223" y="304"/>
                    <a:pt x="2949" y="183"/>
                  </a:cubicBezTo>
                  <a:cubicBezTo>
                    <a:pt x="2676" y="61"/>
                    <a:pt x="2341" y="0"/>
                    <a:pt x="2007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3"/>
            <p:cNvSpPr/>
            <p:nvPr/>
          </p:nvSpPr>
          <p:spPr>
            <a:xfrm>
              <a:off x="6359073" y="3132762"/>
              <a:ext cx="30605" cy="73922"/>
            </a:xfrm>
            <a:custGeom>
              <a:rect b="b" l="l" r="r" t="t"/>
              <a:pathLst>
                <a:path extrusionOk="0" h="4408" w="1825">
                  <a:moveTo>
                    <a:pt x="1" y="0"/>
                  </a:moveTo>
                  <a:lnTo>
                    <a:pt x="1" y="547"/>
                  </a:lnTo>
                  <a:lnTo>
                    <a:pt x="487" y="639"/>
                  </a:lnTo>
                  <a:lnTo>
                    <a:pt x="487" y="3800"/>
                  </a:lnTo>
                  <a:lnTo>
                    <a:pt x="1" y="3891"/>
                  </a:lnTo>
                  <a:lnTo>
                    <a:pt x="1" y="4408"/>
                  </a:lnTo>
                  <a:lnTo>
                    <a:pt x="1825" y="4408"/>
                  </a:lnTo>
                  <a:lnTo>
                    <a:pt x="1825" y="3891"/>
                  </a:lnTo>
                  <a:lnTo>
                    <a:pt x="1369" y="3800"/>
                  </a:lnTo>
                  <a:lnTo>
                    <a:pt x="1369" y="639"/>
                  </a:lnTo>
                  <a:lnTo>
                    <a:pt x="1825" y="547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3"/>
            <p:cNvSpPr/>
            <p:nvPr/>
          </p:nvSpPr>
          <p:spPr>
            <a:xfrm>
              <a:off x="6395279" y="3132762"/>
              <a:ext cx="75951" cy="73922"/>
            </a:xfrm>
            <a:custGeom>
              <a:rect b="b" l="l" r="r" t="t"/>
              <a:pathLst>
                <a:path extrusionOk="0" h="4408" w="4529">
                  <a:moveTo>
                    <a:pt x="0" y="0"/>
                  </a:moveTo>
                  <a:lnTo>
                    <a:pt x="0" y="547"/>
                  </a:lnTo>
                  <a:lnTo>
                    <a:pt x="486" y="639"/>
                  </a:lnTo>
                  <a:lnTo>
                    <a:pt x="486" y="3800"/>
                  </a:lnTo>
                  <a:lnTo>
                    <a:pt x="0" y="3891"/>
                  </a:lnTo>
                  <a:lnTo>
                    <a:pt x="0" y="4408"/>
                  </a:lnTo>
                  <a:lnTo>
                    <a:pt x="1824" y="4408"/>
                  </a:lnTo>
                  <a:lnTo>
                    <a:pt x="1824" y="3891"/>
                  </a:lnTo>
                  <a:lnTo>
                    <a:pt x="1368" y="3800"/>
                  </a:lnTo>
                  <a:lnTo>
                    <a:pt x="1368" y="1459"/>
                  </a:lnTo>
                  <a:lnTo>
                    <a:pt x="1398" y="1459"/>
                  </a:lnTo>
                  <a:lnTo>
                    <a:pt x="3161" y="4408"/>
                  </a:lnTo>
                  <a:lnTo>
                    <a:pt x="4043" y="4408"/>
                  </a:lnTo>
                  <a:lnTo>
                    <a:pt x="4043" y="639"/>
                  </a:lnTo>
                  <a:lnTo>
                    <a:pt x="4529" y="547"/>
                  </a:lnTo>
                  <a:lnTo>
                    <a:pt x="4529" y="0"/>
                  </a:lnTo>
                  <a:lnTo>
                    <a:pt x="2705" y="0"/>
                  </a:lnTo>
                  <a:lnTo>
                    <a:pt x="2705" y="547"/>
                  </a:lnTo>
                  <a:lnTo>
                    <a:pt x="3161" y="639"/>
                  </a:lnTo>
                  <a:lnTo>
                    <a:pt x="3161" y="2979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3"/>
            <p:cNvSpPr/>
            <p:nvPr/>
          </p:nvSpPr>
          <p:spPr>
            <a:xfrm>
              <a:off x="6475809" y="3132762"/>
              <a:ext cx="58645" cy="73922"/>
            </a:xfrm>
            <a:custGeom>
              <a:rect b="b" l="l" r="r" t="t"/>
              <a:pathLst>
                <a:path extrusionOk="0" h="4408" w="3497">
                  <a:moveTo>
                    <a:pt x="1" y="0"/>
                  </a:moveTo>
                  <a:lnTo>
                    <a:pt x="1" y="547"/>
                  </a:lnTo>
                  <a:lnTo>
                    <a:pt x="487" y="639"/>
                  </a:lnTo>
                  <a:lnTo>
                    <a:pt x="487" y="3800"/>
                  </a:lnTo>
                  <a:lnTo>
                    <a:pt x="1" y="3891"/>
                  </a:lnTo>
                  <a:lnTo>
                    <a:pt x="1" y="4408"/>
                  </a:lnTo>
                  <a:lnTo>
                    <a:pt x="3496" y="4408"/>
                  </a:lnTo>
                  <a:lnTo>
                    <a:pt x="3496" y="3222"/>
                  </a:lnTo>
                  <a:lnTo>
                    <a:pt x="2827" y="3222"/>
                  </a:lnTo>
                  <a:lnTo>
                    <a:pt x="2797" y="3739"/>
                  </a:lnTo>
                  <a:lnTo>
                    <a:pt x="1368" y="3739"/>
                  </a:lnTo>
                  <a:lnTo>
                    <a:pt x="1368" y="2462"/>
                  </a:lnTo>
                  <a:lnTo>
                    <a:pt x="2858" y="2462"/>
                  </a:lnTo>
                  <a:lnTo>
                    <a:pt x="2858" y="1794"/>
                  </a:lnTo>
                  <a:lnTo>
                    <a:pt x="1368" y="1794"/>
                  </a:lnTo>
                  <a:lnTo>
                    <a:pt x="1368" y="699"/>
                  </a:lnTo>
                  <a:lnTo>
                    <a:pt x="2767" y="699"/>
                  </a:lnTo>
                  <a:lnTo>
                    <a:pt x="2827" y="1216"/>
                  </a:lnTo>
                  <a:lnTo>
                    <a:pt x="3496" y="1216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3"/>
            <p:cNvSpPr/>
            <p:nvPr/>
          </p:nvSpPr>
          <p:spPr>
            <a:xfrm>
              <a:off x="6081278" y="3230112"/>
              <a:ext cx="37732" cy="58125"/>
            </a:xfrm>
            <a:custGeom>
              <a:rect b="b" l="l" r="r" t="t"/>
              <a:pathLst>
                <a:path extrusionOk="0" h="3466" w="2250">
                  <a:moveTo>
                    <a:pt x="0" y="1"/>
                  </a:moveTo>
                  <a:lnTo>
                    <a:pt x="0" y="3466"/>
                  </a:lnTo>
                  <a:lnTo>
                    <a:pt x="2250" y="3466"/>
                  </a:lnTo>
                  <a:lnTo>
                    <a:pt x="2250" y="2980"/>
                  </a:lnTo>
                  <a:lnTo>
                    <a:pt x="578" y="2980"/>
                  </a:lnTo>
                  <a:lnTo>
                    <a:pt x="578" y="1916"/>
                  </a:lnTo>
                  <a:lnTo>
                    <a:pt x="2006" y="1916"/>
                  </a:lnTo>
                  <a:lnTo>
                    <a:pt x="2006" y="1429"/>
                  </a:lnTo>
                  <a:lnTo>
                    <a:pt x="578" y="1429"/>
                  </a:lnTo>
                  <a:lnTo>
                    <a:pt x="578" y="487"/>
                  </a:lnTo>
                  <a:lnTo>
                    <a:pt x="2219" y="487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3"/>
            <p:cNvSpPr/>
            <p:nvPr/>
          </p:nvSpPr>
          <p:spPr>
            <a:xfrm>
              <a:off x="6135311" y="3230112"/>
              <a:ext cx="36206" cy="58125"/>
            </a:xfrm>
            <a:custGeom>
              <a:rect b="b" l="l" r="r" t="t"/>
              <a:pathLst>
                <a:path extrusionOk="0" h="3466" w="2159">
                  <a:moveTo>
                    <a:pt x="0" y="1"/>
                  </a:moveTo>
                  <a:lnTo>
                    <a:pt x="0" y="3466"/>
                  </a:lnTo>
                  <a:lnTo>
                    <a:pt x="2158" y="3466"/>
                  </a:lnTo>
                  <a:lnTo>
                    <a:pt x="2158" y="2980"/>
                  </a:lnTo>
                  <a:lnTo>
                    <a:pt x="608" y="29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3"/>
            <p:cNvSpPr/>
            <p:nvPr/>
          </p:nvSpPr>
          <p:spPr>
            <a:xfrm>
              <a:off x="6187298" y="3230112"/>
              <a:ext cx="38252" cy="58125"/>
            </a:xfrm>
            <a:custGeom>
              <a:rect b="b" l="l" r="r" t="t"/>
              <a:pathLst>
                <a:path extrusionOk="0" h="3466" w="2281">
                  <a:moveTo>
                    <a:pt x="1" y="1"/>
                  </a:moveTo>
                  <a:lnTo>
                    <a:pt x="1" y="3466"/>
                  </a:lnTo>
                  <a:lnTo>
                    <a:pt x="2280" y="3466"/>
                  </a:lnTo>
                  <a:lnTo>
                    <a:pt x="2280" y="2980"/>
                  </a:lnTo>
                  <a:lnTo>
                    <a:pt x="608" y="2980"/>
                  </a:lnTo>
                  <a:lnTo>
                    <a:pt x="608" y="1916"/>
                  </a:lnTo>
                  <a:lnTo>
                    <a:pt x="2037" y="1916"/>
                  </a:lnTo>
                  <a:lnTo>
                    <a:pt x="2037" y="1429"/>
                  </a:lnTo>
                  <a:lnTo>
                    <a:pt x="608" y="1429"/>
                  </a:lnTo>
                  <a:lnTo>
                    <a:pt x="608" y="487"/>
                  </a:lnTo>
                  <a:lnTo>
                    <a:pt x="2250" y="487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3"/>
            <p:cNvSpPr/>
            <p:nvPr/>
          </p:nvSpPr>
          <p:spPr>
            <a:xfrm>
              <a:off x="6241834" y="3230112"/>
              <a:ext cx="59148" cy="58125"/>
            </a:xfrm>
            <a:custGeom>
              <a:rect b="b" l="l" r="r" t="t"/>
              <a:pathLst>
                <a:path extrusionOk="0" h="3466" w="3527">
                  <a:moveTo>
                    <a:pt x="1" y="1"/>
                  </a:moveTo>
                  <a:lnTo>
                    <a:pt x="1" y="3466"/>
                  </a:lnTo>
                  <a:lnTo>
                    <a:pt x="578" y="3466"/>
                  </a:lnTo>
                  <a:lnTo>
                    <a:pt x="578" y="2311"/>
                  </a:lnTo>
                  <a:lnTo>
                    <a:pt x="518" y="791"/>
                  </a:lnTo>
                  <a:lnTo>
                    <a:pt x="1551" y="3466"/>
                  </a:lnTo>
                  <a:lnTo>
                    <a:pt x="1977" y="3466"/>
                  </a:lnTo>
                  <a:lnTo>
                    <a:pt x="2980" y="791"/>
                  </a:lnTo>
                  <a:lnTo>
                    <a:pt x="2949" y="2311"/>
                  </a:lnTo>
                  <a:lnTo>
                    <a:pt x="2949" y="3466"/>
                  </a:lnTo>
                  <a:lnTo>
                    <a:pt x="3527" y="3466"/>
                  </a:lnTo>
                  <a:lnTo>
                    <a:pt x="3527" y="1"/>
                  </a:lnTo>
                  <a:lnTo>
                    <a:pt x="2767" y="1"/>
                  </a:lnTo>
                  <a:lnTo>
                    <a:pt x="1764" y="2645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6320854" y="3230112"/>
              <a:ext cx="38236" cy="58125"/>
            </a:xfrm>
            <a:custGeom>
              <a:rect b="b" l="l" r="r" t="t"/>
              <a:pathLst>
                <a:path extrusionOk="0" h="3466" w="2280">
                  <a:moveTo>
                    <a:pt x="0" y="1"/>
                  </a:moveTo>
                  <a:lnTo>
                    <a:pt x="0" y="3466"/>
                  </a:lnTo>
                  <a:lnTo>
                    <a:pt x="2280" y="3466"/>
                  </a:lnTo>
                  <a:lnTo>
                    <a:pt x="2280" y="2980"/>
                  </a:lnTo>
                  <a:lnTo>
                    <a:pt x="608" y="2980"/>
                  </a:lnTo>
                  <a:lnTo>
                    <a:pt x="608" y="1916"/>
                  </a:lnTo>
                  <a:lnTo>
                    <a:pt x="2037" y="1916"/>
                  </a:lnTo>
                  <a:lnTo>
                    <a:pt x="2037" y="1429"/>
                  </a:lnTo>
                  <a:lnTo>
                    <a:pt x="608" y="1429"/>
                  </a:lnTo>
                  <a:lnTo>
                    <a:pt x="608" y="487"/>
                  </a:lnTo>
                  <a:lnTo>
                    <a:pt x="2250" y="487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3"/>
            <p:cNvSpPr/>
            <p:nvPr/>
          </p:nvSpPr>
          <p:spPr>
            <a:xfrm>
              <a:off x="6375390" y="3230112"/>
              <a:ext cx="45899" cy="58125"/>
            </a:xfrm>
            <a:custGeom>
              <a:rect b="b" l="l" r="r" t="t"/>
              <a:pathLst>
                <a:path extrusionOk="0" h="3466" w="2737">
                  <a:moveTo>
                    <a:pt x="1" y="1"/>
                  </a:moveTo>
                  <a:lnTo>
                    <a:pt x="1" y="3466"/>
                  </a:lnTo>
                  <a:lnTo>
                    <a:pt x="578" y="3466"/>
                  </a:lnTo>
                  <a:lnTo>
                    <a:pt x="578" y="1004"/>
                  </a:lnTo>
                  <a:lnTo>
                    <a:pt x="2128" y="3466"/>
                  </a:lnTo>
                  <a:lnTo>
                    <a:pt x="2736" y="3466"/>
                  </a:lnTo>
                  <a:lnTo>
                    <a:pt x="2736" y="1"/>
                  </a:lnTo>
                  <a:lnTo>
                    <a:pt x="2128" y="1"/>
                  </a:lnTo>
                  <a:lnTo>
                    <a:pt x="2128" y="2463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6403430" y="3230112"/>
              <a:ext cx="45883" cy="58125"/>
            </a:xfrm>
            <a:custGeom>
              <a:rect b="b" l="l" r="r" t="t"/>
              <a:pathLst>
                <a:path extrusionOk="0" h="3466" w="2736">
                  <a:moveTo>
                    <a:pt x="0" y="1"/>
                  </a:moveTo>
                  <a:lnTo>
                    <a:pt x="0" y="487"/>
                  </a:lnTo>
                  <a:lnTo>
                    <a:pt x="1064" y="487"/>
                  </a:lnTo>
                  <a:lnTo>
                    <a:pt x="1064" y="3466"/>
                  </a:lnTo>
                  <a:lnTo>
                    <a:pt x="1642" y="3466"/>
                  </a:lnTo>
                  <a:lnTo>
                    <a:pt x="1642" y="487"/>
                  </a:lnTo>
                  <a:lnTo>
                    <a:pt x="2736" y="487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6452364" y="3229106"/>
              <a:ext cx="43334" cy="59651"/>
            </a:xfrm>
            <a:custGeom>
              <a:rect b="b" l="l" r="r" t="t"/>
              <a:pathLst>
                <a:path extrusionOk="0" h="3557" w="2584">
                  <a:moveTo>
                    <a:pt x="1338" y="0"/>
                  </a:moveTo>
                  <a:cubicBezTo>
                    <a:pt x="973" y="0"/>
                    <a:pt x="669" y="91"/>
                    <a:pt x="456" y="274"/>
                  </a:cubicBezTo>
                  <a:cubicBezTo>
                    <a:pt x="213" y="456"/>
                    <a:pt x="122" y="699"/>
                    <a:pt x="122" y="973"/>
                  </a:cubicBezTo>
                  <a:cubicBezTo>
                    <a:pt x="122" y="1277"/>
                    <a:pt x="274" y="1550"/>
                    <a:pt x="578" y="1733"/>
                  </a:cubicBezTo>
                  <a:cubicBezTo>
                    <a:pt x="760" y="1854"/>
                    <a:pt x="973" y="1945"/>
                    <a:pt x="1247" y="2037"/>
                  </a:cubicBezTo>
                  <a:cubicBezTo>
                    <a:pt x="1520" y="2097"/>
                    <a:pt x="1733" y="2189"/>
                    <a:pt x="1824" y="2280"/>
                  </a:cubicBezTo>
                  <a:cubicBezTo>
                    <a:pt x="1946" y="2340"/>
                    <a:pt x="1976" y="2462"/>
                    <a:pt x="1976" y="2614"/>
                  </a:cubicBezTo>
                  <a:cubicBezTo>
                    <a:pt x="1976" y="2766"/>
                    <a:pt x="1946" y="2888"/>
                    <a:pt x="1824" y="2948"/>
                  </a:cubicBezTo>
                  <a:cubicBezTo>
                    <a:pt x="1733" y="3040"/>
                    <a:pt x="1581" y="3070"/>
                    <a:pt x="1368" y="3070"/>
                  </a:cubicBezTo>
                  <a:cubicBezTo>
                    <a:pt x="1125" y="3070"/>
                    <a:pt x="943" y="3040"/>
                    <a:pt x="791" y="2918"/>
                  </a:cubicBezTo>
                  <a:cubicBezTo>
                    <a:pt x="669" y="2827"/>
                    <a:pt x="608" y="2675"/>
                    <a:pt x="608" y="2462"/>
                  </a:cubicBezTo>
                  <a:lnTo>
                    <a:pt x="0" y="2462"/>
                  </a:lnTo>
                  <a:cubicBezTo>
                    <a:pt x="0" y="2675"/>
                    <a:pt x="61" y="2888"/>
                    <a:pt x="183" y="3040"/>
                  </a:cubicBezTo>
                  <a:cubicBezTo>
                    <a:pt x="304" y="3192"/>
                    <a:pt x="456" y="3313"/>
                    <a:pt x="669" y="3435"/>
                  </a:cubicBezTo>
                  <a:cubicBezTo>
                    <a:pt x="882" y="3526"/>
                    <a:pt x="1095" y="3556"/>
                    <a:pt x="1368" y="3556"/>
                  </a:cubicBezTo>
                  <a:cubicBezTo>
                    <a:pt x="1733" y="3556"/>
                    <a:pt x="2037" y="3465"/>
                    <a:pt x="2250" y="3313"/>
                  </a:cubicBezTo>
                  <a:cubicBezTo>
                    <a:pt x="2462" y="3131"/>
                    <a:pt x="2584" y="2918"/>
                    <a:pt x="2584" y="2614"/>
                  </a:cubicBezTo>
                  <a:cubicBezTo>
                    <a:pt x="2584" y="2432"/>
                    <a:pt x="2554" y="2280"/>
                    <a:pt x="2462" y="2158"/>
                  </a:cubicBezTo>
                  <a:cubicBezTo>
                    <a:pt x="2402" y="2037"/>
                    <a:pt x="2280" y="1915"/>
                    <a:pt x="2128" y="1793"/>
                  </a:cubicBezTo>
                  <a:cubicBezTo>
                    <a:pt x="1946" y="1702"/>
                    <a:pt x="1733" y="1611"/>
                    <a:pt x="1459" y="1520"/>
                  </a:cubicBezTo>
                  <a:cubicBezTo>
                    <a:pt x="1186" y="1459"/>
                    <a:pt x="1003" y="1368"/>
                    <a:pt x="882" y="1277"/>
                  </a:cubicBezTo>
                  <a:cubicBezTo>
                    <a:pt x="760" y="1216"/>
                    <a:pt x="699" y="1094"/>
                    <a:pt x="699" y="973"/>
                  </a:cubicBezTo>
                  <a:cubicBezTo>
                    <a:pt x="699" y="821"/>
                    <a:pt x="760" y="699"/>
                    <a:pt x="882" y="608"/>
                  </a:cubicBezTo>
                  <a:cubicBezTo>
                    <a:pt x="973" y="547"/>
                    <a:pt x="1125" y="486"/>
                    <a:pt x="1338" y="486"/>
                  </a:cubicBezTo>
                  <a:cubicBezTo>
                    <a:pt x="1551" y="486"/>
                    <a:pt x="1703" y="547"/>
                    <a:pt x="1824" y="638"/>
                  </a:cubicBezTo>
                  <a:cubicBezTo>
                    <a:pt x="1915" y="760"/>
                    <a:pt x="1976" y="882"/>
                    <a:pt x="1976" y="1064"/>
                  </a:cubicBezTo>
                  <a:lnTo>
                    <a:pt x="2584" y="1064"/>
                  </a:lnTo>
                  <a:cubicBezTo>
                    <a:pt x="2584" y="882"/>
                    <a:pt x="2523" y="699"/>
                    <a:pt x="2432" y="517"/>
                  </a:cubicBezTo>
                  <a:cubicBezTo>
                    <a:pt x="2310" y="365"/>
                    <a:pt x="2158" y="243"/>
                    <a:pt x="1976" y="152"/>
                  </a:cubicBezTo>
                  <a:cubicBezTo>
                    <a:pt x="1794" y="61"/>
                    <a:pt x="1581" y="0"/>
                    <a:pt x="1338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6075660" y="3308109"/>
              <a:ext cx="30605" cy="42831"/>
            </a:xfrm>
            <a:custGeom>
              <a:rect b="b" l="l" r="r" t="t"/>
              <a:pathLst>
                <a:path extrusionOk="0" h="2554" w="1825">
                  <a:moveTo>
                    <a:pt x="882" y="365"/>
                  </a:moveTo>
                  <a:cubicBezTo>
                    <a:pt x="1034" y="365"/>
                    <a:pt x="1126" y="395"/>
                    <a:pt x="1217" y="426"/>
                  </a:cubicBezTo>
                  <a:cubicBezTo>
                    <a:pt x="1278" y="487"/>
                    <a:pt x="1308" y="578"/>
                    <a:pt x="1308" y="699"/>
                  </a:cubicBezTo>
                  <a:cubicBezTo>
                    <a:pt x="1308" y="821"/>
                    <a:pt x="1278" y="912"/>
                    <a:pt x="1186" y="973"/>
                  </a:cubicBezTo>
                  <a:cubicBezTo>
                    <a:pt x="1126" y="1034"/>
                    <a:pt x="1004" y="1064"/>
                    <a:pt x="882" y="1064"/>
                  </a:cubicBezTo>
                  <a:lnTo>
                    <a:pt x="426" y="1064"/>
                  </a:lnTo>
                  <a:lnTo>
                    <a:pt x="426" y="365"/>
                  </a:lnTo>
                  <a:close/>
                  <a:moveTo>
                    <a:pt x="974" y="1399"/>
                  </a:moveTo>
                  <a:cubicBezTo>
                    <a:pt x="1247" y="1399"/>
                    <a:pt x="1369" y="1551"/>
                    <a:pt x="1369" y="1824"/>
                  </a:cubicBezTo>
                  <a:cubicBezTo>
                    <a:pt x="1369" y="1946"/>
                    <a:pt x="1338" y="2037"/>
                    <a:pt x="1247" y="2098"/>
                  </a:cubicBezTo>
                  <a:cubicBezTo>
                    <a:pt x="1186" y="2158"/>
                    <a:pt x="1065" y="2219"/>
                    <a:pt x="943" y="2219"/>
                  </a:cubicBezTo>
                  <a:lnTo>
                    <a:pt x="426" y="2219"/>
                  </a:lnTo>
                  <a:lnTo>
                    <a:pt x="426" y="1399"/>
                  </a:lnTo>
                  <a:close/>
                  <a:moveTo>
                    <a:pt x="1" y="0"/>
                  </a:moveTo>
                  <a:lnTo>
                    <a:pt x="1" y="2554"/>
                  </a:lnTo>
                  <a:lnTo>
                    <a:pt x="913" y="2554"/>
                  </a:lnTo>
                  <a:cubicBezTo>
                    <a:pt x="1217" y="2554"/>
                    <a:pt x="1430" y="2493"/>
                    <a:pt x="1581" y="2371"/>
                  </a:cubicBezTo>
                  <a:cubicBezTo>
                    <a:pt x="1733" y="2250"/>
                    <a:pt x="1825" y="2067"/>
                    <a:pt x="1825" y="1824"/>
                  </a:cubicBezTo>
                  <a:cubicBezTo>
                    <a:pt x="1825" y="1672"/>
                    <a:pt x="1794" y="1551"/>
                    <a:pt x="1703" y="1429"/>
                  </a:cubicBezTo>
                  <a:cubicBezTo>
                    <a:pt x="1642" y="1338"/>
                    <a:pt x="1521" y="1277"/>
                    <a:pt x="1399" y="1216"/>
                  </a:cubicBezTo>
                  <a:cubicBezTo>
                    <a:pt x="1521" y="1186"/>
                    <a:pt x="1612" y="1095"/>
                    <a:pt x="1673" y="1003"/>
                  </a:cubicBezTo>
                  <a:cubicBezTo>
                    <a:pt x="1733" y="912"/>
                    <a:pt x="1764" y="821"/>
                    <a:pt x="1764" y="699"/>
                  </a:cubicBezTo>
                  <a:cubicBezTo>
                    <a:pt x="1764" y="456"/>
                    <a:pt x="1673" y="274"/>
                    <a:pt x="1521" y="183"/>
                  </a:cubicBezTo>
                  <a:cubicBezTo>
                    <a:pt x="1369" y="61"/>
                    <a:pt x="1156" y="0"/>
                    <a:pt x="882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3"/>
            <p:cNvSpPr/>
            <p:nvPr/>
          </p:nvSpPr>
          <p:spPr>
            <a:xfrm>
              <a:off x="6110324" y="3308109"/>
              <a:ext cx="39275" cy="42831"/>
            </a:xfrm>
            <a:custGeom>
              <a:rect b="b" l="l" r="r" t="t"/>
              <a:pathLst>
                <a:path extrusionOk="0" h="2554" w="2342">
                  <a:moveTo>
                    <a:pt x="1186" y="547"/>
                  </a:moveTo>
                  <a:lnTo>
                    <a:pt x="1551" y="1611"/>
                  </a:lnTo>
                  <a:lnTo>
                    <a:pt x="822" y="1611"/>
                  </a:lnTo>
                  <a:lnTo>
                    <a:pt x="1186" y="547"/>
                  </a:lnTo>
                  <a:close/>
                  <a:moveTo>
                    <a:pt x="973" y="0"/>
                  </a:moveTo>
                  <a:lnTo>
                    <a:pt x="1" y="2554"/>
                  </a:lnTo>
                  <a:lnTo>
                    <a:pt x="487" y="2554"/>
                  </a:lnTo>
                  <a:lnTo>
                    <a:pt x="700" y="1976"/>
                  </a:lnTo>
                  <a:lnTo>
                    <a:pt x="1673" y="1976"/>
                  </a:lnTo>
                  <a:lnTo>
                    <a:pt x="1885" y="2554"/>
                  </a:lnTo>
                  <a:lnTo>
                    <a:pt x="2341" y="2554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3"/>
            <p:cNvSpPr/>
            <p:nvPr/>
          </p:nvSpPr>
          <p:spPr>
            <a:xfrm>
              <a:off x="6155183" y="3307590"/>
              <a:ext cx="34177" cy="43854"/>
            </a:xfrm>
            <a:custGeom>
              <a:rect b="b" l="l" r="r" t="t"/>
              <a:pathLst>
                <a:path extrusionOk="0" h="2615" w="2038">
                  <a:moveTo>
                    <a:pt x="1064" y="1"/>
                  </a:moveTo>
                  <a:cubicBezTo>
                    <a:pt x="852" y="1"/>
                    <a:pt x="669" y="31"/>
                    <a:pt x="487" y="153"/>
                  </a:cubicBezTo>
                  <a:cubicBezTo>
                    <a:pt x="335" y="244"/>
                    <a:pt x="213" y="396"/>
                    <a:pt x="122" y="578"/>
                  </a:cubicBezTo>
                  <a:cubicBezTo>
                    <a:pt x="31" y="761"/>
                    <a:pt x="1" y="974"/>
                    <a:pt x="1" y="1217"/>
                  </a:cubicBezTo>
                  <a:lnTo>
                    <a:pt x="1" y="1460"/>
                  </a:lnTo>
                  <a:cubicBezTo>
                    <a:pt x="1" y="1673"/>
                    <a:pt x="61" y="1885"/>
                    <a:pt x="122" y="2068"/>
                  </a:cubicBezTo>
                  <a:cubicBezTo>
                    <a:pt x="213" y="2250"/>
                    <a:pt x="335" y="2372"/>
                    <a:pt x="487" y="2493"/>
                  </a:cubicBezTo>
                  <a:cubicBezTo>
                    <a:pt x="639" y="2585"/>
                    <a:pt x="821" y="2615"/>
                    <a:pt x="1034" y="2615"/>
                  </a:cubicBezTo>
                  <a:cubicBezTo>
                    <a:pt x="1338" y="2615"/>
                    <a:pt x="1551" y="2554"/>
                    <a:pt x="1733" y="2402"/>
                  </a:cubicBezTo>
                  <a:cubicBezTo>
                    <a:pt x="1916" y="2250"/>
                    <a:pt x="2007" y="2037"/>
                    <a:pt x="2037" y="1764"/>
                  </a:cubicBezTo>
                  <a:lnTo>
                    <a:pt x="1612" y="1764"/>
                  </a:lnTo>
                  <a:cubicBezTo>
                    <a:pt x="1581" y="1946"/>
                    <a:pt x="1520" y="2068"/>
                    <a:pt x="1429" y="2159"/>
                  </a:cubicBezTo>
                  <a:cubicBezTo>
                    <a:pt x="1338" y="2220"/>
                    <a:pt x="1216" y="2281"/>
                    <a:pt x="1034" y="2281"/>
                  </a:cubicBezTo>
                  <a:cubicBezTo>
                    <a:pt x="852" y="2281"/>
                    <a:pt x="700" y="2189"/>
                    <a:pt x="609" y="2037"/>
                  </a:cubicBezTo>
                  <a:cubicBezTo>
                    <a:pt x="487" y="1916"/>
                    <a:pt x="457" y="1703"/>
                    <a:pt x="457" y="1430"/>
                  </a:cubicBezTo>
                  <a:lnTo>
                    <a:pt x="457" y="1186"/>
                  </a:lnTo>
                  <a:cubicBezTo>
                    <a:pt x="457" y="913"/>
                    <a:pt x="517" y="700"/>
                    <a:pt x="609" y="578"/>
                  </a:cubicBezTo>
                  <a:cubicBezTo>
                    <a:pt x="700" y="426"/>
                    <a:pt x="852" y="366"/>
                    <a:pt x="1064" y="366"/>
                  </a:cubicBezTo>
                  <a:cubicBezTo>
                    <a:pt x="1216" y="366"/>
                    <a:pt x="1338" y="396"/>
                    <a:pt x="1429" y="487"/>
                  </a:cubicBezTo>
                  <a:cubicBezTo>
                    <a:pt x="1520" y="548"/>
                    <a:pt x="1581" y="700"/>
                    <a:pt x="1612" y="882"/>
                  </a:cubicBezTo>
                  <a:lnTo>
                    <a:pt x="2037" y="882"/>
                  </a:lnTo>
                  <a:cubicBezTo>
                    <a:pt x="2007" y="578"/>
                    <a:pt x="1916" y="366"/>
                    <a:pt x="1733" y="214"/>
                  </a:cubicBezTo>
                  <a:cubicBezTo>
                    <a:pt x="1581" y="6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6197494" y="3308109"/>
              <a:ext cx="34160" cy="42831"/>
            </a:xfrm>
            <a:custGeom>
              <a:rect b="b" l="l" r="r" t="t"/>
              <a:pathLst>
                <a:path extrusionOk="0" h="2554" w="2037">
                  <a:moveTo>
                    <a:pt x="0" y="0"/>
                  </a:moveTo>
                  <a:lnTo>
                    <a:pt x="0" y="2554"/>
                  </a:lnTo>
                  <a:lnTo>
                    <a:pt x="456" y="2554"/>
                  </a:lnTo>
                  <a:lnTo>
                    <a:pt x="456" y="1763"/>
                  </a:lnTo>
                  <a:lnTo>
                    <a:pt x="760" y="1459"/>
                  </a:lnTo>
                  <a:lnTo>
                    <a:pt x="1520" y="2554"/>
                  </a:lnTo>
                  <a:lnTo>
                    <a:pt x="2037" y="2554"/>
                  </a:lnTo>
                  <a:lnTo>
                    <a:pt x="1034" y="1125"/>
                  </a:lnTo>
                  <a:lnTo>
                    <a:pt x="2007" y="0"/>
                  </a:lnTo>
                  <a:lnTo>
                    <a:pt x="1459" y="0"/>
                  </a:lnTo>
                  <a:lnTo>
                    <a:pt x="700" y="882"/>
                  </a:lnTo>
                  <a:lnTo>
                    <a:pt x="456" y="118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6234187" y="3307590"/>
              <a:ext cx="34177" cy="43854"/>
            </a:xfrm>
            <a:custGeom>
              <a:rect b="b" l="l" r="r" t="t"/>
              <a:pathLst>
                <a:path extrusionOk="0" h="2615" w="2038">
                  <a:moveTo>
                    <a:pt x="1065" y="1"/>
                  </a:moveTo>
                  <a:cubicBezTo>
                    <a:pt x="730" y="1"/>
                    <a:pt x="457" y="92"/>
                    <a:pt x="275" y="305"/>
                  </a:cubicBezTo>
                  <a:cubicBezTo>
                    <a:pt x="92" y="548"/>
                    <a:pt x="1" y="852"/>
                    <a:pt x="1" y="1217"/>
                  </a:cubicBezTo>
                  <a:lnTo>
                    <a:pt x="1" y="1430"/>
                  </a:lnTo>
                  <a:cubicBezTo>
                    <a:pt x="1" y="1673"/>
                    <a:pt x="62" y="1885"/>
                    <a:pt x="153" y="2068"/>
                  </a:cubicBezTo>
                  <a:cubicBezTo>
                    <a:pt x="244" y="2250"/>
                    <a:pt x="366" y="2372"/>
                    <a:pt x="518" y="2493"/>
                  </a:cubicBezTo>
                  <a:cubicBezTo>
                    <a:pt x="700" y="2585"/>
                    <a:pt x="882" y="2615"/>
                    <a:pt x="1095" y="2615"/>
                  </a:cubicBezTo>
                  <a:cubicBezTo>
                    <a:pt x="1308" y="2615"/>
                    <a:pt x="1490" y="2585"/>
                    <a:pt x="1673" y="2524"/>
                  </a:cubicBezTo>
                  <a:cubicBezTo>
                    <a:pt x="1825" y="2463"/>
                    <a:pt x="1946" y="2372"/>
                    <a:pt x="2037" y="2250"/>
                  </a:cubicBezTo>
                  <a:lnTo>
                    <a:pt x="2037" y="1278"/>
                  </a:lnTo>
                  <a:lnTo>
                    <a:pt x="1065" y="1278"/>
                  </a:lnTo>
                  <a:lnTo>
                    <a:pt x="1065" y="1612"/>
                  </a:lnTo>
                  <a:lnTo>
                    <a:pt x="1612" y="1612"/>
                  </a:lnTo>
                  <a:lnTo>
                    <a:pt x="1612" y="2129"/>
                  </a:lnTo>
                  <a:cubicBezTo>
                    <a:pt x="1521" y="2220"/>
                    <a:pt x="1338" y="2281"/>
                    <a:pt x="1126" y="2281"/>
                  </a:cubicBezTo>
                  <a:cubicBezTo>
                    <a:pt x="913" y="2281"/>
                    <a:pt x="730" y="2189"/>
                    <a:pt x="639" y="2037"/>
                  </a:cubicBezTo>
                  <a:cubicBezTo>
                    <a:pt x="518" y="1885"/>
                    <a:pt x="457" y="1673"/>
                    <a:pt x="457" y="1399"/>
                  </a:cubicBezTo>
                  <a:lnTo>
                    <a:pt x="457" y="1186"/>
                  </a:lnTo>
                  <a:cubicBezTo>
                    <a:pt x="457" y="913"/>
                    <a:pt x="518" y="700"/>
                    <a:pt x="609" y="578"/>
                  </a:cubicBezTo>
                  <a:cubicBezTo>
                    <a:pt x="730" y="426"/>
                    <a:pt x="882" y="335"/>
                    <a:pt x="1065" y="335"/>
                  </a:cubicBezTo>
                  <a:cubicBezTo>
                    <a:pt x="1369" y="335"/>
                    <a:pt x="1551" y="518"/>
                    <a:pt x="1612" y="822"/>
                  </a:cubicBezTo>
                  <a:lnTo>
                    <a:pt x="2037" y="822"/>
                  </a:lnTo>
                  <a:cubicBezTo>
                    <a:pt x="2007" y="548"/>
                    <a:pt x="1916" y="335"/>
                    <a:pt x="1734" y="214"/>
                  </a:cubicBezTo>
                  <a:cubicBezTo>
                    <a:pt x="1582" y="62"/>
                    <a:pt x="1338" y="1"/>
                    <a:pt x="1065" y="1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3"/>
            <p:cNvSpPr/>
            <p:nvPr/>
          </p:nvSpPr>
          <p:spPr>
            <a:xfrm>
              <a:off x="6280573" y="3308109"/>
              <a:ext cx="32651" cy="42831"/>
            </a:xfrm>
            <a:custGeom>
              <a:rect b="b" l="l" r="r" t="t"/>
              <a:pathLst>
                <a:path extrusionOk="0" h="2554" w="1947">
                  <a:moveTo>
                    <a:pt x="913" y="365"/>
                  </a:moveTo>
                  <a:cubicBezTo>
                    <a:pt x="1065" y="365"/>
                    <a:pt x="1186" y="395"/>
                    <a:pt x="1278" y="456"/>
                  </a:cubicBezTo>
                  <a:cubicBezTo>
                    <a:pt x="1338" y="547"/>
                    <a:pt x="1399" y="639"/>
                    <a:pt x="1399" y="791"/>
                  </a:cubicBezTo>
                  <a:cubicBezTo>
                    <a:pt x="1399" y="912"/>
                    <a:pt x="1338" y="1034"/>
                    <a:pt x="1278" y="1095"/>
                  </a:cubicBezTo>
                  <a:cubicBezTo>
                    <a:pt x="1186" y="1186"/>
                    <a:pt x="1065" y="1216"/>
                    <a:pt x="913" y="1216"/>
                  </a:cubicBezTo>
                  <a:lnTo>
                    <a:pt x="457" y="1216"/>
                  </a:lnTo>
                  <a:lnTo>
                    <a:pt x="457" y="365"/>
                  </a:lnTo>
                  <a:close/>
                  <a:moveTo>
                    <a:pt x="1" y="0"/>
                  </a:moveTo>
                  <a:lnTo>
                    <a:pt x="1" y="2554"/>
                  </a:lnTo>
                  <a:lnTo>
                    <a:pt x="457" y="2554"/>
                  </a:lnTo>
                  <a:lnTo>
                    <a:pt x="457" y="1581"/>
                  </a:lnTo>
                  <a:lnTo>
                    <a:pt x="943" y="1581"/>
                  </a:lnTo>
                  <a:lnTo>
                    <a:pt x="1460" y="2554"/>
                  </a:lnTo>
                  <a:lnTo>
                    <a:pt x="1946" y="2554"/>
                  </a:lnTo>
                  <a:lnTo>
                    <a:pt x="1946" y="2523"/>
                  </a:lnTo>
                  <a:lnTo>
                    <a:pt x="1369" y="1459"/>
                  </a:lnTo>
                  <a:cubicBezTo>
                    <a:pt x="1521" y="1399"/>
                    <a:pt x="1642" y="1307"/>
                    <a:pt x="1703" y="1216"/>
                  </a:cubicBezTo>
                  <a:cubicBezTo>
                    <a:pt x="1794" y="1095"/>
                    <a:pt x="1825" y="943"/>
                    <a:pt x="1825" y="760"/>
                  </a:cubicBezTo>
                  <a:cubicBezTo>
                    <a:pt x="1825" y="517"/>
                    <a:pt x="1764" y="335"/>
                    <a:pt x="1582" y="183"/>
                  </a:cubicBezTo>
                  <a:cubicBezTo>
                    <a:pt x="1430" y="61"/>
                    <a:pt x="1217" y="0"/>
                    <a:pt x="913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3"/>
            <p:cNvSpPr/>
            <p:nvPr/>
          </p:nvSpPr>
          <p:spPr>
            <a:xfrm>
              <a:off x="6318305" y="3307590"/>
              <a:ext cx="35687" cy="43854"/>
            </a:xfrm>
            <a:custGeom>
              <a:rect b="b" l="l" r="r" t="t"/>
              <a:pathLst>
                <a:path extrusionOk="0" h="2615" w="2128">
                  <a:moveTo>
                    <a:pt x="1064" y="366"/>
                  </a:moveTo>
                  <a:cubicBezTo>
                    <a:pt x="1246" y="366"/>
                    <a:pt x="1398" y="426"/>
                    <a:pt x="1520" y="578"/>
                  </a:cubicBezTo>
                  <a:cubicBezTo>
                    <a:pt x="1611" y="730"/>
                    <a:pt x="1672" y="943"/>
                    <a:pt x="1672" y="1247"/>
                  </a:cubicBezTo>
                  <a:lnTo>
                    <a:pt x="1672" y="1369"/>
                  </a:lnTo>
                  <a:cubicBezTo>
                    <a:pt x="1672" y="1673"/>
                    <a:pt x="1611" y="1885"/>
                    <a:pt x="1520" y="2037"/>
                  </a:cubicBezTo>
                  <a:cubicBezTo>
                    <a:pt x="1398" y="2189"/>
                    <a:pt x="1246" y="2250"/>
                    <a:pt x="1064" y="2250"/>
                  </a:cubicBezTo>
                  <a:cubicBezTo>
                    <a:pt x="851" y="2250"/>
                    <a:pt x="699" y="2189"/>
                    <a:pt x="608" y="2037"/>
                  </a:cubicBezTo>
                  <a:cubicBezTo>
                    <a:pt x="487" y="1885"/>
                    <a:pt x="426" y="1673"/>
                    <a:pt x="426" y="1369"/>
                  </a:cubicBezTo>
                  <a:lnTo>
                    <a:pt x="426" y="1217"/>
                  </a:lnTo>
                  <a:cubicBezTo>
                    <a:pt x="426" y="943"/>
                    <a:pt x="487" y="730"/>
                    <a:pt x="608" y="578"/>
                  </a:cubicBezTo>
                  <a:cubicBezTo>
                    <a:pt x="699" y="426"/>
                    <a:pt x="851" y="366"/>
                    <a:pt x="1064" y="366"/>
                  </a:cubicBezTo>
                  <a:close/>
                  <a:moveTo>
                    <a:pt x="1064" y="1"/>
                  </a:moveTo>
                  <a:cubicBezTo>
                    <a:pt x="851" y="1"/>
                    <a:pt x="669" y="31"/>
                    <a:pt x="487" y="153"/>
                  </a:cubicBezTo>
                  <a:cubicBezTo>
                    <a:pt x="335" y="244"/>
                    <a:pt x="213" y="396"/>
                    <a:pt x="122" y="578"/>
                  </a:cubicBezTo>
                  <a:cubicBezTo>
                    <a:pt x="31" y="761"/>
                    <a:pt x="0" y="1004"/>
                    <a:pt x="0" y="1247"/>
                  </a:cubicBezTo>
                  <a:lnTo>
                    <a:pt x="0" y="1399"/>
                  </a:lnTo>
                  <a:cubicBezTo>
                    <a:pt x="0" y="1642"/>
                    <a:pt x="31" y="1855"/>
                    <a:pt x="122" y="2037"/>
                  </a:cubicBezTo>
                  <a:cubicBezTo>
                    <a:pt x="213" y="2220"/>
                    <a:pt x="335" y="2372"/>
                    <a:pt x="487" y="2463"/>
                  </a:cubicBezTo>
                  <a:cubicBezTo>
                    <a:pt x="669" y="2585"/>
                    <a:pt x="851" y="2615"/>
                    <a:pt x="1064" y="2615"/>
                  </a:cubicBezTo>
                  <a:cubicBezTo>
                    <a:pt x="1277" y="2615"/>
                    <a:pt x="1459" y="2585"/>
                    <a:pt x="1611" y="2463"/>
                  </a:cubicBezTo>
                  <a:cubicBezTo>
                    <a:pt x="1763" y="2372"/>
                    <a:pt x="1915" y="2220"/>
                    <a:pt x="1976" y="2037"/>
                  </a:cubicBezTo>
                  <a:cubicBezTo>
                    <a:pt x="2067" y="1855"/>
                    <a:pt x="2128" y="1642"/>
                    <a:pt x="2128" y="1369"/>
                  </a:cubicBezTo>
                  <a:lnTo>
                    <a:pt x="2128" y="1247"/>
                  </a:lnTo>
                  <a:cubicBezTo>
                    <a:pt x="2128" y="974"/>
                    <a:pt x="2067" y="761"/>
                    <a:pt x="1976" y="578"/>
                  </a:cubicBezTo>
                  <a:cubicBezTo>
                    <a:pt x="1885" y="396"/>
                    <a:pt x="1763" y="244"/>
                    <a:pt x="1611" y="153"/>
                  </a:cubicBezTo>
                  <a:cubicBezTo>
                    <a:pt x="1459" y="31"/>
                    <a:pt x="1277" y="1"/>
                    <a:pt x="1064" y="1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6366720" y="3308109"/>
              <a:ext cx="32131" cy="43334"/>
            </a:xfrm>
            <a:custGeom>
              <a:rect b="b" l="l" r="r" t="t"/>
              <a:pathLst>
                <a:path extrusionOk="0" h="2584" w="1916">
                  <a:moveTo>
                    <a:pt x="1" y="0"/>
                  </a:moveTo>
                  <a:lnTo>
                    <a:pt x="1" y="1702"/>
                  </a:lnTo>
                  <a:cubicBezTo>
                    <a:pt x="1" y="1976"/>
                    <a:pt x="92" y="2219"/>
                    <a:pt x="274" y="2371"/>
                  </a:cubicBezTo>
                  <a:cubicBezTo>
                    <a:pt x="426" y="2523"/>
                    <a:pt x="670" y="2584"/>
                    <a:pt x="974" y="2584"/>
                  </a:cubicBezTo>
                  <a:cubicBezTo>
                    <a:pt x="1247" y="2584"/>
                    <a:pt x="1490" y="2523"/>
                    <a:pt x="1642" y="2371"/>
                  </a:cubicBezTo>
                  <a:cubicBezTo>
                    <a:pt x="1825" y="2189"/>
                    <a:pt x="1916" y="1976"/>
                    <a:pt x="1916" y="1702"/>
                  </a:cubicBezTo>
                  <a:lnTo>
                    <a:pt x="1916" y="0"/>
                  </a:lnTo>
                  <a:lnTo>
                    <a:pt x="1460" y="0"/>
                  </a:lnTo>
                  <a:lnTo>
                    <a:pt x="1460" y="1702"/>
                  </a:lnTo>
                  <a:cubicBezTo>
                    <a:pt x="1460" y="2067"/>
                    <a:pt x="1308" y="2250"/>
                    <a:pt x="974" y="2250"/>
                  </a:cubicBezTo>
                  <a:cubicBezTo>
                    <a:pt x="791" y="2250"/>
                    <a:pt x="670" y="2189"/>
                    <a:pt x="578" y="2098"/>
                  </a:cubicBezTo>
                  <a:cubicBezTo>
                    <a:pt x="487" y="2006"/>
                    <a:pt x="457" y="1885"/>
                    <a:pt x="457" y="1702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6413106" y="3308109"/>
              <a:ext cx="34177" cy="42831"/>
            </a:xfrm>
            <a:custGeom>
              <a:rect b="b" l="l" r="r" t="t"/>
              <a:pathLst>
                <a:path extrusionOk="0" h="2554" w="2038">
                  <a:moveTo>
                    <a:pt x="1" y="0"/>
                  </a:moveTo>
                  <a:lnTo>
                    <a:pt x="1" y="2554"/>
                  </a:lnTo>
                  <a:lnTo>
                    <a:pt x="426" y="2554"/>
                  </a:lnTo>
                  <a:lnTo>
                    <a:pt x="426" y="730"/>
                  </a:lnTo>
                  <a:lnTo>
                    <a:pt x="1581" y="2554"/>
                  </a:lnTo>
                  <a:lnTo>
                    <a:pt x="2037" y="2554"/>
                  </a:lnTo>
                  <a:lnTo>
                    <a:pt x="2037" y="0"/>
                  </a:lnTo>
                  <a:lnTo>
                    <a:pt x="1581" y="0"/>
                  </a:lnTo>
                  <a:lnTo>
                    <a:pt x="1581" y="1824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3"/>
            <p:cNvSpPr/>
            <p:nvPr/>
          </p:nvSpPr>
          <p:spPr>
            <a:xfrm>
              <a:off x="6462041" y="3308109"/>
              <a:ext cx="32131" cy="42831"/>
            </a:xfrm>
            <a:custGeom>
              <a:rect b="b" l="l" r="r" t="t"/>
              <a:pathLst>
                <a:path extrusionOk="0" h="2554" w="1916">
                  <a:moveTo>
                    <a:pt x="761" y="365"/>
                  </a:moveTo>
                  <a:cubicBezTo>
                    <a:pt x="974" y="365"/>
                    <a:pt x="1156" y="426"/>
                    <a:pt x="1277" y="578"/>
                  </a:cubicBezTo>
                  <a:cubicBezTo>
                    <a:pt x="1399" y="730"/>
                    <a:pt x="1460" y="943"/>
                    <a:pt x="1460" y="1216"/>
                  </a:cubicBezTo>
                  <a:lnTo>
                    <a:pt x="1460" y="1368"/>
                  </a:lnTo>
                  <a:cubicBezTo>
                    <a:pt x="1460" y="1642"/>
                    <a:pt x="1399" y="1854"/>
                    <a:pt x="1277" y="1976"/>
                  </a:cubicBezTo>
                  <a:cubicBezTo>
                    <a:pt x="1156" y="2128"/>
                    <a:pt x="974" y="2219"/>
                    <a:pt x="730" y="2219"/>
                  </a:cubicBezTo>
                  <a:lnTo>
                    <a:pt x="457" y="2219"/>
                  </a:lnTo>
                  <a:lnTo>
                    <a:pt x="457" y="365"/>
                  </a:lnTo>
                  <a:close/>
                  <a:moveTo>
                    <a:pt x="1" y="0"/>
                  </a:moveTo>
                  <a:lnTo>
                    <a:pt x="1" y="2554"/>
                  </a:lnTo>
                  <a:lnTo>
                    <a:pt x="730" y="2554"/>
                  </a:lnTo>
                  <a:cubicBezTo>
                    <a:pt x="974" y="2554"/>
                    <a:pt x="1186" y="2523"/>
                    <a:pt x="1338" y="2402"/>
                  </a:cubicBezTo>
                  <a:cubicBezTo>
                    <a:pt x="1521" y="2310"/>
                    <a:pt x="1673" y="2158"/>
                    <a:pt x="1764" y="1976"/>
                  </a:cubicBezTo>
                  <a:cubicBezTo>
                    <a:pt x="1855" y="1794"/>
                    <a:pt x="1916" y="1581"/>
                    <a:pt x="1916" y="1338"/>
                  </a:cubicBezTo>
                  <a:lnTo>
                    <a:pt x="1916" y="1216"/>
                  </a:lnTo>
                  <a:cubicBezTo>
                    <a:pt x="1916" y="973"/>
                    <a:pt x="1855" y="760"/>
                    <a:pt x="1764" y="578"/>
                  </a:cubicBezTo>
                  <a:cubicBezTo>
                    <a:pt x="1673" y="395"/>
                    <a:pt x="1551" y="244"/>
                    <a:pt x="1369" y="152"/>
                  </a:cubicBezTo>
                  <a:cubicBezTo>
                    <a:pt x="1186" y="31"/>
                    <a:pt x="974" y="0"/>
                    <a:pt x="761" y="0"/>
                  </a:cubicBezTo>
                  <a:close/>
                </a:path>
              </a:pathLst>
            </a:custGeom>
            <a:solidFill>
              <a:srgbClr val="6ACD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3"/>
            <p:cNvSpPr/>
            <p:nvPr/>
          </p:nvSpPr>
          <p:spPr>
            <a:xfrm>
              <a:off x="4454605" y="1901341"/>
              <a:ext cx="110229" cy="175314"/>
            </a:xfrm>
            <a:custGeom>
              <a:rect b="b" l="l" r="r" t="t"/>
              <a:pathLst>
                <a:path extrusionOk="0" h="10454" w="6573">
                  <a:moveTo>
                    <a:pt x="5449" y="0"/>
                  </a:moveTo>
                  <a:cubicBezTo>
                    <a:pt x="5063" y="0"/>
                    <a:pt x="4677" y="199"/>
                    <a:pt x="4475" y="602"/>
                  </a:cubicBezTo>
                  <a:lnTo>
                    <a:pt x="463" y="8870"/>
                  </a:lnTo>
                  <a:cubicBezTo>
                    <a:pt x="0" y="9735"/>
                    <a:pt x="735" y="10453"/>
                    <a:pt x="1461" y="10453"/>
                  </a:cubicBezTo>
                  <a:cubicBezTo>
                    <a:pt x="1833" y="10453"/>
                    <a:pt x="2202" y="10265"/>
                    <a:pt x="2408" y="9812"/>
                  </a:cubicBezTo>
                  <a:lnTo>
                    <a:pt x="6420" y="1545"/>
                  </a:lnTo>
                  <a:cubicBezTo>
                    <a:pt x="6542" y="1302"/>
                    <a:pt x="6572" y="998"/>
                    <a:pt x="6481" y="724"/>
                  </a:cubicBezTo>
                  <a:cubicBezTo>
                    <a:pt x="6305" y="245"/>
                    <a:pt x="5877" y="0"/>
                    <a:pt x="5449" y="0"/>
                  </a:cubicBezTo>
                  <a:close/>
                </a:path>
              </a:pathLst>
            </a:custGeom>
            <a:solidFill>
              <a:srgbClr val="C9C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5760652" y="2364596"/>
              <a:ext cx="1043446" cy="1512906"/>
            </a:xfrm>
            <a:custGeom>
              <a:rect b="b" l="l" r="r" t="t"/>
              <a:pathLst>
                <a:path extrusionOk="0" h="90215" w="62221">
                  <a:moveTo>
                    <a:pt x="4134" y="0"/>
                  </a:moveTo>
                  <a:cubicBezTo>
                    <a:pt x="1855" y="0"/>
                    <a:pt x="0" y="1854"/>
                    <a:pt x="0" y="4134"/>
                  </a:cubicBezTo>
                  <a:lnTo>
                    <a:pt x="0" y="86111"/>
                  </a:lnTo>
                  <a:cubicBezTo>
                    <a:pt x="0" y="88360"/>
                    <a:pt x="1855" y="90214"/>
                    <a:pt x="4134" y="90214"/>
                  </a:cubicBezTo>
                  <a:lnTo>
                    <a:pt x="58087" y="90214"/>
                  </a:lnTo>
                  <a:cubicBezTo>
                    <a:pt x="60366" y="90214"/>
                    <a:pt x="62220" y="88360"/>
                    <a:pt x="62220" y="86111"/>
                  </a:cubicBezTo>
                  <a:lnTo>
                    <a:pt x="62220" y="4134"/>
                  </a:lnTo>
                  <a:cubicBezTo>
                    <a:pt x="62190" y="1854"/>
                    <a:pt x="60366" y="31"/>
                    <a:pt x="58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5805512" y="2390069"/>
              <a:ext cx="998586" cy="1487432"/>
            </a:xfrm>
            <a:custGeom>
              <a:rect b="b" l="l" r="r" t="t"/>
              <a:pathLst>
                <a:path extrusionOk="0" h="88696" w="59546">
                  <a:moveTo>
                    <a:pt x="58603" y="1"/>
                  </a:moveTo>
                  <a:lnTo>
                    <a:pt x="0" y="88452"/>
                  </a:lnTo>
                  <a:cubicBezTo>
                    <a:pt x="487" y="88604"/>
                    <a:pt x="973" y="88695"/>
                    <a:pt x="1459" y="88695"/>
                  </a:cubicBezTo>
                  <a:lnTo>
                    <a:pt x="55412" y="88695"/>
                  </a:lnTo>
                  <a:cubicBezTo>
                    <a:pt x="57691" y="88695"/>
                    <a:pt x="59545" y="86841"/>
                    <a:pt x="59545" y="84592"/>
                  </a:cubicBezTo>
                  <a:lnTo>
                    <a:pt x="59545" y="2615"/>
                  </a:lnTo>
                  <a:cubicBezTo>
                    <a:pt x="59545" y="1673"/>
                    <a:pt x="59211" y="730"/>
                    <a:pt x="58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>
              <a:off x="5817737" y="2420155"/>
              <a:ext cx="929276" cy="1402291"/>
            </a:xfrm>
            <a:custGeom>
              <a:rect b="b" l="l" r="r" t="t"/>
              <a:pathLst>
                <a:path extrusionOk="0" h="83619" w="55413">
                  <a:moveTo>
                    <a:pt x="2706" y="0"/>
                  </a:moveTo>
                  <a:cubicBezTo>
                    <a:pt x="1217" y="0"/>
                    <a:pt x="1" y="1186"/>
                    <a:pt x="1" y="2705"/>
                  </a:cubicBezTo>
                  <a:lnTo>
                    <a:pt x="1" y="80913"/>
                  </a:lnTo>
                  <a:cubicBezTo>
                    <a:pt x="1" y="82403"/>
                    <a:pt x="1217" y="83618"/>
                    <a:pt x="2706" y="83618"/>
                  </a:cubicBezTo>
                  <a:lnTo>
                    <a:pt x="52707" y="83618"/>
                  </a:lnTo>
                  <a:cubicBezTo>
                    <a:pt x="54196" y="83618"/>
                    <a:pt x="55412" y="82403"/>
                    <a:pt x="55412" y="80913"/>
                  </a:cubicBezTo>
                  <a:lnTo>
                    <a:pt x="55412" y="2705"/>
                  </a:lnTo>
                  <a:cubicBezTo>
                    <a:pt x="55412" y="1186"/>
                    <a:pt x="54196" y="0"/>
                    <a:pt x="52707" y="0"/>
                  </a:cubicBezTo>
                  <a:close/>
                </a:path>
              </a:pathLst>
            </a:custGeom>
            <a:solidFill>
              <a:srgbClr val="CFD5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3"/>
            <p:cNvSpPr/>
            <p:nvPr/>
          </p:nvSpPr>
          <p:spPr>
            <a:xfrm>
              <a:off x="5817737" y="2420138"/>
              <a:ext cx="929276" cy="1402307"/>
            </a:xfrm>
            <a:custGeom>
              <a:rect b="b" l="l" r="r" t="t"/>
              <a:pathLst>
                <a:path extrusionOk="0" h="83620" w="55413">
                  <a:moveTo>
                    <a:pt x="2651" y="1"/>
                  </a:moveTo>
                  <a:cubicBezTo>
                    <a:pt x="1187" y="1"/>
                    <a:pt x="1" y="1205"/>
                    <a:pt x="1" y="2706"/>
                  </a:cubicBezTo>
                  <a:lnTo>
                    <a:pt x="1" y="80914"/>
                  </a:lnTo>
                  <a:cubicBezTo>
                    <a:pt x="1" y="82404"/>
                    <a:pt x="1217" y="83619"/>
                    <a:pt x="2706" y="83619"/>
                  </a:cubicBezTo>
                  <a:lnTo>
                    <a:pt x="45381" y="83619"/>
                  </a:lnTo>
                  <a:lnTo>
                    <a:pt x="55412" y="73194"/>
                  </a:lnTo>
                  <a:lnTo>
                    <a:pt x="55412" y="2706"/>
                  </a:lnTo>
                  <a:cubicBezTo>
                    <a:pt x="55412" y="1205"/>
                    <a:pt x="54226" y="1"/>
                    <a:pt x="52761" y="1"/>
                  </a:cubicBezTo>
                  <a:cubicBezTo>
                    <a:pt x="52743" y="1"/>
                    <a:pt x="52725" y="1"/>
                    <a:pt x="52707" y="1"/>
                  </a:cubicBezTo>
                  <a:lnTo>
                    <a:pt x="2706" y="1"/>
                  </a:lnTo>
                  <a:cubicBezTo>
                    <a:pt x="2688" y="1"/>
                    <a:pt x="2669" y="1"/>
                    <a:pt x="2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6578777" y="3647585"/>
              <a:ext cx="168237" cy="174861"/>
            </a:xfrm>
            <a:custGeom>
              <a:rect b="b" l="l" r="r" t="t"/>
              <a:pathLst>
                <a:path extrusionOk="0" h="10427" w="10032">
                  <a:moveTo>
                    <a:pt x="2706" y="1"/>
                  </a:moveTo>
                  <a:cubicBezTo>
                    <a:pt x="1216" y="1"/>
                    <a:pt x="0" y="1217"/>
                    <a:pt x="0" y="2706"/>
                  </a:cubicBezTo>
                  <a:lnTo>
                    <a:pt x="0" y="10426"/>
                  </a:lnTo>
                  <a:lnTo>
                    <a:pt x="10031" y="1"/>
                  </a:ln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6072608" y="2368671"/>
              <a:ext cx="419535" cy="102465"/>
            </a:xfrm>
            <a:custGeom>
              <a:rect b="b" l="l" r="r" t="t"/>
              <a:pathLst>
                <a:path extrusionOk="0" h="6110" w="25017">
                  <a:moveTo>
                    <a:pt x="1" y="0"/>
                  </a:moveTo>
                  <a:lnTo>
                    <a:pt x="1" y="6110"/>
                  </a:lnTo>
                  <a:lnTo>
                    <a:pt x="25016" y="6110"/>
                  </a:lnTo>
                  <a:lnTo>
                    <a:pt x="25016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>
              <a:off x="6072608" y="2430351"/>
              <a:ext cx="419535" cy="40785"/>
            </a:xfrm>
            <a:custGeom>
              <a:rect b="b" l="l" r="r" t="t"/>
              <a:pathLst>
                <a:path extrusionOk="0" h="2432" w="25017">
                  <a:moveTo>
                    <a:pt x="1" y="0"/>
                  </a:moveTo>
                  <a:lnTo>
                    <a:pt x="1" y="2432"/>
                  </a:lnTo>
                  <a:lnTo>
                    <a:pt x="25016" y="2432"/>
                  </a:lnTo>
                  <a:lnTo>
                    <a:pt x="25016" y="0"/>
                  </a:ln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6073111" y="2190238"/>
              <a:ext cx="419535" cy="177930"/>
            </a:xfrm>
            <a:custGeom>
              <a:rect b="b" l="l" r="r" t="t"/>
              <a:pathLst>
                <a:path extrusionOk="0" h="10610" w="25017">
                  <a:moveTo>
                    <a:pt x="12463" y="2585"/>
                  </a:moveTo>
                  <a:cubicBezTo>
                    <a:pt x="14560" y="2585"/>
                    <a:pt x="15594" y="5108"/>
                    <a:pt x="14135" y="6567"/>
                  </a:cubicBezTo>
                  <a:cubicBezTo>
                    <a:pt x="13653" y="7039"/>
                    <a:pt x="13067" y="7250"/>
                    <a:pt x="12494" y="7250"/>
                  </a:cubicBezTo>
                  <a:cubicBezTo>
                    <a:pt x="11295" y="7250"/>
                    <a:pt x="10153" y="6325"/>
                    <a:pt x="10153" y="4926"/>
                  </a:cubicBezTo>
                  <a:cubicBezTo>
                    <a:pt x="10153" y="3619"/>
                    <a:pt x="11187" y="2585"/>
                    <a:pt x="12463" y="2585"/>
                  </a:cubicBezTo>
                  <a:close/>
                  <a:moveTo>
                    <a:pt x="12486" y="1"/>
                  </a:moveTo>
                  <a:cubicBezTo>
                    <a:pt x="12448" y="1"/>
                    <a:pt x="12410" y="1"/>
                    <a:pt x="12372" y="2"/>
                  </a:cubicBezTo>
                  <a:cubicBezTo>
                    <a:pt x="9302" y="93"/>
                    <a:pt x="6840" y="2585"/>
                    <a:pt x="6810" y="5655"/>
                  </a:cubicBezTo>
                  <a:cubicBezTo>
                    <a:pt x="6840" y="6658"/>
                    <a:pt x="6019" y="7510"/>
                    <a:pt x="4986" y="7510"/>
                  </a:cubicBezTo>
                  <a:lnTo>
                    <a:pt x="2706" y="7510"/>
                  </a:lnTo>
                  <a:cubicBezTo>
                    <a:pt x="1217" y="7510"/>
                    <a:pt x="1" y="8725"/>
                    <a:pt x="1" y="10245"/>
                  </a:cubicBezTo>
                  <a:lnTo>
                    <a:pt x="1" y="10610"/>
                  </a:lnTo>
                  <a:lnTo>
                    <a:pt x="25017" y="10610"/>
                  </a:lnTo>
                  <a:lnTo>
                    <a:pt x="25017" y="10245"/>
                  </a:lnTo>
                  <a:cubicBezTo>
                    <a:pt x="25017" y="8744"/>
                    <a:pt x="23801" y="7539"/>
                    <a:pt x="22336" y="7539"/>
                  </a:cubicBezTo>
                  <a:cubicBezTo>
                    <a:pt x="22317" y="7539"/>
                    <a:pt x="22299" y="7540"/>
                    <a:pt x="22281" y="7540"/>
                  </a:cubicBezTo>
                  <a:lnTo>
                    <a:pt x="20001" y="7540"/>
                  </a:lnTo>
                  <a:cubicBezTo>
                    <a:pt x="18968" y="7540"/>
                    <a:pt x="18147" y="6689"/>
                    <a:pt x="18178" y="5655"/>
                  </a:cubicBezTo>
                  <a:lnTo>
                    <a:pt x="18178" y="5412"/>
                  </a:lnTo>
                  <a:cubicBezTo>
                    <a:pt x="18027" y="2380"/>
                    <a:pt x="15506" y="1"/>
                    <a:pt x="12486" y="1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6206164" y="2215745"/>
              <a:ext cx="133053" cy="114036"/>
            </a:xfrm>
            <a:custGeom>
              <a:rect b="b" l="l" r="r" t="t"/>
              <a:pathLst>
                <a:path extrusionOk="0" h="6800" w="7934">
                  <a:moveTo>
                    <a:pt x="4524" y="1051"/>
                  </a:moveTo>
                  <a:cubicBezTo>
                    <a:pt x="5726" y="1051"/>
                    <a:pt x="6870" y="1984"/>
                    <a:pt x="6870" y="3405"/>
                  </a:cubicBezTo>
                  <a:cubicBezTo>
                    <a:pt x="6870" y="4682"/>
                    <a:pt x="5836" y="5745"/>
                    <a:pt x="4560" y="5745"/>
                  </a:cubicBezTo>
                  <a:cubicBezTo>
                    <a:pt x="2462" y="5745"/>
                    <a:pt x="1429" y="3223"/>
                    <a:pt x="2888" y="1733"/>
                  </a:cubicBezTo>
                  <a:cubicBezTo>
                    <a:pt x="3368" y="1263"/>
                    <a:pt x="3953" y="1051"/>
                    <a:pt x="4524" y="1051"/>
                  </a:cubicBezTo>
                  <a:close/>
                  <a:moveTo>
                    <a:pt x="4560" y="1"/>
                  </a:moveTo>
                  <a:cubicBezTo>
                    <a:pt x="1520" y="1"/>
                    <a:pt x="0" y="3648"/>
                    <a:pt x="2158" y="5806"/>
                  </a:cubicBezTo>
                  <a:cubicBezTo>
                    <a:pt x="2844" y="6492"/>
                    <a:pt x="3688" y="6799"/>
                    <a:pt x="4517" y="6799"/>
                  </a:cubicBezTo>
                  <a:cubicBezTo>
                    <a:pt x="6259" y="6799"/>
                    <a:pt x="7933" y="5444"/>
                    <a:pt x="7933" y="3405"/>
                  </a:cubicBezTo>
                  <a:cubicBezTo>
                    <a:pt x="7933" y="1520"/>
                    <a:pt x="6414" y="1"/>
                    <a:pt x="4560" y="1"/>
                  </a:cubicBezTo>
                  <a:close/>
                </a:path>
              </a:pathLst>
            </a:custGeom>
            <a:solidFill>
              <a:srgbClr val="D3D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6005327" y="2699996"/>
              <a:ext cx="539306" cy="24484"/>
            </a:xfrm>
            <a:custGeom>
              <a:rect b="b" l="l" r="r" t="t"/>
              <a:pathLst>
                <a:path extrusionOk="0" h="1460" w="32159">
                  <a:moveTo>
                    <a:pt x="0" y="0"/>
                  </a:moveTo>
                  <a:lnTo>
                    <a:pt x="0" y="1459"/>
                  </a:lnTo>
                  <a:lnTo>
                    <a:pt x="32159" y="1459"/>
                  </a:lnTo>
                  <a:lnTo>
                    <a:pt x="32159" y="0"/>
                  </a:lnTo>
                  <a:close/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6005327" y="2765751"/>
              <a:ext cx="539306" cy="24484"/>
            </a:xfrm>
            <a:custGeom>
              <a:rect b="b" l="l" r="r" t="t"/>
              <a:pathLst>
                <a:path extrusionOk="0" h="1460" w="32159">
                  <a:moveTo>
                    <a:pt x="0" y="0"/>
                  </a:moveTo>
                  <a:lnTo>
                    <a:pt x="0" y="1459"/>
                  </a:lnTo>
                  <a:lnTo>
                    <a:pt x="32159" y="1459"/>
                  </a:lnTo>
                  <a:lnTo>
                    <a:pt x="32159" y="0"/>
                  </a:lnTo>
                  <a:close/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6005327" y="2831506"/>
              <a:ext cx="539306" cy="24987"/>
            </a:xfrm>
            <a:custGeom>
              <a:rect b="b" l="l" r="r" t="t"/>
              <a:pathLst>
                <a:path extrusionOk="0" h="1490" w="32159">
                  <a:moveTo>
                    <a:pt x="0" y="0"/>
                  </a:moveTo>
                  <a:lnTo>
                    <a:pt x="0" y="1490"/>
                  </a:lnTo>
                  <a:lnTo>
                    <a:pt x="32159" y="1490"/>
                  </a:lnTo>
                  <a:lnTo>
                    <a:pt x="32159" y="0"/>
                  </a:lnTo>
                  <a:close/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>
              <a:off x="6005327" y="2897261"/>
              <a:ext cx="539306" cy="24987"/>
            </a:xfrm>
            <a:custGeom>
              <a:rect b="b" l="l" r="r" t="t"/>
              <a:pathLst>
                <a:path extrusionOk="0" h="1490" w="32159">
                  <a:moveTo>
                    <a:pt x="0" y="1"/>
                  </a:moveTo>
                  <a:lnTo>
                    <a:pt x="0" y="1490"/>
                  </a:lnTo>
                  <a:lnTo>
                    <a:pt x="32159" y="1490"/>
                  </a:lnTo>
                  <a:lnTo>
                    <a:pt x="32159" y="1"/>
                  </a:lnTo>
                  <a:close/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>
              <a:off x="4810498" y="3373345"/>
              <a:ext cx="111655" cy="120325"/>
            </a:xfrm>
            <a:custGeom>
              <a:rect b="b" l="l" r="r" t="t"/>
              <a:pathLst>
                <a:path extrusionOk="0" h="7175" w="6658">
                  <a:moveTo>
                    <a:pt x="3344" y="1"/>
                  </a:moveTo>
                  <a:cubicBezTo>
                    <a:pt x="1490" y="1"/>
                    <a:pt x="1" y="1612"/>
                    <a:pt x="1" y="3588"/>
                  </a:cubicBezTo>
                  <a:cubicBezTo>
                    <a:pt x="1" y="5563"/>
                    <a:pt x="1490" y="7174"/>
                    <a:pt x="3344" y="7174"/>
                  </a:cubicBezTo>
                  <a:cubicBezTo>
                    <a:pt x="5168" y="7174"/>
                    <a:pt x="6657" y="5563"/>
                    <a:pt x="6657" y="3588"/>
                  </a:cubicBezTo>
                  <a:cubicBezTo>
                    <a:pt x="6657" y="1612"/>
                    <a:pt x="5168" y="1"/>
                    <a:pt x="3344" y="1"/>
                  </a:cubicBezTo>
                  <a:close/>
                </a:path>
              </a:pathLst>
            </a:custGeom>
            <a:solidFill>
              <a:srgbClr val="F2B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3"/>
            <p:cNvSpPr/>
            <p:nvPr/>
          </p:nvSpPr>
          <p:spPr>
            <a:xfrm>
              <a:off x="4804896" y="3373227"/>
              <a:ext cx="122857" cy="111906"/>
            </a:xfrm>
            <a:custGeom>
              <a:rect b="b" l="l" r="r" t="t"/>
              <a:pathLst>
                <a:path extrusionOk="0" h="6673" w="7326">
                  <a:moveTo>
                    <a:pt x="3663" y="0"/>
                  </a:moveTo>
                  <a:cubicBezTo>
                    <a:pt x="2812" y="0"/>
                    <a:pt x="1961" y="327"/>
                    <a:pt x="1307" y="981"/>
                  </a:cubicBezTo>
                  <a:cubicBezTo>
                    <a:pt x="0" y="2288"/>
                    <a:pt x="0" y="4385"/>
                    <a:pt x="1307" y="5692"/>
                  </a:cubicBezTo>
                  <a:cubicBezTo>
                    <a:pt x="1961" y="6345"/>
                    <a:pt x="2812" y="6672"/>
                    <a:pt x="3663" y="6672"/>
                  </a:cubicBezTo>
                  <a:cubicBezTo>
                    <a:pt x="4514" y="6672"/>
                    <a:pt x="5365" y="6345"/>
                    <a:pt x="6019" y="5692"/>
                  </a:cubicBezTo>
                  <a:cubicBezTo>
                    <a:pt x="7326" y="4385"/>
                    <a:pt x="7326" y="2288"/>
                    <a:pt x="6019" y="981"/>
                  </a:cubicBezTo>
                  <a:cubicBezTo>
                    <a:pt x="5365" y="327"/>
                    <a:pt x="4514" y="0"/>
                    <a:pt x="3663" y="0"/>
                  </a:cubicBezTo>
                  <a:close/>
                </a:path>
              </a:pathLst>
            </a:custGeom>
            <a:solidFill>
              <a:srgbClr val="F8E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4822656" y="3426187"/>
              <a:ext cx="86751" cy="12611"/>
            </a:xfrm>
            <a:custGeom>
              <a:rect b="b" l="l" r="r" t="t"/>
              <a:pathLst>
                <a:path extrusionOk="0" h="752" w="5173">
                  <a:moveTo>
                    <a:pt x="355" y="1"/>
                  </a:moveTo>
                  <a:cubicBezTo>
                    <a:pt x="0" y="1"/>
                    <a:pt x="0" y="751"/>
                    <a:pt x="355" y="751"/>
                  </a:cubicBezTo>
                  <a:cubicBezTo>
                    <a:pt x="379" y="751"/>
                    <a:pt x="404" y="748"/>
                    <a:pt x="431" y="741"/>
                  </a:cubicBezTo>
                  <a:lnTo>
                    <a:pt x="4808" y="741"/>
                  </a:lnTo>
                  <a:cubicBezTo>
                    <a:pt x="4990" y="741"/>
                    <a:pt x="5142" y="589"/>
                    <a:pt x="5173" y="376"/>
                  </a:cubicBezTo>
                  <a:cubicBezTo>
                    <a:pt x="5173" y="163"/>
                    <a:pt x="4990" y="11"/>
                    <a:pt x="4777" y="11"/>
                  </a:cubicBezTo>
                  <a:lnTo>
                    <a:pt x="431" y="11"/>
                  </a:lnTo>
                  <a:cubicBezTo>
                    <a:pt x="404" y="4"/>
                    <a:pt x="379" y="1"/>
                    <a:pt x="355" y="1"/>
                  </a:cubicBezTo>
                  <a:close/>
                </a:path>
              </a:pathLst>
            </a:custGeom>
            <a:solidFill>
              <a:srgbClr val="FFE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4822656" y="3422615"/>
              <a:ext cx="86751" cy="12611"/>
            </a:xfrm>
            <a:custGeom>
              <a:rect b="b" l="l" r="r" t="t"/>
              <a:pathLst>
                <a:path extrusionOk="0" h="752" w="5173">
                  <a:moveTo>
                    <a:pt x="355" y="1"/>
                  </a:moveTo>
                  <a:cubicBezTo>
                    <a:pt x="0" y="1"/>
                    <a:pt x="0" y="751"/>
                    <a:pt x="355" y="751"/>
                  </a:cubicBezTo>
                  <a:cubicBezTo>
                    <a:pt x="379" y="751"/>
                    <a:pt x="404" y="748"/>
                    <a:pt x="431" y="741"/>
                  </a:cubicBezTo>
                  <a:lnTo>
                    <a:pt x="4808" y="741"/>
                  </a:lnTo>
                  <a:cubicBezTo>
                    <a:pt x="4990" y="741"/>
                    <a:pt x="5142" y="589"/>
                    <a:pt x="5173" y="376"/>
                  </a:cubicBezTo>
                  <a:cubicBezTo>
                    <a:pt x="5173" y="163"/>
                    <a:pt x="4990" y="11"/>
                    <a:pt x="4777" y="11"/>
                  </a:cubicBezTo>
                  <a:lnTo>
                    <a:pt x="431" y="11"/>
                  </a:lnTo>
                  <a:cubicBezTo>
                    <a:pt x="404" y="4"/>
                    <a:pt x="379" y="1"/>
                    <a:pt x="355" y="1"/>
                  </a:cubicBezTo>
                  <a:close/>
                </a:path>
              </a:pathLst>
            </a:custGeom>
            <a:solidFill>
              <a:srgbClr val="F2B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4847710" y="3377940"/>
              <a:ext cx="32634" cy="18883"/>
            </a:xfrm>
            <a:custGeom>
              <a:rect b="b" l="l" r="r" t="t"/>
              <a:pathLst>
                <a:path extrusionOk="0" h="1126" w="1946">
                  <a:moveTo>
                    <a:pt x="973" y="1"/>
                  </a:moveTo>
                  <a:cubicBezTo>
                    <a:pt x="426" y="1"/>
                    <a:pt x="1" y="244"/>
                    <a:pt x="1" y="578"/>
                  </a:cubicBezTo>
                  <a:cubicBezTo>
                    <a:pt x="1" y="882"/>
                    <a:pt x="457" y="1125"/>
                    <a:pt x="973" y="1125"/>
                  </a:cubicBezTo>
                  <a:cubicBezTo>
                    <a:pt x="1520" y="1125"/>
                    <a:pt x="1946" y="882"/>
                    <a:pt x="1946" y="578"/>
                  </a:cubicBezTo>
                  <a:cubicBezTo>
                    <a:pt x="1946" y="244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E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7233276" y="3727611"/>
              <a:ext cx="112158" cy="120325"/>
            </a:xfrm>
            <a:custGeom>
              <a:rect b="b" l="l" r="r" t="t"/>
              <a:pathLst>
                <a:path extrusionOk="0" h="7175" w="6688">
                  <a:moveTo>
                    <a:pt x="3344" y="1"/>
                  </a:moveTo>
                  <a:cubicBezTo>
                    <a:pt x="1490" y="1"/>
                    <a:pt x="1" y="1581"/>
                    <a:pt x="1" y="3588"/>
                  </a:cubicBezTo>
                  <a:cubicBezTo>
                    <a:pt x="1" y="5563"/>
                    <a:pt x="1490" y="7174"/>
                    <a:pt x="3344" y="7174"/>
                  </a:cubicBezTo>
                  <a:cubicBezTo>
                    <a:pt x="5168" y="7174"/>
                    <a:pt x="6688" y="5563"/>
                    <a:pt x="6688" y="3588"/>
                  </a:cubicBezTo>
                  <a:cubicBezTo>
                    <a:pt x="6688" y="1581"/>
                    <a:pt x="5168" y="1"/>
                    <a:pt x="3344" y="1"/>
                  </a:cubicBezTo>
                  <a:close/>
                </a:path>
              </a:pathLst>
            </a:custGeom>
            <a:solidFill>
              <a:srgbClr val="F2B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>
              <a:off x="7227675" y="3727494"/>
              <a:ext cx="122857" cy="111906"/>
            </a:xfrm>
            <a:custGeom>
              <a:rect b="b" l="l" r="r" t="t"/>
              <a:pathLst>
                <a:path extrusionOk="0" h="6673" w="7326">
                  <a:moveTo>
                    <a:pt x="3674" y="0"/>
                  </a:moveTo>
                  <a:cubicBezTo>
                    <a:pt x="2819" y="0"/>
                    <a:pt x="1961" y="327"/>
                    <a:pt x="1307" y="981"/>
                  </a:cubicBezTo>
                  <a:cubicBezTo>
                    <a:pt x="0" y="2257"/>
                    <a:pt x="0" y="4385"/>
                    <a:pt x="1307" y="5692"/>
                  </a:cubicBezTo>
                  <a:cubicBezTo>
                    <a:pt x="1961" y="6345"/>
                    <a:pt x="2819" y="6672"/>
                    <a:pt x="3674" y="6672"/>
                  </a:cubicBezTo>
                  <a:cubicBezTo>
                    <a:pt x="4529" y="6672"/>
                    <a:pt x="5380" y="6345"/>
                    <a:pt x="6019" y="5692"/>
                  </a:cubicBezTo>
                  <a:cubicBezTo>
                    <a:pt x="7326" y="4385"/>
                    <a:pt x="7326" y="2257"/>
                    <a:pt x="6019" y="981"/>
                  </a:cubicBezTo>
                  <a:cubicBezTo>
                    <a:pt x="5380" y="327"/>
                    <a:pt x="4529" y="0"/>
                    <a:pt x="3674" y="0"/>
                  </a:cubicBezTo>
                  <a:close/>
                </a:path>
              </a:pathLst>
            </a:custGeom>
            <a:solidFill>
              <a:srgbClr val="F8E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>
              <a:off x="7246525" y="3780638"/>
              <a:ext cx="85661" cy="12242"/>
            </a:xfrm>
            <a:custGeom>
              <a:rect b="b" l="l" r="r" t="t"/>
              <a:pathLst>
                <a:path extrusionOk="0" h="730" w="5108">
                  <a:moveTo>
                    <a:pt x="366" y="0"/>
                  </a:moveTo>
                  <a:cubicBezTo>
                    <a:pt x="1" y="91"/>
                    <a:pt x="1" y="608"/>
                    <a:pt x="366" y="730"/>
                  </a:cubicBezTo>
                  <a:lnTo>
                    <a:pt x="4743" y="730"/>
                  </a:lnTo>
                  <a:cubicBezTo>
                    <a:pt x="4925" y="730"/>
                    <a:pt x="5077" y="578"/>
                    <a:pt x="5107" y="365"/>
                  </a:cubicBezTo>
                  <a:cubicBezTo>
                    <a:pt x="5107" y="152"/>
                    <a:pt x="4925" y="0"/>
                    <a:pt x="4712" y="0"/>
                  </a:cubicBezTo>
                  <a:close/>
                </a:path>
              </a:pathLst>
            </a:custGeom>
            <a:solidFill>
              <a:srgbClr val="FFE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7246525" y="3777066"/>
              <a:ext cx="85661" cy="12242"/>
            </a:xfrm>
            <a:custGeom>
              <a:rect b="b" l="l" r="r" t="t"/>
              <a:pathLst>
                <a:path extrusionOk="0" h="730" w="5108">
                  <a:moveTo>
                    <a:pt x="366" y="0"/>
                  </a:moveTo>
                  <a:cubicBezTo>
                    <a:pt x="1" y="91"/>
                    <a:pt x="1" y="639"/>
                    <a:pt x="366" y="730"/>
                  </a:cubicBezTo>
                  <a:lnTo>
                    <a:pt x="4743" y="730"/>
                  </a:lnTo>
                  <a:cubicBezTo>
                    <a:pt x="4925" y="730"/>
                    <a:pt x="5077" y="578"/>
                    <a:pt x="5107" y="365"/>
                  </a:cubicBezTo>
                  <a:cubicBezTo>
                    <a:pt x="5107" y="152"/>
                    <a:pt x="4925" y="0"/>
                    <a:pt x="4712" y="0"/>
                  </a:cubicBezTo>
                  <a:close/>
                </a:path>
              </a:pathLst>
            </a:custGeom>
            <a:solidFill>
              <a:srgbClr val="F2B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7270489" y="3732206"/>
              <a:ext cx="32634" cy="18883"/>
            </a:xfrm>
            <a:custGeom>
              <a:rect b="b" l="l" r="r" t="t"/>
              <a:pathLst>
                <a:path extrusionOk="0" h="1126" w="1946">
                  <a:moveTo>
                    <a:pt x="973" y="0"/>
                  </a:moveTo>
                  <a:cubicBezTo>
                    <a:pt x="426" y="0"/>
                    <a:pt x="0" y="244"/>
                    <a:pt x="0" y="548"/>
                  </a:cubicBezTo>
                  <a:cubicBezTo>
                    <a:pt x="0" y="882"/>
                    <a:pt x="426" y="1125"/>
                    <a:pt x="973" y="1125"/>
                  </a:cubicBezTo>
                  <a:cubicBezTo>
                    <a:pt x="1520" y="1125"/>
                    <a:pt x="1946" y="882"/>
                    <a:pt x="1946" y="548"/>
                  </a:cubicBezTo>
                  <a:cubicBezTo>
                    <a:pt x="1946" y="244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E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4959348" y="2997680"/>
              <a:ext cx="111638" cy="120828"/>
            </a:xfrm>
            <a:custGeom>
              <a:rect b="b" l="l" r="r" t="t"/>
              <a:pathLst>
                <a:path extrusionOk="0" h="7205" w="6657">
                  <a:moveTo>
                    <a:pt x="3313" y="0"/>
                  </a:moveTo>
                  <a:cubicBezTo>
                    <a:pt x="1490" y="0"/>
                    <a:pt x="0" y="1611"/>
                    <a:pt x="0" y="3587"/>
                  </a:cubicBezTo>
                  <a:cubicBezTo>
                    <a:pt x="0" y="5593"/>
                    <a:pt x="1490" y="7204"/>
                    <a:pt x="3313" y="7204"/>
                  </a:cubicBezTo>
                  <a:cubicBezTo>
                    <a:pt x="5168" y="7204"/>
                    <a:pt x="6657" y="5593"/>
                    <a:pt x="6657" y="3587"/>
                  </a:cubicBezTo>
                  <a:cubicBezTo>
                    <a:pt x="6657" y="1611"/>
                    <a:pt x="5168" y="0"/>
                    <a:pt x="3313" y="0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4953227" y="2997697"/>
              <a:ext cx="123377" cy="111957"/>
            </a:xfrm>
            <a:custGeom>
              <a:rect b="b" l="l" r="r" t="t"/>
              <a:pathLst>
                <a:path extrusionOk="0" h="6676" w="7357">
                  <a:moveTo>
                    <a:pt x="3673" y="1"/>
                  </a:moveTo>
                  <a:cubicBezTo>
                    <a:pt x="2160" y="1"/>
                    <a:pt x="791" y="1046"/>
                    <a:pt x="426" y="2583"/>
                  </a:cubicBezTo>
                  <a:cubicBezTo>
                    <a:pt x="1" y="4376"/>
                    <a:pt x="1125" y="6170"/>
                    <a:pt x="2919" y="6595"/>
                  </a:cubicBezTo>
                  <a:cubicBezTo>
                    <a:pt x="3165" y="6650"/>
                    <a:pt x="3412" y="6676"/>
                    <a:pt x="3656" y="6676"/>
                  </a:cubicBezTo>
                  <a:cubicBezTo>
                    <a:pt x="5180" y="6676"/>
                    <a:pt x="6564" y="5649"/>
                    <a:pt x="6931" y="4103"/>
                  </a:cubicBezTo>
                  <a:cubicBezTo>
                    <a:pt x="7356" y="2310"/>
                    <a:pt x="6232" y="516"/>
                    <a:pt x="4438" y="91"/>
                  </a:cubicBezTo>
                  <a:cubicBezTo>
                    <a:pt x="4182" y="30"/>
                    <a:pt x="3925" y="1"/>
                    <a:pt x="3673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4972093" y="3050690"/>
              <a:ext cx="85644" cy="12259"/>
            </a:xfrm>
            <a:custGeom>
              <a:rect b="b" l="l" r="r" t="t"/>
              <a:pathLst>
                <a:path extrusionOk="0" h="731" w="5107">
                  <a:moveTo>
                    <a:pt x="365" y="1"/>
                  </a:moveTo>
                  <a:cubicBezTo>
                    <a:pt x="0" y="92"/>
                    <a:pt x="0" y="639"/>
                    <a:pt x="365" y="730"/>
                  </a:cubicBezTo>
                  <a:lnTo>
                    <a:pt x="4742" y="730"/>
                  </a:lnTo>
                  <a:cubicBezTo>
                    <a:pt x="4924" y="730"/>
                    <a:pt x="5107" y="578"/>
                    <a:pt x="5107" y="396"/>
                  </a:cubicBezTo>
                  <a:cubicBezTo>
                    <a:pt x="5107" y="183"/>
                    <a:pt x="4955" y="1"/>
                    <a:pt x="4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>
              <a:off x="4972093" y="3047118"/>
              <a:ext cx="85644" cy="12259"/>
            </a:xfrm>
            <a:custGeom>
              <a:rect b="b" l="l" r="r" t="t"/>
              <a:pathLst>
                <a:path extrusionOk="0" h="731" w="5107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lnTo>
                    <a:pt x="4742" y="730"/>
                  </a:lnTo>
                  <a:cubicBezTo>
                    <a:pt x="4924" y="730"/>
                    <a:pt x="5107" y="578"/>
                    <a:pt x="5107" y="396"/>
                  </a:cubicBezTo>
                  <a:cubicBezTo>
                    <a:pt x="5107" y="183"/>
                    <a:pt x="4955" y="1"/>
                    <a:pt x="4742" y="1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>
              <a:off x="4996561" y="3002258"/>
              <a:ext cx="32634" cy="19403"/>
            </a:xfrm>
            <a:custGeom>
              <a:rect b="b" l="l" r="r" t="t"/>
              <a:pathLst>
                <a:path extrusionOk="0" h="1157" w="1946">
                  <a:moveTo>
                    <a:pt x="973" y="1"/>
                  </a:moveTo>
                  <a:cubicBezTo>
                    <a:pt x="426" y="1"/>
                    <a:pt x="0" y="275"/>
                    <a:pt x="0" y="579"/>
                  </a:cubicBezTo>
                  <a:cubicBezTo>
                    <a:pt x="0" y="882"/>
                    <a:pt x="426" y="1156"/>
                    <a:pt x="973" y="1156"/>
                  </a:cubicBezTo>
                  <a:cubicBezTo>
                    <a:pt x="1490" y="1156"/>
                    <a:pt x="1946" y="882"/>
                    <a:pt x="1946" y="579"/>
                  </a:cubicBezTo>
                  <a:cubicBezTo>
                    <a:pt x="1946" y="275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>
              <a:off x="5761675" y="2111754"/>
              <a:ext cx="112158" cy="120828"/>
            </a:xfrm>
            <a:custGeom>
              <a:rect b="b" l="l" r="r" t="t"/>
              <a:pathLst>
                <a:path extrusionOk="0" h="7205" w="6688">
                  <a:moveTo>
                    <a:pt x="3344" y="1"/>
                  </a:moveTo>
                  <a:cubicBezTo>
                    <a:pt x="1490" y="1"/>
                    <a:pt x="0" y="1612"/>
                    <a:pt x="0" y="3618"/>
                  </a:cubicBezTo>
                  <a:cubicBezTo>
                    <a:pt x="0" y="5594"/>
                    <a:pt x="1490" y="7205"/>
                    <a:pt x="3344" y="7205"/>
                  </a:cubicBezTo>
                  <a:cubicBezTo>
                    <a:pt x="5167" y="7205"/>
                    <a:pt x="6687" y="5594"/>
                    <a:pt x="6687" y="3618"/>
                  </a:cubicBezTo>
                  <a:cubicBezTo>
                    <a:pt x="6687" y="1612"/>
                    <a:pt x="5167" y="1"/>
                    <a:pt x="3344" y="1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5756057" y="2112140"/>
              <a:ext cx="122874" cy="111906"/>
            </a:xfrm>
            <a:custGeom>
              <a:rect b="b" l="l" r="r" t="t"/>
              <a:pathLst>
                <a:path extrusionOk="0" h="6673" w="7327">
                  <a:moveTo>
                    <a:pt x="3663" y="1"/>
                  </a:moveTo>
                  <a:cubicBezTo>
                    <a:pt x="2812" y="1"/>
                    <a:pt x="1961" y="327"/>
                    <a:pt x="1308" y="981"/>
                  </a:cubicBezTo>
                  <a:cubicBezTo>
                    <a:pt x="1" y="2288"/>
                    <a:pt x="1" y="4385"/>
                    <a:pt x="1308" y="5692"/>
                  </a:cubicBezTo>
                  <a:cubicBezTo>
                    <a:pt x="1961" y="6346"/>
                    <a:pt x="2812" y="6673"/>
                    <a:pt x="3663" y="6673"/>
                  </a:cubicBezTo>
                  <a:cubicBezTo>
                    <a:pt x="4515" y="6673"/>
                    <a:pt x="5366" y="6346"/>
                    <a:pt x="6019" y="5692"/>
                  </a:cubicBezTo>
                  <a:cubicBezTo>
                    <a:pt x="7326" y="4385"/>
                    <a:pt x="7326" y="2288"/>
                    <a:pt x="6019" y="981"/>
                  </a:cubicBezTo>
                  <a:cubicBezTo>
                    <a:pt x="5366" y="327"/>
                    <a:pt x="4515" y="1"/>
                    <a:pt x="3663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5773817" y="2165100"/>
              <a:ext cx="86751" cy="12611"/>
            </a:xfrm>
            <a:custGeom>
              <a:rect b="b" l="l" r="r" t="t"/>
              <a:pathLst>
                <a:path extrusionOk="0" h="752" w="5173">
                  <a:moveTo>
                    <a:pt x="355" y="1"/>
                  </a:moveTo>
                  <a:cubicBezTo>
                    <a:pt x="1" y="1"/>
                    <a:pt x="1" y="752"/>
                    <a:pt x="355" y="752"/>
                  </a:cubicBezTo>
                  <a:cubicBezTo>
                    <a:pt x="379" y="752"/>
                    <a:pt x="404" y="748"/>
                    <a:pt x="431" y="741"/>
                  </a:cubicBezTo>
                  <a:lnTo>
                    <a:pt x="4808" y="741"/>
                  </a:lnTo>
                  <a:cubicBezTo>
                    <a:pt x="4991" y="741"/>
                    <a:pt x="5143" y="559"/>
                    <a:pt x="5173" y="376"/>
                  </a:cubicBezTo>
                  <a:cubicBezTo>
                    <a:pt x="5173" y="163"/>
                    <a:pt x="4991" y="11"/>
                    <a:pt x="4778" y="11"/>
                  </a:cubicBezTo>
                  <a:lnTo>
                    <a:pt x="431" y="11"/>
                  </a:lnTo>
                  <a:cubicBezTo>
                    <a:pt x="404" y="4"/>
                    <a:pt x="379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5773817" y="2161545"/>
              <a:ext cx="86751" cy="12594"/>
            </a:xfrm>
            <a:custGeom>
              <a:rect b="b" l="l" r="r" t="t"/>
              <a:pathLst>
                <a:path extrusionOk="0" h="751" w="5173">
                  <a:moveTo>
                    <a:pt x="355" y="0"/>
                  </a:moveTo>
                  <a:cubicBezTo>
                    <a:pt x="1" y="0"/>
                    <a:pt x="1" y="751"/>
                    <a:pt x="355" y="751"/>
                  </a:cubicBezTo>
                  <a:cubicBezTo>
                    <a:pt x="379" y="751"/>
                    <a:pt x="404" y="747"/>
                    <a:pt x="431" y="740"/>
                  </a:cubicBezTo>
                  <a:lnTo>
                    <a:pt x="4808" y="740"/>
                  </a:lnTo>
                  <a:cubicBezTo>
                    <a:pt x="4991" y="740"/>
                    <a:pt x="5143" y="588"/>
                    <a:pt x="5173" y="375"/>
                  </a:cubicBezTo>
                  <a:cubicBezTo>
                    <a:pt x="5173" y="163"/>
                    <a:pt x="4991" y="11"/>
                    <a:pt x="4778" y="11"/>
                  </a:cubicBezTo>
                  <a:lnTo>
                    <a:pt x="431" y="11"/>
                  </a:lnTo>
                  <a:cubicBezTo>
                    <a:pt x="404" y="4"/>
                    <a:pt x="379" y="0"/>
                    <a:pt x="355" y="0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5798888" y="2116853"/>
              <a:ext cx="32634" cy="18883"/>
            </a:xfrm>
            <a:custGeom>
              <a:rect b="b" l="l" r="r" t="t"/>
              <a:pathLst>
                <a:path extrusionOk="0" h="1126" w="1946">
                  <a:moveTo>
                    <a:pt x="973" y="1"/>
                  </a:moveTo>
                  <a:cubicBezTo>
                    <a:pt x="456" y="1"/>
                    <a:pt x="0" y="244"/>
                    <a:pt x="0" y="548"/>
                  </a:cubicBezTo>
                  <a:cubicBezTo>
                    <a:pt x="0" y="882"/>
                    <a:pt x="456" y="1126"/>
                    <a:pt x="973" y="1126"/>
                  </a:cubicBezTo>
                  <a:cubicBezTo>
                    <a:pt x="1520" y="1126"/>
                    <a:pt x="1945" y="882"/>
                    <a:pt x="1945" y="548"/>
                  </a:cubicBezTo>
                  <a:cubicBezTo>
                    <a:pt x="1945" y="244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444813" y="3987076"/>
              <a:ext cx="108083" cy="116736"/>
            </a:xfrm>
            <a:custGeom>
              <a:rect b="b" l="l" r="r" t="t"/>
              <a:pathLst>
                <a:path extrusionOk="0" h="6961" w="6445">
                  <a:moveTo>
                    <a:pt x="3223" y="0"/>
                  </a:moveTo>
                  <a:cubicBezTo>
                    <a:pt x="1460" y="0"/>
                    <a:pt x="1" y="1550"/>
                    <a:pt x="1" y="3465"/>
                  </a:cubicBezTo>
                  <a:cubicBezTo>
                    <a:pt x="1" y="5380"/>
                    <a:pt x="1460" y="6961"/>
                    <a:pt x="3223" y="6961"/>
                  </a:cubicBezTo>
                  <a:cubicBezTo>
                    <a:pt x="5016" y="6961"/>
                    <a:pt x="6445" y="5380"/>
                    <a:pt x="6445" y="3465"/>
                  </a:cubicBezTo>
                  <a:cubicBezTo>
                    <a:pt x="6445" y="1550"/>
                    <a:pt x="5016" y="0"/>
                    <a:pt x="3223" y="0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444813" y="3987076"/>
              <a:ext cx="108083" cy="108083"/>
            </a:xfrm>
            <a:custGeom>
              <a:rect b="b" l="l" r="r" t="t"/>
              <a:pathLst>
                <a:path extrusionOk="0" h="6445" w="6445">
                  <a:moveTo>
                    <a:pt x="3223" y="0"/>
                  </a:moveTo>
                  <a:cubicBezTo>
                    <a:pt x="1460" y="0"/>
                    <a:pt x="1" y="1429"/>
                    <a:pt x="1" y="3222"/>
                  </a:cubicBezTo>
                  <a:cubicBezTo>
                    <a:pt x="1" y="4985"/>
                    <a:pt x="1460" y="6444"/>
                    <a:pt x="3223" y="6444"/>
                  </a:cubicBezTo>
                  <a:cubicBezTo>
                    <a:pt x="5016" y="6444"/>
                    <a:pt x="6445" y="4985"/>
                    <a:pt x="6445" y="3222"/>
                  </a:cubicBezTo>
                  <a:cubicBezTo>
                    <a:pt x="6445" y="1429"/>
                    <a:pt x="5016" y="0"/>
                    <a:pt x="3223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7455529" y="4038560"/>
              <a:ext cx="84621" cy="11739"/>
            </a:xfrm>
            <a:custGeom>
              <a:rect b="b" l="l" r="r" t="t"/>
              <a:pathLst>
                <a:path extrusionOk="0" h="700" w="5046">
                  <a:moveTo>
                    <a:pt x="486" y="0"/>
                  </a:moveTo>
                  <a:cubicBezTo>
                    <a:pt x="0" y="0"/>
                    <a:pt x="0" y="699"/>
                    <a:pt x="486" y="699"/>
                  </a:cubicBezTo>
                  <a:lnTo>
                    <a:pt x="4711" y="699"/>
                  </a:lnTo>
                  <a:cubicBezTo>
                    <a:pt x="4894" y="699"/>
                    <a:pt x="5046" y="547"/>
                    <a:pt x="5046" y="365"/>
                  </a:cubicBezTo>
                  <a:cubicBezTo>
                    <a:pt x="5046" y="152"/>
                    <a:pt x="4894" y="0"/>
                    <a:pt x="4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7456535" y="4034988"/>
              <a:ext cx="83615" cy="12242"/>
            </a:xfrm>
            <a:custGeom>
              <a:rect b="b" l="l" r="r" t="t"/>
              <a:pathLst>
                <a:path extrusionOk="0" h="730" w="4986">
                  <a:moveTo>
                    <a:pt x="426" y="0"/>
                  </a:moveTo>
                  <a:cubicBezTo>
                    <a:pt x="1" y="61"/>
                    <a:pt x="1" y="669"/>
                    <a:pt x="426" y="730"/>
                  </a:cubicBezTo>
                  <a:lnTo>
                    <a:pt x="4651" y="730"/>
                  </a:lnTo>
                  <a:cubicBezTo>
                    <a:pt x="4834" y="730"/>
                    <a:pt x="4986" y="548"/>
                    <a:pt x="4986" y="365"/>
                  </a:cubicBezTo>
                  <a:cubicBezTo>
                    <a:pt x="4986" y="152"/>
                    <a:pt x="4834" y="0"/>
                    <a:pt x="4651" y="0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7481003" y="3991655"/>
              <a:ext cx="31628" cy="18380"/>
            </a:xfrm>
            <a:custGeom>
              <a:rect b="b" l="l" r="r" t="t"/>
              <a:pathLst>
                <a:path extrusionOk="0" h="1096" w="1886">
                  <a:moveTo>
                    <a:pt x="943" y="1"/>
                  </a:moveTo>
                  <a:cubicBezTo>
                    <a:pt x="426" y="1"/>
                    <a:pt x="1" y="244"/>
                    <a:pt x="1" y="548"/>
                  </a:cubicBezTo>
                  <a:cubicBezTo>
                    <a:pt x="1" y="852"/>
                    <a:pt x="396" y="1095"/>
                    <a:pt x="943" y="1095"/>
                  </a:cubicBezTo>
                  <a:cubicBezTo>
                    <a:pt x="1460" y="1095"/>
                    <a:pt x="1885" y="852"/>
                    <a:pt x="1885" y="548"/>
                  </a:cubicBezTo>
                  <a:cubicBezTo>
                    <a:pt x="1885" y="244"/>
                    <a:pt x="146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7995842" y="1854855"/>
              <a:ext cx="108083" cy="116753"/>
            </a:xfrm>
            <a:custGeom>
              <a:rect b="b" l="l" r="r" t="t"/>
              <a:pathLst>
                <a:path extrusionOk="0" h="6962" w="6445">
                  <a:moveTo>
                    <a:pt x="3222" y="1"/>
                  </a:moveTo>
                  <a:cubicBezTo>
                    <a:pt x="1460" y="1"/>
                    <a:pt x="1" y="1551"/>
                    <a:pt x="1" y="3466"/>
                  </a:cubicBezTo>
                  <a:cubicBezTo>
                    <a:pt x="1" y="5381"/>
                    <a:pt x="1460" y="6961"/>
                    <a:pt x="3222" y="6961"/>
                  </a:cubicBezTo>
                  <a:cubicBezTo>
                    <a:pt x="5016" y="6961"/>
                    <a:pt x="6444" y="5381"/>
                    <a:pt x="6444" y="3466"/>
                  </a:cubicBezTo>
                  <a:cubicBezTo>
                    <a:pt x="6444" y="1551"/>
                    <a:pt x="5016" y="1"/>
                    <a:pt x="3222" y="1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7990241" y="1854503"/>
              <a:ext cx="119285" cy="108452"/>
            </a:xfrm>
            <a:custGeom>
              <a:rect b="b" l="l" r="r" t="t"/>
              <a:pathLst>
                <a:path extrusionOk="0" h="6467" w="7113">
                  <a:moveTo>
                    <a:pt x="3558" y="0"/>
                  </a:moveTo>
                  <a:cubicBezTo>
                    <a:pt x="2092" y="0"/>
                    <a:pt x="765" y="995"/>
                    <a:pt x="426" y="2484"/>
                  </a:cubicBezTo>
                  <a:cubicBezTo>
                    <a:pt x="0" y="4216"/>
                    <a:pt x="1064" y="5979"/>
                    <a:pt x="2797" y="6374"/>
                  </a:cubicBezTo>
                  <a:cubicBezTo>
                    <a:pt x="3050" y="6436"/>
                    <a:pt x="3304" y="6466"/>
                    <a:pt x="3554" y="6466"/>
                  </a:cubicBezTo>
                  <a:cubicBezTo>
                    <a:pt x="5015" y="6466"/>
                    <a:pt x="6350" y="5452"/>
                    <a:pt x="6687" y="3973"/>
                  </a:cubicBezTo>
                  <a:cubicBezTo>
                    <a:pt x="7113" y="2240"/>
                    <a:pt x="6019" y="508"/>
                    <a:pt x="4286" y="82"/>
                  </a:cubicBezTo>
                  <a:cubicBezTo>
                    <a:pt x="4042" y="27"/>
                    <a:pt x="3798" y="0"/>
                    <a:pt x="3558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8007564" y="1906339"/>
              <a:ext cx="83615" cy="11739"/>
            </a:xfrm>
            <a:custGeom>
              <a:rect b="b" l="l" r="r" t="t"/>
              <a:pathLst>
                <a:path extrusionOk="0" h="700" w="4986">
                  <a:moveTo>
                    <a:pt x="426" y="1"/>
                  </a:moveTo>
                  <a:cubicBezTo>
                    <a:pt x="1" y="31"/>
                    <a:pt x="1" y="669"/>
                    <a:pt x="426" y="700"/>
                  </a:cubicBezTo>
                  <a:lnTo>
                    <a:pt x="4651" y="700"/>
                  </a:lnTo>
                  <a:cubicBezTo>
                    <a:pt x="4834" y="700"/>
                    <a:pt x="4986" y="548"/>
                    <a:pt x="4986" y="365"/>
                  </a:cubicBezTo>
                  <a:cubicBezTo>
                    <a:pt x="4986" y="152"/>
                    <a:pt x="4834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8007564" y="1902767"/>
              <a:ext cx="83615" cy="12259"/>
            </a:xfrm>
            <a:custGeom>
              <a:rect b="b" l="l" r="r" t="t"/>
              <a:pathLst>
                <a:path extrusionOk="0" h="731" w="4986">
                  <a:moveTo>
                    <a:pt x="426" y="1"/>
                  </a:moveTo>
                  <a:cubicBezTo>
                    <a:pt x="1" y="62"/>
                    <a:pt x="1" y="669"/>
                    <a:pt x="426" y="730"/>
                  </a:cubicBezTo>
                  <a:lnTo>
                    <a:pt x="4651" y="730"/>
                  </a:lnTo>
                  <a:cubicBezTo>
                    <a:pt x="4834" y="730"/>
                    <a:pt x="4986" y="548"/>
                    <a:pt x="4986" y="365"/>
                  </a:cubicBezTo>
                  <a:cubicBezTo>
                    <a:pt x="4986" y="153"/>
                    <a:pt x="4834" y="1"/>
                    <a:pt x="4651" y="1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8032031" y="1859450"/>
              <a:ext cx="31628" cy="18363"/>
            </a:xfrm>
            <a:custGeom>
              <a:rect b="b" l="l" r="r" t="t"/>
              <a:pathLst>
                <a:path extrusionOk="0" h="1095" w="1886">
                  <a:moveTo>
                    <a:pt x="943" y="0"/>
                  </a:moveTo>
                  <a:cubicBezTo>
                    <a:pt x="426" y="0"/>
                    <a:pt x="1" y="243"/>
                    <a:pt x="1" y="547"/>
                  </a:cubicBezTo>
                  <a:cubicBezTo>
                    <a:pt x="1" y="851"/>
                    <a:pt x="426" y="1094"/>
                    <a:pt x="943" y="1094"/>
                  </a:cubicBezTo>
                  <a:cubicBezTo>
                    <a:pt x="1460" y="1094"/>
                    <a:pt x="1885" y="851"/>
                    <a:pt x="1885" y="547"/>
                  </a:cubicBezTo>
                  <a:cubicBezTo>
                    <a:pt x="1885" y="243"/>
                    <a:pt x="1460" y="0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3"/>
            <p:cNvSpPr/>
            <p:nvPr/>
          </p:nvSpPr>
          <p:spPr>
            <a:xfrm>
              <a:off x="6553286" y="3979429"/>
              <a:ext cx="108586" cy="116736"/>
            </a:xfrm>
            <a:custGeom>
              <a:rect b="b" l="l" r="r" t="t"/>
              <a:pathLst>
                <a:path extrusionOk="0" h="6961" w="6475">
                  <a:moveTo>
                    <a:pt x="3223" y="0"/>
                  </a:moveTo>
                  <a:cubicBezTo>
                    <a:pt x="1460" y="0"/>
                    <a:pt x="1" y="1550"/>
                    <a:pt x="1" y="3465"/>
                  </a:cubicBezTo>
                  <a:cubicBezTo>
                    <a:pt x="1" y="5380"/>
                    <a:pt x="1460" y="6961"/>
                    <a:pt x="3223" y="6961"/>
                  </a:cubicBezTo>
                  <a:cubicBezTo>
                    <a:pt x="5016" y="6961"/>
                    <a:pt x="6475" y="5380"/>
                    <a:pt x="6475" y="3465"/>
                  </a:cubicBezTo>
                  <a:cubicBezTo>
                    <a:pt x="6475" y="1550"/>
                    <a:pt x="5016" y="0"/>
                    <a:pt x="3223" y="0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3"/>
            <p:cNvSpPr/>
            <p:nvPr/>
          </p:nvSpPr>
          <p:spPr>
            <a:xfrm>
              <a:off x="6547685" y="3979060"/>
              <a:ext cx="119285" cy="108301"/>
            </a:xfrm>
            <a:custGeom>
              <a:rect b="b" l="l" r="r" t="t"/>
              <a:pathLst>
                <a:path extrusionOk="0" h="6458" w="7113">
                  <a:moveTo>
                    <a:pt x="3587" y="1"/>
                  </a:moveTo>
                  <a:cubicBezTo>
                    <a:pt x="2115" y="1"/>
                    <a:pt x="765" y="996"/>
                    <a:pt x="426" y="2484"/>
                  </a:cubicBezTo>
                  <a:cubicBezTo>
                    <a:pt x="0" y="4217"/>
                    <a:pt x="1095" y="5949"/>
                    <a:pt x="2827" y="6375"/>
                  </a:cubicBezTo>
                  <a:cubicBezTo>
                    <a:pt x="3071" y="6431"/>
                    <a:pt x="3315" y="6457"/>
                    <a:pt x="3555" y="6457"/>
                  </a:cubicBezTo>
                  <a:cubicBezTo>
                    <a:pt x="5021" y="6457"/>
                    <a:pt x="6348" y="5462"/>
                    <a:pt x="6687" y="3974"/>
                  </a:cubicBezTo>
                  <a:cubicBezTo>
                    <a:pt x="7113" y="2241"/>
                    <a:pt x="6049" y="509"/>
                    <a:pt x="4317" y="83"/>
                  </a:cubicBezTo>
                  <a:cubicBezTo>
                    <a:pt x="4073" y="27"/>
                    <a:pt x="3828" y="1"/>
                    <a:pt x="3587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3"/>
            <p:cNvSpPr/>
            <p:nvPr/>
          </p:nvSpPr>
          <p:spPr>
            <a:xfrm>
              <a:off x="6565009" y="4030913"/>
              <a:ext cx="84135" cy="11739"/>
            </a:xfrm>
            <a:custGeom>
              <a:rect b="b" l="l" r="r" t="t"/>
              <a:pathLst>
                <a:path extrusionOk="0" h="700" w="5017">
                  <a:moveTo>
                    <a:pt x="426" y="0"/>
                  </a:moveTo>
                  <a:cubicBezTo>
                    <a:pt x="1" y="31"/>
                    <a:pt x="1" y="669"/>
                    <a:pt x="426" y="699"/>
                  </a:cubicBezTo>
                  <a:lnTo>
                    <a:pt x="4682" y="699"/>
                  </a:lnTo>
                  <a:cubicBezTo>
                    <a:pt x="4864" y="699"/>
                    <a:pt x="5016" y="547"/>
                    <a:pt x="5016" y="365"/>
                  </a:cubicBezTo>
                  <a:cubicBezTo>
                    <a:pt x="5016" y="152"/>
                    <a:pt x="483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3"/>
            <p:cNvSpPr/>
            <p:nvPr/>
          </p:nvSpPr>
          <p:spPr>
            <a:xfrm>
              <a:off x="6565009" y="4027341"/>
              <a:ext cx="84135" cy="11739"/>
            </a:xfrm>
            <a:custGeom>
              <a:rect b="b" l="l" r="r" t="t"/>
              <a:pathLst>
                <a:path extrusionOk="0" h="700" w="5017">
                  <a:moveTo>
                    <a:pt x="426" y="1"/>
                  </a:moveTo>
                  <a:cubicBezTo>
                    <a:pt x="1" y="31"/>
                    <a:pt x="1" y="669"/>
                    <a:pt x="426" y="700"/>
                  </a:cubicBezTo>
                  <a:lnTo>
                    <a:pt x="4682" y="700"/>
                  </a:lnTo>
                  <a:cubicBezTo>
                    <a:pt x="4864" y="700"/>
                    <a:pt x="5016" y="548"/>
                    <a:pt x="5016" y="365"/>
                  </a:cubicBezTo>
                  <a:cubicBezTo>
                    <a:pt x="5016" y="152"/>
                    <a:pt x="4834" y="1"/>
                    <a:pt x="4651" y="1"/>
                  </a:cubicBezTo>
                  <a:close/>
                </a:path>
              </a:pathLst>
            </a:custGeom>
            <a:solidFill>
              <a:srgbClr val="C7C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3"/>
            <p:cNvSpPr/>
            <p:nvPr/>
          </p:nvSpPr>
          <p:spPr>
            <a:xfrm>
              <a:off x="6589476" y="3984008"/>
              <a:ext cx="31628" cy="18380"/>
            </a:xfrm>
            <a:custGeom>
              <a:rect b="b" l="l" r="r" t="t"/>
              <a:pathLst>
                <a:path extrusionOk="0" h="1096" w="1886">
                  <a:moveTo>
                    <a:pt x="943" y="1"/>
                  </a:moveTo>
                  <a:cubicBezTo>
                    <a:pt x="426" y="1"/>
                    <a:pt x="1" y="244"/>
                    <a:pt x="1" y="548"/>
                  </a:cubicBezTo>
                  <a:cubicBezTo>
                    <a:pt x="1" y="852"/>
                    <a:pt x="426" y="1095"/>
                    <a:pt x="943" y="1095"/>
                  </a:cubicBezTo>
                  <a:cubicBezTo>
                    <a:pt x="1460" y="1095"/>
                    <a:pt x="1885" y="852"/>
                    <a:pt x="1885" y="548"/>
                  </a:cubicBezTo>
                  <a:cubicBezTo>
                    <a:pt x="1885" y="244"/>
                    <a:pt x="146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3"/>
            <p:cNvSpPr/>
            <p:nvPr/>
          </p:nvSpPr>
          <p:spPr>
            <a:xfrm>
              <a:off x="5089835" y="3240308"/>
              <a:ext cx="111655" cy="120828"/>
            </a:xfrm>
            <a:custGeom>
              <a:rect b="b" l="l" r="r" t="t"/>
              <a:pathLst>
                <a:path extrusionOk="0" h="7205" w="6658">
                  <a:moveTo>
                    <a:pt x="3344" y="1"/>
                  </a:moveTo>
                  <a:cubicBezTo>
                    <a:pt x="1490" y="1"/>
                    <a:pt x="1" y="1612"/>
                    <a:pt x="1" y="3587"/>
                  </a:cubicBezTo>
                  <a:cubicBezTo>
                    <a:pt x="1" y="5594"/>
                    <a:pt x="1490" y="7204"/>
                    <a:pt x="3344" y="7204"/>
                  </a:cubicBezTo>
                  <a:cubicBezTo>
                    <a:pt x="5168" y="7204"/>
                    <a:pt x="6657" y="5594"/>
                    <a:pt x="6657" y="3587"/>
                  </a:cubicBezTo>
                  <a:cubicBezTo>
                    <a:pt x="6657" y="1612"/>
                    <a:pt x="5168" y="1"/>
                    <a:pt x="3344" y="1"/>
                  </a:cubicBezTo>
                  <a:close/>
                </a:path>
              </a:pathLst>
            </a:custGeom>
            <a:solidFill>
              <a:srgbClr val="E17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3"/>
            <p:cNvSpPr/>
            <p:nvPr/>
          </p:nvSpPr>
          <p:spPr>
            <a:xfrm>
              <a:off x="5089835" y="3240308"/>
              <a:ext cx="111655" cy="111655"/>
            </a:xfrm>
            <a:custGeom>
              <a:rect b="b" l="l" r="r" t="t"/>
              <a:pathLst>
                <a:path extrusionOk="0" h="6658" w="6658">
                  <a:moveTo>
                    <a:pt x="3344" y="1"/>
                  </a:moveTo>
                  <a:cubicBezTo>
                    <a:pt x="1490" y="1"/>
                    <a:pt x="1" y="1490"/>
                    <a:pt x="1" y="3344"/>
                  </a:cubicBezTo>
                  <a:cubicBezTo>
                    <a:pt x="1" y="5168"/>
                    <a:pt x="1490" y="6657"/>
                    <a:pt x="3344" y="6657"/>
                  </a:cubicBezTo>
                  <a:cubicBezTo>
                    <a:pt x="5168" y="6657"/>
                    <a:pt x="6657" y="5168"/>
                    <a:pt x="6657" y="3344"/>
                  </a:cubicBezTo>
                  <a:cubicBezTo>
                    <a:pt x="6657" y="1490"/>
                    <a:pt x="5168" y="1"/>
                    <a:pt x="3344" y="1"/>
                  </a:cubicBezTo>
                  <a:close/>
                </a:path>
              </a:pathLst>
            </a:custGeom>
            <a:solidFill>
              <a:srgbClr val="EF92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3"/>
            <p:cNvSpPr/>
            <p:nvPr/>
          </p:nvSpPr>
          <p:spPr>
            <a:xfrm>
              <a:off x="5110731" y="3268901"/>
              <a:ext cx="68321" cy="64196"/>
            </a:xfrm>
            <a:custGeom>
              <a:rect b="b" l="l" r="r" t="t"/>
              <a:pathLst>
                <a:path extrusionOk="0" h="3828" w="4074">
                  <a:moveTo>
                    <a:pt x="649" y="1"/>
                  </a:moveTo>
                  <a:cubicBezTo>
                    <a:pt x="362" y="1"/>
                    <a:pt x="1" y="469"/>
                    <a:pt x="335" y="636"/>
                  </a:cubicBezTo>
                  <a:lnTo>
                    <a:pt x="3405" y="3737"/>
                  </a:lnTo>
                  <a:cubicBezTo>
                    <a:pt x="3481" y="3797"/>
                    <a:pt x="3572" y="3828"/>
                    <a:pt x="3664" y="3828"/>
                  </a:cubicBezTo>
                  <a:cubicBezTo>
                    <a:pt x="3755" y="3828"/>
                    <a:pt x="3846" y="3797"/>
                    <a:pt x="3922" y="3737"/>
                  </a:cubicBezTo>
                  <a:cubicBezTo>
                    <a:pt x="4074" y="3585"/>
                    <a:pt x="4074" y="3341"/>
                    <a:pt x="3922" y="3220"/>
                  </a:cubicBezTo>
                  <a:lnTo>
                    <a:pt x="852" y="119"/>
                  </a:lnTo>
                  <a:cubicBezTo>
                    <a:pt x="800" y="35"/>
                    <a:pt x="727" y="1"/>
                    <a:pt x="649" y="1"/>
                  </a:cubicBezTo>
                  <a:close/>
                </a:path>
              </a:pathLst>
            </a:custGeom>
            <a:solidFill>
              <a:srgbClr val="FFBA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3"/>
            <p:cNvSpPr/>
            <p:nvPr/>
          </p:nvSpPr>
          <p:spPr>
            <a:xfrm>
              <a:off x="5113364" y="3266604"/>
              <a:ext cx="68237" cy="64145"/>
            </a:xfrm>
            <a:custGeom>
              <a:rect b="b" l="l" r="r" t="t"/>
              <a:pathLst>
                <a:path extrusionOk="0" h="3825" w="4069">
                  <a:moveTo>
                    <a:pt x="632" y="0"/>
                  </a:moveTo>
                  <a:cubicBezTo>
                    <a:pt x="346" y="0"/>
                    <a:pt x="0" y="463"/>
                    <a:pt x="330" y="652"/>
                  </a:cubicBezTo>
                  <a:lnTo>
                    <a:pt x="3400" y="3722"/>
                  </a:lnTo>
                  <a:cubicBezTo>
                    <a:pt x="3472" y="3793"/>
                    <a:pt x="3557" y="3824"/>
                    <a:pt x="3643" y="3824"/>
                  </a:cubicBezTo>
                  <a:cubicBezTo>
                    <a:pt x="3740" y="3824"/>
                    <a:pt x="3837" y="3786"/>
                    <a:pt x="3917" y="3722"/>
                  </a:cubicBezTo>
                  <a:cubicBezTo>
                    <a:pt x="4069" y="3570"/>
                    <a:pt x="4069" y="3357"/>
                    <a:pt x="3917" y="3205"/>
                  </a:cubicBezTo>
                  <a:lnTo>
                    <a:pt x="847" y="135"/>
                  </a:lnTo>
                  <a:cubicBezTo>
                    <a:pt x="792" y="39"/>
                    <a:pt x="715" y="0"/>
                    <a:pt x="632" y="0"/>
                  </a:cubicBezTo>
                  <a:close/>
                </a:path>
              </a:pathLst>
            </a:custGeom>
            <a:solidFill>
              <a:srgbClr val="E17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3"/>
            <p:cNvSpPr/>
            <p:nvPr/>
          </p:nvSpPr>
          <p:spPr>
            <a:xfrm>
              <a:off x="5161209" y="3254127"/>
              <a:ext cx="30588" cy="26698"/>
            </a:xfrm>
            <a:custGeom>
              <a:rect b="b" l="l" r="r" t="t"/>
              <a:pathLst>
                <a:path extrusionOk="0" h="1592" w="1824">
                  <a:moveTo>
                    <a:pt x="534" y="1"/>
                  </a:moveTo>
                  <a:cubicBezTo>
                    <a:pt x="415" y="1"/>
                    <a:pt x="314" y="38"/>
                    <a:pt x="243" y="119"/>
                  </a:cubicBezTo>
                  <a:cubicBezTo>
                    <a:pt x="0" y="332"/>
                    <a:pt x="152" y="818"/>
                    <a:pt x="517" y="1213"/>
                  </a:cubicBezTo>
                  <a:cubicBezTo>
                    <a:pt x="780" y="1456"/>
                    <a:pt x="1084" y="1591"/>
                    <a:pt x="1321" y="1591"/>
                  </a:cubicBezTo>
                  <a:cubicBezTo>
                    <a:pt x="1439" y="1591"/>
                    <a:pt x="1540" y="1558"/>
                    <a:pt x="1611" y="1487"/>
                  </a:cubicBezTo>
                  <a:cubicBezTo>
                    <a:pt x="1824" y="1274"/>
                    <a:pt x="1702" y="788"/>
                    <a:pt x="1337" y="393"/>
                  </a:cubicBezTo>
                  <a:cubicBezTo>
                    <a:pt x="1074" y="149"/>
                    <a:pt x="770" y="1"/>
                    <a:pt x="534" y="1"/>
                  </a:cubicBezTo>
                  <a:close/>
                </a:path>
              </a:pathLst>
            </a:custGeom>
            <a:solidFill>
              <a:srgbClr val="FFBA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3"/>
            <p:cNvSpPr/>
            <p:nvPr/>
          </p:nvSpPr>
          <p:spPr>
            <a:xfrm>
              <a:off x="7434114" y="3587447"/>
              <a:ext cx="112158" cy="120308"/>
            </a:xfrm>
            <a:custGeom>
              <a:rect b="b" l="l" r="r" t="t"/>
              <a:pathLst>
                <a:path extrusionOk="0" h="7174" w="6688">
                  <a:moveTo>
                    <a:pt x="3344" y="0"/>
                  </a:moveTo>
                  <a:cubicBezTo>
                    <a:pt x="1490" y="0"/>
                    <a:pt x="0" y="1611"/>
                    <a:pt x="0" y="3587"/>
                  </a:cubicBezTo>
                  <a:cubicBezTo>
                    <a:pt x="0" y="5593"/>
                    <a:pt x="1490" y="7173"/>
                    <a:pt x="3344" y="7173"/>
                  </a:cubicBezTo>
                  <a:cubicBezTo>
                    <a:pt x="5198" y="7173"/>
                    <a:pt x="6688" y="5593"/>
                    <a:pt x="6688" y="3587"/>
                  </a:cubicBezTo>
                  <a:cubicBezTo>
                    <a:pt x="6688" y="1611"/>
                    <a:pt x="5198" y="0"/>
                    <a:pt x="3344" y="0"/>
                  </a:cubicBezTo>
                  <a:close/>
                </a:path>
              </a:pathLst>
            </a:custGeom>
            <a:solidFill>
              <a:srgbClr val="E17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3"/>
            <p:cNvSpPr/>
            <p:nvPr/>
          </p:nvSpPr>
          <p:spPr>
            <a:xfrm>
              <a:off x="7429016" y="3587313"/>
              <a:ext cx="122354" cy="111906"/>
            </a:xfrm>
            <a:custGeom>
              <a:rect b="b" l="l" r="r" t="t"/>
              <a:pathLst>
                <a:path extrusionOk="0" h="6673" w="7296">
                  <a:moveTo>
                    <a:pt x="3648" y="1"/>
                  </a:moveTo>
                  <a:cubicBezTo>
                    <a:pt x="2789" y="1"/>
                    <a:pt x="1931" y="327"/>
                    <a:pt x="1277" y="981"/>
                  </a:cubicBezTo>
                  <a:cubicBezTo>
                    <a:pt x="1" y="2288"/>
                    <a:pt x="1" y="4385"/>
                    <a:pt x="1277" y="5692"/>
                  </a:cubicBezTo>
                  <a:cubicBezTo>
                    <a:pt x="1931" y="6346"/>
                    <a:pt x="2789" y="6672"/>
                    <a:pt x="3648" y="6672"/>
                  </a:cubicBezTo>
                  <a:cubicBezTo>
                    <a:pt x="4507" y="6672"/>
                    <a:pt x="5365" y="6346"/>
                    <a:pt x="6019" y="5692"/>
                  </a:cubicBezTo>
                  <a:cubicBezTo>
                    <a:pt x="7295" y="4385"/>
                    <a:pt x="7295" y="2288"/>
                    <a:pt x="6019" y="981"/>
                  </a:cubicBezTo>
                  <a:cubicBezTo>
                    <a:pt x="5365" y="327"/>
                    <a:pt x="4507" y="1"/>
                    <a:pt x="3648" y="1"/>
                  </a:cubicBezTo>
                  <a:close/>
                </a:path>
              </a:pathLst>
            </a:custGeom>
            <a:solidFill>
              <a:srgbClr val="EF92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3"/>
            <p:cNvSpPr/>
            <p:nvPr/>
          </p:nvSpPr>
          <p:spPr>
            <a:xfrm>
              <a:off x="7458581" y="3616107"/>
              <a:ext cx="64749" cy="63994"/>
            </a:xfrm>
            <a:custGeom>
              <a:rect b="b" l="l" r="r" t="t"/>
              <a:pathLst>
                <a:path extrusionOk="0" h="3816" w="3861">
                  <a:moveTo>
                    <a:pt x="380" y="1"/>
                  </a:moveTo>
                  <a:cubicBezTo>
                    <a:pt x="289" y="1"/>
                    <a:pt x="198" y="39"/>
                    <a:pt x="122" y="115"/>
                  </a:cubicBezTo>
                  <a:cubicBezTo>
                    <a:pt x="0" y="267"/>
                    <a:pt x="0" y="480"/>
                    <a:pt x="122" y="632"/>
                  </a:cubicBezTo>
                  <a:lnTo>
                    <a:pt x="3222" y="3702"/>
                  </a:lnTo>
                  <a:cubicBezTo>
                    <a:pt x="3298" y="3778"/>
                    <a:pt x="3390" y="3816"/>
                    <a:pt x="3481" y="3816"/>
                  </a:cubicBezTo>
                  <a:cubicBezTo>
                    <a:pt x="3572" y="3816"/>
                    <a:pt x="3663" y="3778"/>
                    <a:pt x="3739" y="3702"/>
                  </a:cubicBezTo>
                  <a:cubicBezTo>
                    <a:pt x="3861" y="3580"/>
                    <a:pt x="3861" y="3337"/>
                    <a:pt x="3739" y="3185"/>
                  </a:cubicBezTo>
                  <a:lnTo>
                    <a:pt x="639" y="115"/>
                  </a:lnTo>
                  <a:cubicBezTo>
                    <a:pt x="563" y="39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FFBA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3"/>
            <p:cNvSpPr/>
            <p:nvPr/>
          </p:nvSpPr>
          <p:spPr>
            <a:xfrm>
              <a:off x="7460627" y="3613558"/>
              <a:ext cx="65252" cy="64128"/>
            </a:xfrm>
            <a:custGeom>
              <a:rect b="b" l="l" r="r" t="t"/>
              <a:pathLst>
                <a:path extrusionOk="0" h="3824" w="3891">
                  <a:moveTo>
                    <a:pt x="410" y="1"/>
                  </a:moveTo>
                  <a:cubicBezTo>
                    <a:pt x="319" y="1"/>
                    <a:pt x="228" y="39"/>
                    <a:pt x="152" y="115"/>
                  </a:cubicBezTo>
                  <a:cubicBezTo>
                    <a:pt x="0" y="267"/>
                    <a:pt x="0" y="480"/>
                    <a:pt x="152" y="632"/>
                  </a:cubicBezTo>
                  <a:lnTo>
                    <a:pt x="3252" y="3732"/>
                  </a:lnTo>
                  <a:cubicBezTo>
                    <a:pt x="3313" y="3793"/>
                    <a:pt x="3404" y="3823"/>
                    <a:pt x="3499" y="3823"/>
                  </a:cubicBezTo>
                  <a:cubicBezTo>
                    <a:pt x="3594" y="3823"/>
                    <a:pt x="3693" y="3793"/>
                    <a:pt x="3769" y="3732"/>
                  </a:cubicBezTo>
                  <a:cubicBezTo>
                    <a:pt x="3891" y="3580"/>
                    <a:pt x="3891" y="3337"/>
                    <a:pt x="3769" y="3185"/>
                  </a:cubicBezTo>
                  <a:lnTo>
                    <a:pt x="669" y="115"/>
                  </a:lnTo>
                  <a:cubicBezTo>
                    <a:pt x="593" y="39"/>
                    <a:pt x="502" y="1"/>
                    <a:pt x="410" y="1"/>
                  </a:cubicBezTo>
                  <a:close/>
                </a:path>
              </a:pathLst>
            </a:custGeom>
            <a:solidFill>
              <a:srgbClr val="E17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3"/>
            <p:cNvSpPr/>
            <p:nvPr/>
          </p:nvSpPr>
          <p:spPr>
            <a:xfrm>
              <a:off x="7505990" y="3600998"/>
              <a:ext cx="30588" cy="26933"/>
            </a:xfrm>
            <a:custGeom>
              <a:rect b="b" l="l" r="r" t="t"/>
              <a:pathLst>
                <a:path extrusionOk="0" h="1606" w="1824">
                  <a:moveTo>
                    <a:pt x="518" y="0"/>
                  </a:moveTo>
                  <a:cubicBezTo>
                    <a:pt x="399" y="0"/>
                    <a:pt x="293" y="34"/>
                    <a:pt x="213" y="104"/>
                  </a:cubicBezTo>
                  <a:cubicBezTo>
                    <a:pt x="0" y="347"/>
                    <a:pt x="122" y="833"/>
                    <a:pt x="517" y="1198"/>
                  </a:cubicBezTo>
                  <a:cubicBezTo>
                    <a:pt x="762" y="1464"/>
                    <a:pt x="1062" y="1606"/>
                    <a:pt x="1306" y="1606"/>
                  </a:cubicBezTo>
                  <a:cubicBezTo>
                    <a:pt x="1426" y="1606"/>
                    <a:pt x="1531" y="1572"/>
                    <a:pt x="1611" y="1502"/>
                  </a:cubicBezTo>
                  <a:cubicBezTo>
                    <a:pt x="1824" y="1289"/>
                    <a:pt x="1702" y="773"/>
                    <a:pt x="1307" y="408"/>
                  </a:cubicBezTo>
                  <a:cubicBezTo>
                    <a:pt x="1062" y="142"/>
                    <a:pt x="762" y="0"/>
                    <a:pt x="518" y="0"/>
                  </a:cubicBezTo>
                  <a:close/>
                </a:path>
              </a:pathLst>
            </a:custGeom>
            <a:solidFill>
              <a:srgbClr val="FFBA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/>
            <p:nvPr/>
          </p:nvSpPr>
          <p:spPr>
            <a:xfrm>
              <a:off x="7213907" y="2361259"/>
              <a:ext cx="585709" cy="697867"/>
            </a:xfrm>
            <a:custGeom>
              <a:rect b="b" l="l" r="r" t="t"/>
              <a:pathLst>
                <a:path extrusionOk="0" h="41614" w="34926">
                  <a:moveTo>
                    <a:pt x="14570" y="1"/>
                  </a:moveTo>
                  <a:cubicBezTo>
                    <a:pt x="13620" y="1"/>
                    <a:pt x="12713" y="575"/>
                    <a:pt x="12341" y="1506"/>
                  </a:cubicBezTo>
                  <a:lnTo>
                    <a:pt x="487" y="31172"/>
                  </a:lnTo>
                  <a:cubicBezTo>
                    <a:pt x="1" y="32388"/>
                    <a:pt x="578" y="33786"/>
                    <a:pt x="1824" y="34273"/>
                  </a:cubicBezTo>
                  <a:lnTo>
                    <a:pt x="19758" y="41446"/>
                  </a:lnTo>
                  <a:cubicBezTo>
                    <a:pt x="20043" y="41560"/>
                    <a:pt x="20336" y="41614"/>
                    <a:pt x="20625" y="41614"/>
                  </a:cubicBezTo>
                  <a:cubicBezTo>
                    <a:pt x="21566" y="41614"/>
                    <a:pt x="22455" y="41039"/>
                    <a:pt x="22828" y="40109"/>
                  </a:cubicBezTo>
                  <a:lnTo>
                    <a:pt x="34712" y="10442"/>
                  </a:lnTo>
                  <a:cubicBezTo>
                    <a:pt x="34895" y="9987"/>
                    <a:pt x="34925" y="9500"/>
                    <a:pt x="34804" y="9014"/>
                  </a:cubicBezTo>
                  <a:cubicBezTo>
                    <a:pt x="34652" y="8254"/>
                    <a:pt x="34105" y="7646"/>
                    <a:pt x="33375" y="7342"/>
                  </a:cubicBezTo>
                  <a:lnTo>
                    <a:pt x="15442" y="169"/>
                  </a:lnTo>
                  <a:cubicBezTo>
                    <a:pt x="15157" y="55"/>
                    <a:pt x="14861" y="1"/>
                    <a:pt x="1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3"/>
            <p:cNvSpPr/>
            <p:nvPr/>
          </p:nvSpPr>
          <p:spPr>
            <a:xfrm>
              <a:off x="7238877" y="2835950"/>
              <a:ext cx="97383" cy="93593"/>
            </a:xfrm>
            <a:custGeom>
              <a:rect b="b" l="l" r="r" t="t"/>
              <a:pathLst>
                <a:path extrusionOk="0" h="5581" w="5807">
                  <a:moveTo>
                    <a:pt x="2903" y="0"/>
                  </a:moveTo>
                  <a:cubicBezTo>
                    <a:pt x="1452" y="0"/>
                    <a:pt x="238" y="1089"/>
                    <a:pt x="122" y="2562"/>
                  </a:cubicBezTo>
                  <a:cubicBezTo>
                    <a:pt x="1" y="4082"/>
                    <a:pt x="1126" y="5450"/>
                    <a:pt x="2676" y="5571"/>
                  </a:cubicBezTo>
                  <a:cubicBezTo>
                    <a:pt x="2749" y="5577"/>
                    <a:pt x="2823" y="5580"/>
                    <a:pt x="2895" y="5580"/>
                  </a:cubicBezTo>
                  <a:cubicBezTo>
                    <a:pt x="4325" y="5580"/>
                    <a:pt x="5569" y="4464"/>
                    <a:pt x="5685" y="3018"/>
                  </a:cubicBezTo>
                  <a:cubicBezTo>
                    <a:pt x="5806" y="1468"/>
                    <a:pt x="4651" y="131"/>
                    <a:pt x="3132" y="9"/>
                  </a:cubicBezTo>
                  <a:cubicBezTo>
                    <a:pt x="3055" y="3"/>
                    <a:pt x="2978" y="0"/>
                    <a:pt x="2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3"/>
            <p:cNvSpPr/>
            <p:nvPr/>
          </p:nvSpPr>
          <p:spPr>
            <a:xfrm>
              <a:off x="7324522" y="2872073"/>
              <a:ext cx="106557" cy="93711"/>
            </a:xfrm>
            <a:custGeom>
              <a:rect b="b" l="l" r="r" t="t"/>
              <a:pathLst>
                <a:path extrusionOk="0" h="5588" w="6354">
                  <a:moveTo>
                    <a:pt x="3166" y="1"/>
                  </a:moveTo>
                  <a:cubicBezTo>
                    <a:pt x="2800" y="1"/>
                    <a:pt x="2427" y="73"/>
                    <a:pt x="2067" y="226"/>
                  </a:cubicBezTo>
                  <a:cubicBezTo>
                    <a:pt x="669" y="834"/>
                    <a:pt x="0" y="2475"/>
                    <a:pt x="608" y="3904"/>
                  </a:cubicBezTo>
                  <a:cubicBezTo>
                    <a:pt x="1063" y="4950"/>
                    <a:pt x="2097" y="5588"/>
                    <a:pt x="3174" y="5588"/>
                  </a:cubicBezTo>
                  <a:cubicBezTo>
                    <a:pt x="3537" y="5588"/>
                    <a:pt x="3904" y="5516"/>
                    <a:pt x="4256" y="5363"/>
                  </a:cubicBezTo>
                  <a:cubicBezTo>
                    <a:pt x="5684" y="4755"/>
                    <a:pt x="6353" y="3113"/>
                    <a:pt x="5745" y="1685"/>
                  </a:cubicBezTo>
                  <a:cubicBezTo>
                    <a:pt x="5290" y="639"/>
                    <a:pt x="4257" y="1"/>
                    <a:pt x="3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3"/>
            <p:cNvSpPr/>
            <p:nvPr/>
          </p:nvSpPr>
          <p:spPr>
            <a:xfrm>
              <a:off x="7410653" y="2907944"/>
              <a:ext cx="110129" cy="93644"/>
            </a:xfrm>
            <a:custGeom>
              <a:rect b="b" l="l" r="r" t="t"/>
              <a:pathLst>
                <a:path extrusionOk="0" h="5584" w="6567">
                  <a:moveTo>
                    <a:pt x="3373" y="1"/>
                  </a:moveTo>
                  <a:cubicBezTo>
                    <a:pt x="1497" y="1"/>
                    <a:pt x="1" y="1968"/>
                    <a:pt x="822" y="3892"/>
                  </a:cubicBezTo>
                  <a:cubicBezTo>
                    <a:pt x="1318" y="5021"/>
                    <a:pt x="2366" y="5583"/>
                    <a:pt x="3408" y="5583"/>
                  </a:cubicBezTo>
                  <a:cubicBezTo>
                    <a:pt x="4471" y="5583"/>
                    <a:pt x="5529" y="4998"/>
                    <a:pt x="5989" y="3832"/>
                  </a:cubicBezTo>
                  <a:cubicBezTo>
                    <a:pt x="6567" y="2403"/>
                    <a:pt x="5868" y="762"/>
                    <a:pt x="4439" y="215"/>
                  </a:cubicBezTo>
                  <a:cubicBezTo>
                    <a:pt x="4079" y="68"/>
                    <a:pt x="3720" y="1"/>
                    <a:pt x="3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3"/>
            <p:cNvSpPr/>
            <p:nvPr/>
          </p:nvSpPr>
          <p:spPr>
            <a:xfrm>
              <a:off x="7504967" y="2944385"/>
              <a:ext cx="106557" cy="93359"/>
            </a:xfrm>
            <a:custGeom>
              <a:rect b="b" l="l" r="r" t="t"/>
              <a:pathLst>
                <a:path extrusionOk="0" h="5567" w="6354">
                  <a:moveTo>
                    <a:pt x="3185" y="1"/>
                  </a:moveTo>
                  <a:cubicBezTo>
                    <a:pt x="2812" y="1"/>
                    <a:pt x="2433" y="75"/>
                    <a:pt x="2067" y="230"/>
                  </a:cubicBezTo>
                  <a:cubicBezTo>
                    <a:pt x="669" y="838"/>
                    <a:pt x="0" y="2479"/>
                    <a:pt x="608" y="3878"/>
                  </a:cubicBezTo>
                  <a:cubicBezTo>
                    <a:pt x="1061" y="4941"/>
                    <a:pt x="2085" y="5566"/>
                    <a:pt x="3156" y="5566"/>
                  </a:cubicBezTo>
                  <a:cubicBezTo>
                    <a:pt x="3524" y="5566"/>
                    <a:pt x="3898" y="5492"/>
                    <a:pt x="4256" y="5337"/>
                  </a:cubicBezTo>
                  <a:cubicBezTo>
                    <a:pt x="5684" y="4729"/>
                    <a:pt x="6353" y="3087"/>
                    <a:pt x="5745" y="1689"/>
                  </a:cubicBezTo>
                  <a:cubicBezTo>
                    <a:pt x="5293" y="626"/>
                    <a:pt x="4268" y="1"/>
                    <a:pt x="3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3"/>
            <p:cNvSpPr/>
            <p:nvPr/>
          </p:nvSpPr>
          <p:spPr>
            <a:xfrm>
              <a:off x="7499366" y="2841987"/>
              <a:ext cx="97886" cy="93241"/>
            </a:xfrm>
            <a:custGeom>
              <a:rect b="b" l="l" r="r" t="t"/>
              <a:pathLst>
                <a:path extrusionOk="0" h="5560" w="5837">
                  <a:moveTo>
                    <a:pt x="2887" y="0"/>
                  </a:moveTo>
                  <a:cubicBezTo>
                    <a:pt x="1456" y="0"/>
                    <a:pt x="266" y="1107"/>
                    <a:pt x="152" y="2537"/>
                  </a:cubicBezTo>
                  <a:cubicBezTo>
                    <a:pt x="0" y="4087"/>
                    <a:pt x="1155" y="5424"/>
                    <a:pt x="2675" y="5546"/>
                  </a:cubicBezTo>
                  <a:cubicBezTo>
                    <a:pt x="2767" y="5555"/>
                    <a:pt x="2858" y="5559"/>
                    <a:pt x="2949" y="5559"/>
                  </a:cubicBezTo>
                  <a:cubicBezTo>
                    <a:pt x="4380" y="5559"/>
                    <a:pt x="5570" y="4452"/>
                    <a:pt x="5684" y="3023"/>
                  </a:cubicBezTo>
                  <a:cubicBezTo>
                    <a:pt x="5836" y="1473"/>
                    <a:pt x="4681" y="135"/>
                    <a:pt x="3161" y="14"/>
                  </a:cubicBezTo>
                  <a:cubicBezTo>
                    <a:pt x="3069" y="5"/>
                    <a:pt x="2978" y="0"/>
                    <a:pt x="2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3"/>
            <p:cNvSpPr/>
            <p:nvPr/>
          </p:nvSpPr>
          <p:spPr>
            <a:xfrm>
              <a:off x="7402502" y="2802444"/>
              <a:ext cx="93811" cy="93308"/>
            </a:xfrm>
            <a:custGeom>
              <a:rect b="b" l="l" r="r" t="t"/>
              <a:pathLst>
                <a:path extrusionOk="0" h="5564" w="5594">
                  <a:moveTo>
                    <a:pt x="2797" y="1"/>
                  </a:moveTo>
                  <a:cubicBezTo>
                    <a:pt x="1278" y="1"/>
                    <a:pt x="1" y="1247"/>
                    <a:pt x="1" y="2797"/>
                  </a:cubicBezTo>
                  <a:cubicBezTo>
                    <a:pt x="1" y="4317"/>
                    <a:pt x="1278" y="5563"/>
                    <a:pt x="2797" y="5563"/>
                  </a:cubicBezTo>
                  <a:cubicBezTo>
                    <a:pt x="4348" y="5563"/>
                    <a:pt x="5594" y="4317"/>
                    <a:pt x="5594" y="2797"/>
                  </a:cubicBezTo>
                  <a:cubicBezTo>
                    <a:pt x="5594" y="1247"/>
                    <a:pt x="4348" y="1"/>
                    <a:pt x="2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3"/>
            <p:cNvSpPr/>
            <p:nvPr/>
          </p:nvSpPr>
          <p:spPr>
            <a:xfrm>
              <a:off x="7297002" y="2763168"/>
              <a:ext cx="107060" cy="93359"/>
            </a:xfrm>
            <a:custGeom>
              <a:rect b="b" l="l" r="r" t="t"/>
              <a:pathLst>
                <a:path extrusionOk="0" h="5567" w="6384">
                  <a:moveTo>
                    <a:pt x="3189" y="0"/>
                  </a:moveTo>
                  <a:cubicBezTo>
                    <a:pt x="2241" y="0"/>
                    <a:pt x="1311" y="479"/>
                    <a:pt x="790" y="1340"/>
                  </a:cubicBezTo>
                  <a:cubicBezTo>
                    <a:pt x="0" y="2677"/>
                    <a:pt x="456" y="4379"/>
                    <a:pt x="1763" y="5170"/>
                  </a:cubicBezTo>
                  <a:cubicBezTo>
                    <a:pt x="2217" y="5438"/>
                    <a:pt x="2713" y="5566"/>
                    <a:pt x="3201" y="5566"/>
                  </a:cubicBezTo>
                  <a:cubicBezTo>
                    <a:pt x="4151" y="5566"/>
                    <a:pt x="5071" y="5081"/>
                    <a:pt x="5593" y="4197"/>
                  </a:cubicBezTo>
                  <a:cubicBezTo>
                    <a:pt x="6383" y="2890"/>
                    <a:pt x="5958" y="1188"/>
                    <a:pt x="4620" y="398"/>
                  </a:cubicBezTo>
                  <a:cubicBezTo>
                    <a:pt x="4174" y="128"/>
                    <a:pt x="3679" y="0"/>
                    <a:pt x="3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3"/>
            <p:cNvSpPr/>
            <p:nvPr/>
          </p:nvSpPr>
          <p:spPr>
            <a:xfrm>
              <a:off x="7293380" y="2661911"/>
              <a:ext cx="110162" cy="93660"/>
            </a:xfrm>
            <a:custGeom>
              <a:rect b="b" l="l" r="r" t="t"/>
              <a:pathLst>
                <a:path extrusionOk="0" h="5585" w="6569">
                  <a:moveTo>
                    <a:pt x="3392" y="1"/>
                  </a:moveTo>
                  <a:cubicBezTo>
                    <a:pt x="1508" y="1"/>
                    <a:pt x="0" y="1952"/>
                    <a:pt x="824" y="3882"/>
                  </a:cubicBezTo>
                  <a:cubicBezTo>
                    <a:pt x="1304" y="5022"/>
                    <a:pt x="2339" y="5585"/>
                    <a:pt x="3377" y="5585"/>
                  </a:cubicBezTo>
                  <a:cubicBezTo>
                    <a:pt x="4444" y="5585"/>
                    <a:pt x="5514" y="4992"/>
                    <a:pt x="5991" y="3822"/>
                  </a:cubicBezTo>
                  <a:cubicBezTo>
                    <a:pt x="6569" y="2393"/>
                    <a:pt x="5870" y="782"/>
                    <a:pt x="4441" y="205"/>
                  </a:cubicBezTo>
                  <a:cubicBezTo>
                    <a:pt x="4087" y="65"/>
                    <a:pt x="3733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3"/>
            <p:cNvSpPr/>
            <p:nvPr/>
          </p:nvSpPr>
          <p:spPr>
            <a:xfrm>
              <a:off x="7390277" y="2699275"/>
              <a:ext cx="106037" cy="93711"/>
            </a:xfrm>
            <a:custGeom>
              <a:rect b="b" l="l" r="r" t="t"/>
              <a:pathLst>
                <a:path extrusionOk="0" h="5588" w="6323">
                  <a:moveTo>
                    <a:pt x="3149" y="1"/>
                  </a:moveTo>
                  <a:cubicBezTo>
                    <a:pt x="2787" y="1"/>
                    <a:pt x="2419" y="73"/>
                    <a:pt x="2067" y="226"/>
                  </a:cubicBezTo>
                  <a:cubicBezTo>
                    <a:pt x="639" y="834"/>
                    <a:pt x="0" y="2475"/>
                    <a:pt x="578" y="3904"/>
                  </a:cubicBezTo>
                  <a:cubicBezTo>
                    <a:pt x="1033" y="4950"/>
                    <a:pt x="2067" y="5588"/>
                    <a:pt x="3157" y="5588"/>
                  </a:cubicBezTo>
                  <a:cubicBezTo>
                    <a:pt x="3523" y="5588"/>
                    <a:pt x="3896" y="5516"/>
                    <a:pt x="4256" y="5363"/>
                  </a:cubicBezTo>
                  <a:cubicBezTo>
                    <a:pt x="5684" y="4755"/>
                    <a:pt x="6323" y="3113"/>
                    <a:pt x="5715" y="1685"/>
                  </a:cubicBezTo>
                  <a:cubicBezTo>
                    <a:pt x="5260" y="638"/>
                    <a:pt x="4226" y="1"/>
                    <a:pt x="3149" y="1"/>
                  </a:cubicBezTo>
                  <a:close/>
                </a:path>
              </a:pathLst>
            </a:custGeom>
            <a:solidFill>
              <a:srgbClr val="E3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3"/>
            <p:cNvSpPr/>
            <p:nvPr/>
          </p:nvSpPr>
          <p:spPr>
            <a:xfrm>
              <a:off x="7390780" y="2368151"/>
              <a:ext cx="408836" cy="244691"/>
            </a:xfrm>
            <a:custGeom>
              <a:rect b="b" l="l" r="r" t="t"/>
              <a:pathLst>
                <a:path extrusionOk="0" h="14591" w="24379">
                  <a:moveTo>
                    <a:pt x="2706" y="1"/>
                  </a:moveTo>
                  <a:cubicBezTo>
                    <a:pt x="2311" y="244"/>
                    <a:pt x="1977" y="639"/>
                    <a:pt x="1794" y="1095"/>
                  </a:cubicBezTo>
                  <a:lnTo>
                    <a:pt x="1" y="5654"/>
                  </a:lnTo>
                  <a:lnTo>
                    <a:pt x="22342" y="14591"/>
                  </a:lnTo>
                  <a:lnTo>
                    <a:pt x="24165" y="10031"/>
                  </a:lnTo>
                  <a:cubicBezTo>
                    <a:pt x="24348" y="9576"/>
                    <a:pt x="24378" y="9089"/>
                    <a:pt x="24257" y="8603"/>
                  </a:cubicBezTo>
                  <a:lnTo>
                    <a:pt x="2706" y="1"/>
                  </a:lnTo>
                  <a:close/>
                </a:path>
              </a:pathLst>
            </a:custGeom>
            <a:solidFill>
              <a:srgbClr val="E3B5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3"/>
            <p:cNvSpPr/>
            <p:nvPr/>
          </p:nvSpPr>
          <p:spPr>
            <a:xfrm>
              <a:off x="7380584" y="2344338"/>
              <a:ext cx="449101" cy="251248"/>
            </a:xfrm>
            <a:custGeom>
              <a:rect b="b" l="l" r="r" t="t"/>
              <a:pathLst>
                <a:path extrusionOk="0" h="14982" w="26780">
                  <a:moveTo>
                    <a:pt x="2847" y="0"/>
                  </a:moveTo>
                  <a:cubicBezTo>
                    <a:pt x="2332" y="0"/>
                    <a:pt x="1853" y="299"/>
                    <a:pt x="1642" y="813"/>
                  </a:cubicBezTo>
                  <a:lnTo>
                    <a:pt x="274" y="4217"/>
                  </a:lnTo>
                  <a:cubicBezTo>
                    <a:pt x="1" y="4886"/>
                    <a:pt x="335" y="5646"/>
                    <a:pt x="1004" y="5889"/>
                  </a:cubicBezTo>
                  <a:lnTo>
                    <a:pt x="23466" y="14886"/>
                  </a:lnTo>
                  <a:cubicBezTo>
                    <a:pt x="23625" y="14951"/>
                    <a:pt x="23789" y="14982"/>
                    <a:pt x="23951" y="14982"/>
                  </a:cubicBezTo>
                  <a:cubicBezTo>
                    <a:pt x="24469" y="14982"/>
                    <a:pt x="24960" y="14666"/>
                    <a:pt x="25169" y="14157"/>
                  </a:cubicBezTo>
                  <a:lnTo>
                    <a:pt x="26506" y="10752"/>
                  </a:lnTo>
                  <a:cubicBezTo>
                    <a:pt x="26780" y="10084"/>
                    <a:pt x="26476" y="9354"/>
                    <a:pt x="25807" y="9081"/>
                  </a:cubicBezTo>
                  <a:lnTo>
                    <a:pt x="3314" y="83"/>
                  </a:lnTo>
                  <a:cubicBezTo>
                    <a:pt x="3159" y="27"/>
                    <a:pt x="3002" y="0"/>
                    <a:pt x="2847" y="0"/>
                  </a:cubicBezTo>
                  <a:close/>
                </a:path>
              </a:pathLst>
            </a:custGeom>
            <a:solidFill>
              <a:srgbClr val="F2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3"/>
            <p:cNvSpPr/>
            <p:nvPr/>
          </p:nvSpPr>
          <p:spPr>
            <a:xfrm>
              <a:off x="7385682" y="2594982"/>
              <a:ext cx="345110" cy="305868"/>
            </a:xfrm>
            <a:custGeom>
              <a:rect b="b" l="l" r="r" t="t"/>
              <a:pathLst>
                <a:path extrusionOk="0" h="18239" w="20579">
                  <a:moveTo>
                    <a:pt x="4773" y="1"/>
                  </a:moveTo>
                  <a:lnTo>
                    <a:pt x="1" y="11916"/>
                  </a:lnTo>
                  <a:lnTo>
                    <a:pt x="15807" y="18238"/>
                  </a:lnTo>
                  <a:lnTo>
                    <a:pt x="20579" y="6293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3"/>
            <p:cNvSpPr/>
            <p:nvPr/>
          </p:nvSpPr>
          <p:spPr>
            <a:xfrm>
              <a:off x="7267554" y="2491125"/>
              <a:ext cx="179825" cy="368269"/>
            </a:xfrm>
            <a:custGeom>
              <a:rect b="b" l="l" r="r" t="t"/>
              <a:pathLst>
                <a:path extrusionOk="0" h="21960" w="10723">
                  <a:moveTo>
                    <a:pt x="9331" y="1"/>
                  </a:moveTo>
                  <a:cubicBezTo>
                    <a:pt x="8840" y="1"/>
                    <a:pt x="8379" y="294"/>
                    <a:pt x="8170" y="784"/>
                  </a:cubicBezTo>
                  <a:lnTo>
                    <a:pt x="388" y="20267"/>
                  </a:lnTo>
                  <a:cubicBezTo>
                    <a:pt x="0" y="21237"/>
                    <a:pt x="789" y="21960"/>
                    <a:pt x="1569" y="21960"/>
                  </a:cubicBezTo>
                  <a:cubicBezTo>
                    <a:pt x="2010" y="21960"/>
                    <a:pt x="2448" y="21728"/>
                    <a:pt x="2668" y="21179"/>
                  </a:cubicBezTo>
                  <a:lnTo>
                    <a:pt x="10480" y="1665"/>
                  </a:lnTo>
                  <a:cubicBezTo>
                    <a:pt x="10723" y="1057"/>
                    <a:pt x="10388" y="328"/>
                    <a:pt x="9780" y="84"/>
                  </a:cubicBezTo>
                  <a:cubicBezTo>
                    <a:pt x="9632" y="28"/>
                    <a:pt x="9480" y="1"/>
                    <a:pt x="9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3"/>
            <p:cNvSpPr/>
            <p:nvPr/>
          </p:nvSpPr>
          <p:spPr>
            <a:xfrm>
              <a:off x="4407296" y="2420121"/>
              <a:ext cx="236541" cy="166459"/>
            </a:xfrm>
            <a:custGeom>
              <a:rect b="b" l="l" r="r" t="t"/>
              <a:pathLst>
                <a:path extrusionOk="0" h="9926" w="14105">
                  <a:moveTo>
                    <a:pt x="4076" y="0"/>
                  </a:moveTo>
                  <a:cubicBezTo>
                    <a:pt x="2773" y="0"/>
                    <a:pt x="1515" y="702"/>
                    <a:pt x="852" y="1917"/>
                  </a:cubicBezTo>
                  <a:cubicBezTo>
                    <a:pt x="791" y="2008"/>
                    <a:pt x="730" y="2130"/>
                    <a:pt x="669" y="2221"/>
                  </a:cubicBezTo>
                  <a:cubicBezTo>
                    <a:pt x="639" y="2343"/>
                    <a:pt x="609" y="2464"/>
                    <a:pt x="548" y="2555"/>
                  </a:cubicBezTo>
                  <a:cubicBezTo>
                    <a:pt x="1" y="4379"/>
                    <a:pt x="882" y="6325"/>
                    <a:pt x="2645" y="7084"/>
                  </a:cubicBezTo>
                  <a:lnTo>
                    <a:pt x="5381" y="8270"/>
                  </a:lnTo>
                  <a:lnTo>
                    <a:pt x="5806" y="8452"/>
                  </a:lnTo>
                  <a:lnTo>
                    <a:pt x="8542" y="9638"/>
                  </a:lnTo>
                  <a:cubicBezTo>
                    <a:pt x="9014" y="9833"/>
                    <a:pt x="9503" y="9926"/>
                    <a:pt x="9984" y="9926"/>
                  </a:cubicBezTo>
                  <a:cubicBezTo>
                    <a:pt x="11302" y="9926"/>
                    <a:pt x="12563" y="9229"/>
                    <a:pt x="13253" y="8027"/>
                  </a:cubicBezTo>
                  <a:cubicBezTo>
                    <a:pt x="13314" y="7905"/>
                    <a:pt x="13344" y="7784"/>
                    <a:pt x="13405" y="7692"/>
                  </a:cubicBezTo>
                  <a:cubicBezTo>
                    <a:pt x="13466" y="7571"/>
                    <a:pt x="13496" y="7449"/>
                    <a:pt x="13527" y="7358"/>
                  </a:cubicBezTo>
                  <a:cubicBezTo>
                    <a:pt x="14104" y="5534"/>
                    <a:pt x="13223" y="3589"/>
                    <a:pt x="11460" y="2829"/>
                  </a:cubicBezTo>
                  <a:lnTo>
                    <a:pt x="8724" y="1644"/>
                  </a:lnTo>
                  <a:lnTo>
                    <a:pt x="8268" y="1461"/>
                  </a:lnTo>
                  <a:lnTo>
                    <a:pt x="5533" y="306"/>
                  </a:lnTo>
                  <a:cubicBezTo>
                    <a:pt x="5060" y="99"/>
                    <a:pt x="4565" y="0"/>
                    <a:pt x="4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3"/>
            <p:cNvSpPr/>
            <p:nvPr/>
          </p:nvSpPr>
          <p:spPr>
            <a:xfrm>
              <a:off x="4419539" y="2433722"/>
              <a:ext cx="201357" cy="138856"/>
            </a:xfrm>
            <a:custGeom>
              <a:rect b="b" l="l" r="r" t="t"/>
              <a:pathLst>
                <a:path extrusionOk="0" h="8280" w="12007">
                  <a:moveTo>
                    <a:pt x="3259" y="0"/>
                  </a:moveTo>
                  <a:cubicBezTo>
                    <a:pt x="2147" y="0"/>
                    <a:pt x="1094" y="644"/>
                    <a:pt x="639" y="1714"/>
                  </a:cubicBezTo>
                  <a:cubicBezTo>
                    <a:pt x="0" y="3173"/>
                    <a:pt x="669" y="4845"/>
                    <a:pt x="2128" y="5453"/>
                  </a:cubicBezTo>
                  <a:lnTo>
                    <a:pt x="8146" y="8036"/>
                  </a:lnTo>
                  <a:cubicBezTo>
                    <a:pt x="8420" y="8158"/>
                    <a:pt x="8724" y="8249"/>
                    <a:pt x="9058" y="8280"/>
                  </a:cubicBezTo>
                  <a:cubicBezTo>
                    <a:pt x="10213" y="8249"/>
                    <a:pt x="11247" y="7550"/>
                    <a:pt x="11703" y="6486"/>
                  </a:cubicBezTo>
                  <a:cubicBezTo>
                    <a:pt x="12007" y="5757"/>
                    <a:pt x="12007" y="4936"/>
                    <a:pt x="11703" y="4207"/>
                  </a:cubicBezTo>
                  <a:cubicBezTo>
                    <a:pt x="11581" y="3872"/>
                    <a:pt x="11399" y="3568"/>
                    <a:pt x="11155" y="3325"/>
                  </a:cubicBezTo>
                  <a:cubicBezTo>
                    <a:pt x="10912" y="3112"/>
                    <a:pt x="10669" y="2930"/>
                    <a:pt x="10396" y="2808"/>
                  </a:cubicBezTo>
                  <a:lnTo>
                    <a:pt x="4377" y="225"/>
                  </a:lnTo>
                  <a:cubicBezTo>
                    <a:pt x="4011" y="72"/>
                    <a:pt x="3632" y="0"/>
                    <a:pt x="3259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3"/>
            <p:cNvSpPr/>
            <p:nvPr/>
          </p:nvSpPr>
          <p:spPr>
            <a:xfrm>
              <a:off x="4494970" y="2454298"/>
              <a:ext cx="125926" cy="118279"/>
            </a:xfrm>
            <a:custGeom>
              <a:rect b="b" l="l" r="r" t="t"/>
              <a:pathLst>
                <a:path extrusionOk="0" h="7053" w="7509">
                  <a:moveTo>
                    <a:pt x="2220" y="1"/>
                  </a:moveTo>
                  <a:cubicBezTo>
                    <a:pt x="2189" y="31"/>
                    <a:pt x="2189" y="62"/>
                    <a:pt x="2159" y="92"/>
                  </a:cubicBezTo>
                  <a:lnTo>
                    <a:pt x="1" y="5168"/>
                  </a:lnTo>
                  <a:cubicBezTo>
                    <a:pt x="1" y="5198"/>
                    <a:pt x="1" y="5229"/>
                    <a:pt x="1" y="5259"/>
                  </a:cubicBezTo>
                  <a:lnTo>
                    <a:pt x="3648" y="6809"/>
                  </a:lnTo>
                  <a:cubicBezTo>
                    <a:pt x="3922" y="6931"/>
                    <a:pt x="4226" y="7022"/>
                    <a:pt x="4560" y="7053"/>
                  </a:cubicBezTo>
                  <a:cubicBezTo>
                    <a:pt x="5715" y="7022"/>
                    <a:pt x="6749" y="6323"/>
                    <a:pt x="7205" y="5259"/>
                  </a:cubicBezTo>
                  <a:cubicBezTo>
                    <a:pt x="7509" y="4499"/>
                    <a:pt x="7509" y="3679"/>
                    <a:pt x="7174" y="2980"/>
                  </a:cubicBezTo>
                  <a:cubicBezTo>
                    <a:pt x="7053" y="2645"/>
                    <a:pt x="6870" y="2341"/>
                    <a:pt x="6627" y="2068"/>
                  </a:cubicBezTo>
                  <a:cubicBezTo>
                    <a:pt x="6414" y="1855"/>
                    <a:pt x="6171" y="1703"/>
                    <a:pt x="5867" y="1581"/>
                  </a:cubicBezTo>
                  <a:lnTo>
                    <a:pt x="2220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3"/>
            <p:cNvSpPr/>
            <p:nvPr/>
          </p:nvSpPr>
          <p:spPr>
            <a:xfrm>
              <a:off x="4499565" y="2455422"/>
              <a:ext cx="132030" cy="118648"/>
            </a:xfrm>
            <a:custGeom>
              <a:rect b="b" l="l" r="r" t="t"/>
              <a:pathLst>
                <a:path extrusionOk="0" h="7075" w="7873">
                  <a:moveTo>
                    <a:pt x="2406" y="0"/>
                  </a:moveTo>
                  <a:cubicBezTo>
                    <a:pt x="2326" y="0"/>
                    <a:pt x="2241" y="50"/>
                    <a:pt x="2219" y="116"/>
                  </a:cubicBezTo>
                  <a:lnTo>
                    <a:pt x="31" y="5192"/>
                  </a:lnTo>
                  <a:cubicBezTo>
                    <a:pt x="0" y="5314"/>
                    <a:pt x="31" y="5435"/>
                    <a:pt x="152" y="5466"/>
                  </a:cubicBezTo>
                  <a:lnTo>
                    <a:pt x="3344" y="6834"/>
                  </a:lnTo>
                  <a:cubicBezTo>
                    <a:pt x="3725" y="6997"/>
                    <a:pt x="4123" y="7074"/>
                    <a:pt x="4516" y="7074"/>
                  </a:cubicBezTo>
                  <a:cubicBezTo>
                    <a:pt x="5661" y="7074"/>
                    <a:pt x="6759" y="6415"/>
                    <a:pt x="7235" y="5283"/>
                  </a:cubicBezTo>
                  <a:cubicBezTo>
                    <a:pt x="7873" y="3764"/>
                    <a:pt x="7174" y="2031"/>
                    <a:pt x="5684" y="1393"/>
                  </a:cubicBezTo>
                  <a:lnTo>
                    <a:pt x="2493" y="25"/>
                  </a:lnTo>
                  <a:cubicBezTo>
                    <a:pt x="2467" y="8"/>
                    <a:pt x="2437" y="0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3"/>
            <p:cNvSpPr/>
            <p:nvPr/>
          </p:nvSpPr>
          <p:spPr>
            <a:xfrm>
              <a:off x="4463208" y="2441268"/>
              <a:ext cx="143769" cy="68489"/>
            </a:xfrm>
            <a:custGeom>
              <a:rect b="b" l="l" r="r" t="t"/>
              <a:pathLst>
                <a:path extrusionOk="0" h="4084" w="8573">
                  <a:moveTo>
                    <a:pt x="761" y="0"/>
                  </a:moveTo>
                  <a:cubicBezTo>
                    <a:pt x="257" y="0"/>
                    <a:pt x="0" y="777"/>
                    <a:pt x="588" y="991"/>
                  </a:cubicBezTo>
                  <a:lnTo>
                    <a:pt x="7700" y="4030"/>
                  </a:lnTo>
                  <a:cubicBezTo>
                    <a:pt x="7759" y="4067"/>
                    <a:pt x="7818" y="4083"/>
                    <a:pt x="7874" y="4083"/>
                  </a:cubicBezTo>
                  <a:cubicBezTo>
                    <a:pt x="8282" y="4083"/>
                    <a:pt x="8573" y="3221"/>
                    <a:pt x="8065" y="3088"/>
                  </a:cubicBezTo>
                  <a:lnTo>
                    <a:pt x="8096" y="3088"/>
                  </a:lnTo>
                  <a:lnTo>
                    <a:pt x="983" y="48"/>
                  </a:lnTo>
                  <a:cubicBezTo>
                    <a:pt x="905" y="15"/>
                    <a:pt x="831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3"/>
            <p:cNvSpPr/>
            <p:nvPr/>
          </p:nvSpPr>
          <p:spPr>
            <a:xfrm>
              <a:off x="4704981" y="2547858"/>
              <a:ext cx="237044" cy="166476"/>
            </a:xfrm>
            <a:custGeom>
              <a:rect b="b" l="l" r="r" t="t"/>
              <a:pathLst>
                <a:path extrusionOk="0" h="9927" w="14135">
                  <a:moveTo>
                    <a:pt x="4121" y="0"/>
                  </a:moveTo>
                  <a:cubicBezTo>
                    <a:pt x="2803" y="0"/>
                    <a:pt x="1542" y="697"/>
                    <a:pt x="852" y="1899"/>
                  </a:cubicBezTo>
                  <a:cubicBezTo>
                    <a:pt x="791" y="2021"/>
                    <a:pt x="730" y="2112"/>
                    <a:pt x="700" y="2233"/>
                  </a:cubicBezTo>
                  <a:cubicBezTo>
                    <a:pt x="639" y="2355"/>
                    <a:pt x="609" y="2446"/>
                    <a:pt x="578" y="2568"/>
                  </a:cubicBezTo>
                  <a:cubicBezTo>
                    <a:pt x="1" y="4392"/>
                    <a:pt x="882" y="6337"/>
                    <a:pt x="2645" y="7097"/>
                  </a:cubicBezTo>
                  <a:lnTo>
                    <a:pt x="5381" y="8282"/>
                  </a:lnTo>
                  <a:lnTo>
                    <a:pt x="5806" y="8465"/>
                  </a:lnTo>
                  <a:lnTo>
                    <a:pt x="8542" y="9620"/>
                  </a:lnTo>
                  <a:cubicBezTo>
                    <a:pt x="9025" y="9828"/>
                    <a:pt x="9528" y="9926"/>
                    <a:pt x="10022" y="9926"/>
                  </a:cubicBezTo>
                  <a:cubicBezTo>
                    <a:pt x="11335" y="9926"/>
                    <a:pt x="12591" y="9231"/>
                    <a:pt x="13253" y="8039"/>
                  </a:cubicBezTo>
                  <a:cubicBezTo>
                    <a:pt x="13314" y="7917"/>
                    <a:pt x="13375" y="7796"/>
                    <a:pt x="13436" y="7705"/>
                  </a:cubicBezTo>
                  <a:cubicBezTo>
                    <a:pt x="13466" y="7583"/>
                    <a:pt x="13497" y="7461"/>
                    <a:pt x="13557" y="7370"/>
                  </a:cubicBezTo>
                  <a:cubicBezTo>
                    <a:pt x="14135" y="5547"/>
                    <a:pt x="13223" y="3571"/>
                    <a:pt x="11490" y="2841"/>
                  </a:cubicBezTo>
                  <a:lnTo>
                    <a:pt x="8755" y="1656"/>
                  </a:lnTo>
                  <a:lnTo>
                    <a:pt x="8299" y="1474"/>
                  </a:lnTo>
                  <a:lnTo>
                    <a:pt x="5563" y="288"/>
                  </a:lnTo>
                  <a:cubicBezTo>
                    <a:pt x="5092" y="93"/>
                    <a:pt x="4603" y="0"/>
                    <a:pt x="4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3"/>
            <p:cNvSpPr/>
            <p:nvPr/>
          </p:nvSpPr>
          <p:spPr>
            <a:xfrm>
              <a:off x="4718246" y="2561442"/>
              <a:ext cx="202883" cy="138571"/>
            </a:xfrm>
            <a:custGeom>
              <a:rect b="b" l="l" r="r" t="t"/>
              <a:pathLst>
                <a:path extrusionOk="0" h="8263" w="12098">
                  <a:moveTo>
                    <a:pt x="3254" y="0"/>
                  </a:moveTo>
                  <a:cubicBezTo>
                    <a:pt x="2150" y="0"/>
                    <a:pt x="1099" y="646"/>
                    <a:pt x="638" y="1727"/>
                  </a:cubicBezTo>
                  <a:cubicBezTo>
                    <a:pt x="0" y="3156"/>
                    <a:pt x="669" y="4797"/>
                    <a:pt x="2067" y="5436"/>
                  </a:cubicBezTo>
                  <a:lnTo>
                    <a:pt x="8116" y="8019"/>
                  </a:lnTo>
                  <a:cubicBezTo>
                    <a:pt x="8389" y="8141"/>
                    <a:pt x="8693" y="8232"/>
                    <a:pt x="8997" y="8262"/>
                  </a:cubicBezTo>
                  <a:cubicBezTo>
                    <a:pt x="10152" y="8232"/>
                    <a:pt x="11186" y="7533"/>
                    <a:pt x="11672" y="6469"/>
                  </a:cubicBezTo>
                  <a:lnTo>
                    <a:pt x="11642" y="6439"/>
                  </a:lnTo>
                  <a:cubicBezTo>
                    <a:pt x="12098" y="5375"/>
                    <a:pt x="11915" y="4159"/>
                    <a:pt x="11125" y="3278"/>
                  </a:cubicBezTo>
                  <a:cubicBezTo>
                    <a:pt x="10912" y="3095"/>
                    <a:pt x="10639" y="2913"/>
                    <a:pt x="10335" y="2791"/>
                  </a:cubicBezTo>
                  <a:lnTo>
                    <a:pt x="4316" y="208"/>
                  </a:lnTo>
                  <a:cubicBezTo>
                    <a:pt x="3969" y="67"/>
                    <a:pt x="3609" y="0"/>
                    <a:pt x="3254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3"/>
            <p:cNvSpPr/>
            <p:nvPr/>
          </p:nvSpPr>
          <p:spPr>
            <a:xfrm>
              <a:off x="4792654" y="2581734"/>
              <a:ext cx="128475" cy="118279"/>
            </a:xfrm>
            <a:custGeom>
              <a:rect b="b" l="l" r="r" t="t"/>
              <a:pathLst>
                <a:path extrusionOk="0" h="7053" w="7661">
                  <a:moveTo>
                    <a:pt x="2220" y="1"/>
                  </a:moveTo>
                  <a:cubicBezTo>
                    <a:pt x="2220" y="31"/>
                    <a:pt x="2189" y="61"/>
                    <a:pt x="2189" y="92"/>
                  </a:cubicBezTo>
                  <a:lnTo>
                    <a:pt x="1" y="5168"/>
                  </a:lnTo>
                  <a:cubicBezTo>
                    <a:pt x="1" y="5198"/>
                    <a:pt x="1" y="5229"/>
                    <a:pt x="1" y="5259"/>
                  </a:cubicBezTo>
                  <a:lnTo>
                    <a:pt x="3679" y="6809"/>
                  </a:lnTo>
                  <a:cubicBezTo>
                    <a:pt x="3952" y="6931"/>
                    <a:pt x="4256" y="7022"/>
                    <a:pt x="4560" y="7052"/>
                  </a:cubicBezTo>
                  <a:cubicBezTo>
                    <a:pt x="5715" y="7022"/>
                    <a:pt x="6749" y="6323"/>
                    <a:pt x="7235" y="5259"/>
                  </a:cubicBezTo>
                  <a:lnTo>
                    <a:pt x="7205" y="5229"/>
                  </a:lnTo>
                  <a:cubicBezTo>
                    <a:pt x="7661" y="4165"/>
                    <a:pt x="7448" y="2949"/>
                    <a:pt x="6658" y="2068"/>
                  </a:cubicBezTo>
                  <a:cubicBezTo>
                    <a:pt x="6445" y="1885"/>
                    <a:pt x="6171" y="1703"/>
                    <a:pt x="5898" y="1581"/>
                  </a:cubicBezTo>
                  <a:lnTo>
                    <a:pt x="2220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3"/>
            <p:cNvSpPr/>
            <p:nvPr/>
          </p:nvSpPr>
          <p:spPr>
            <a:xfrm>
              <a:off x="4797249" y="2583377"/>
              <a:ext cx="132550" cy="118849"/>
            </a:xfrm>
            <a:custGeom>
              <a:rect b="b" l="l" r="r" t="t"/>
              <a:pathLst>
                <a:path extrusionOk="0" h="7087" w="7904">
                  <a:moveTo>
                    <a:pt x="2427" y="0"/>
                  </a:moveTo>
                  <a:cubicBezTo>
                    <a:pt x="2343" y="0"/>
                    <a:pt x="2272" y="57"/>
                    <a:pt x="2250" y="146"/>
                  </a:cubicBezTo>
                  <a:lnTo>
                    <a:pt x="61" y="5191"/>
                  </a:lnTo>
                  <a:cubicBezTo>
                    <a:pt x="0" y="5313"/>
                    <a:pt x="61" y="5435"/>
                    <a:pt x="183" y="5495"/>
                  </a:cubicBezTo>
                  <a:lnTo>
                    <a:pt x="3344" y="6833"/>
                  </a:lnTo>
                  <a:cubicBezTo>
                    <a:pt x="3736" y="7005"/>
                    <a:pt x="4142" y="7087"/>
                    <a:pt x="4540" y="7087"/>
                  </a:cubicBezTo>
                  <a:cubicBezTo>
                    <a:pt x="5686" y="7087"/>
                    <a:pt x="6769" y="6411"/>
                    <a:pt x="7265" y="5283"/>
                  </a:cubicBezTo>
                  <a:cubicBezTo>
                    <a:pt x="7903" y="3763"/>
                    <a:pt x="7204" y="2030"/>
                    <a:pt x="5684" y="1392"/>
                  </a:cubicBezTo>
                  <a:lnTo>
                    <a:pt x="2523" y="24"/>
                  </a:lnTo>
                  <a:cubicBezTo>
                    <a:pt x="2491" y="8"/>
                    <a:pt x="2458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3"/>
            <p:cNvSpPr/>
            <p:nvPr/>
          </p:nvSpPr>
          <p:spPr>
            <a:xfrm>
              <a:off x="4760976" y="2569056"/>
              <a:ext cx="144373" cy="68321"/>
            </a:xfrm>
            <a:custGeom>
              <a:rect b="b" l="l" r="r" t="t"/>
              <a:pathLst>
                <a:path extrusionOk="0" h="4074" w="8609">
                  <a:moveTo>
                    <a:pt x="743" y="1"/>
                  </a:moveTo>
                  <a:cubicBezTo>
                    <a:pt x="248" y="1"/>
                    <a:pt x="1" y="788"/>
                    <a:pt x="583" y="1000"/>
                  </a:cubicBezTo>
                  <a:lnTo>
                    <a:pt x="7726" y="4039"/>
                  </a:lnTo>
                  <a:cubicBezTo>
                    <a:pt x="7789" y="4063"/>
                    <a:pt x="7849" y="4073"/>
                    <a:pt x="7906" y="4073"/>
                  </a:cubicBezTo>
                  <a:cubicBezTo>
                    <a:pt x="8372" y="4073"/>
                    <a:pt x="8609" y="3368"/>
                    <a:pt x="8121" y="3097"/>
                  </a:cubicBezTo>
                  <a:lnTo>
                    <a:pt x="978" y="58"/>
                  </a:lnTo>
                  <a:cubicBezTo>
                    <a:pt x="895" y="18"/>
                    <a:pt x="816" y="1"/>
                    <a:pt x="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3"/>
            <p:cNvSpPr/>
            <p:nvPr/>
          </p:nvSpPr>
          <p:spPr>
            <a:xfrm>
              <a:off x="4342061" y="2571722"/>
              <a:ext cx="237044" cy="166560"/>
            </a:xfrm>
            <a:custGeom>
              <a:rect b="b" l="l" r="r" t="t"/>
              <a:pathLst>
                <a:path extrusionOk="0" h="9932" w="14135">
                  <a:moveTo>
                    <a:pt x="4100" y="1"/>
                  </a:moveTo>
                  <a:cubicBezTo>
                    <a:pt x="2789" y="1"/>
                    <a:pt x="1538" y="686"/>
                    <a:pt x="851" y="1905"/>
                  </a:cubicBezTo>
                  <a:cubicBezTo>
                    <a:pt x="790" y="2026"/>
                    <a:pt x="760" y="2117"/>
                    <a:pt x="699" y="2239"/>
                  </a:cubicBezTo>
                  <a:cubicBezTo>
                    <a:pt x="638" y="2361"/>
                    <a:pt x="608" y="2452"/>
                    <a:pt x="578" y="2573"/>
                  </a:cubicBezTo>
                  <a:cubicBezTo>
                    <a:pt x="0" y="4397"/>
                    <a:pt x="882" y="6342"/>
                    <a:pt x="2645" y="7102"/>
                  </a:cubicBezTo>
                  <a:lnTo>
                    <a:pt x="5380" y="8288"/>
                  </a:lnTo>
                  <a:lnTo>
                    <a:pt x="5836" y="8470"/>
                  </a:lnTo>
                  <a:lnTo>
                    <a:pt x="8572" y="9625"/>
                  </a:lnTo>
                  <a:cubicBezTo>
                    <a:pt x="9044" y="9832"/>
                    <a:pt x="9540" y="9931"/>
                    <a:pt x="10029" y="9931"/>
                  </a:cubicBezTo>
                  <a:cubicBezTo>
                    <a:pt x="11332" y="9931"/>
                    <a:pt x="12590" y="9230"/>
                    <a:pt x="13253" y="8014"/>
                  </a:cubicBezTo>
                  <a:cubicBezTo>
                    <a:pt x="13313" y="7923"/>
                    <a:pt x="13374" y="7801"/>
                    <a:pt x="13435" y="7710"/>
                  </a:cubicBezTo>
                  <a:lnTo>
                    <a:pt x="13435" y="7680"/>
                  </a:lnTo>
                  <a:cubicBezTo>
                    <a:pt x="13465" y="7589"/>
                    <a:pt x="13496" y="7467"/>
                    <a:pt x="13557" y="7345"/>
                  </a:cubicBezTo>
                  <a:cubicBezTo>
                    <a:pt x="14134" y="5522"/>
                    <a:pt x="13222" y="3576"/>
                    <a:pt x="11459" y="2817"/>
                  </a:cubicBezTo>
                  <a:lnTo>
                    <a:pt x="8754" y="1661"/>
                  </a:lnTo>
                  <a:lnTo>
                    <a:pt x="8298" y="1479"/>
                  </a:lnTo>
                  <a:lnTo>
                    <a:pt x="5563" y="294"/>
                  </a:lnTo>
                  <a:cubicBezTo>
                    <a:pt x="5084" y="96"/>
                    <a:pt x="4588" y="1"/>
                    <a:pt x="4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3"/>
            <p:cNvSpPr/>
            <p:nvPr/>
          </p:nvSpPr>
          <p:spPr>
            <a:xfrm>
              <a:off x="4351285" y="2584836"/>
              <a:ext cx="206908" cy="139141"/>
            </a:xfrm>
            <a:custGeom>
              <a:rect b="b" l="l" r="r" t="t"/>
              <a:pathLst>
                <a:path extrusionOk="0" h="8297" w="12338">
                  <a:moveTo>
                    <a:pt x="3413" y="1"/>
                  </a:moveTo>
                  <a:cubicBezTo>
                    <a:pt x="1525" y="1"/>
                    <a:pt x="0" y="1939"/>
                    <a:pt x="788" y="3919"/>
                  </a:cubicBezTo>
                  <a:cubicBezTo>
                    <a:pt x="1061" y="4618"/>
                    <a:pt x="1608" y="5165"/>
                    <a:pt x="2307" y="5469"/>
                  </a:cubicBezTo>
                  <a:lnTo>
                    <a:pt x="8326" y="8053"/>
                  </a:lnTo>
                  <a:cubicBezTo>
                    <a:pt x="8630" y="8174"/>
                    <a:pt x="8934" y="8266"/>
                    <a:pt x="9238" y="8296"/>
                  </a:cubicBezTo>
                  <a:cubicBezTo>
                    <a:pt x="10393" y="8266"/>
                    <a:pt x="11426" y="7536"/>
                    <a:pt x="11882" y="6472"/>
                  </a:cubicBezTo>
                  <a:cubicBezTo>
                    <a:pt x="12338" y="5408"/>
                    <a:pt x="12125" y="4193"/>
                    <a:pt x="11335" y="3311"/>
                  </a:cubicBezTo>
                  <a:cubicBezTo>
                    <a:pt x="11122" y="3129"/>
                    <a:pt x="10879" y="2946"/>
                    <a:pt x="10575" y="2825"/>
                  </a:cubicBezTo>
                  <a:lnTo>
                    <a:pt x="4557" y="241"/>
                  </a:lnTo>
                  <a:cubicBezTo>
                    <a:pt x="4171" y="76"/>
                    <a:pt x="3785" y="1"/>
                    <a:pt x="3413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3"/>
            <p:cNvSpPr/>
            <p:nvPr/>
          </p:nvSpPr>
          <p:spPr>
            <a:xfrm>
              <a:off x="4429735" y="2605698"/>
              <a:ext cx="127955" cy="118279"/>
            </a:xfrm>
            <a:custGeom>
              <a:rect b="b" l="l" r="r" t="t"/>
              <a:pathLst>
                <a:path extrusionOk="0" h="7053" w="7630">
                  <a:moveTo>
                    <a:pt x="2219" y="0"/>
                  </a:moveTo>
                  <a:cubicBezTo>
                    <a:pt x="2219" y="31"/>
                    <a:pt x="2189" y="61"/>
                    <a:pt x="2189" y="91"/>
                  </a:cubicBezTo>
                  <a:lnTo>
                    <a:pt x="0" y="5167"/>
                  </a:lnTo>
                  <a:cubicBezTo>
                    <a:pt x="0" y="5198"/>
                    <a:pt x="0" y="5228"/>
                    <a:pt x="0" y="5259"/>
                  </a:cubicBezTo>
                  <a:lnTo>
                    <a:pt x="3648" y="6809"/>
                  </a:lnTo>
                  <a:cubicBezTo>
                    <a:pt x="3952" y="6930"/>
                    <a:pt x="4256" y="7022"/>
                    <a:pt x="4560" y="7052"/>
                  </a:cubicBezTo>
                  <a:cubicBezTo>
                    <a:pt x="5715" y="7022"/>
                    <a:pt x="6748" y="6292"/>
                    <a:pt x="7204" y="5228"/>
                  </a:cubicBezTo>
                  <a:lnTo>
                    <a:pt x="7174" y="5228"/>
                  </a:lnTo>
                  <a:cubicBezTo>
                    <a:pt x="7630" y="4164"/>
                    <a:pt x="7417" y="2949"/>
                    <a:pt x="6657" y="2067"/>
                  </a:cubicBezTo>
                  <a:cubicBezTo>
                    <a:pt x="6414" y="1885"/>
                    <a:pt x="6171" y="1702"/>
                    <a:pt x="5897" y="1581"/>
                  </a:cubicBezTo>
                  <a:lnTo>
                    <a:pt x="2219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3"/>
            <p:cNvSpPr/>
            <p:nvPr/>
          </p:nvSpPr>
          <p:spPr>
            <a:xfrm>
              <a:off x="4434313" y="2607090"/>
              <a:ext cx="132550" cy="118799"/>
            </a:xfrm>
            <a:custGeom>
              <a:rect b="b" l="l" r="r" t="t"/>
              <a:pathLst>
                <a:path extrusionOk="0" h="7084" w="7904">
                  <a:moveTo>
                    <a:pt x="2459" y="1"/>
                  </a:moveTo>
                  <a:cubicBezTo>
                    <a:pt x="2361" y="1"/>
                    <a:pt x="2270" y="55"/>
                    <a:pt x="2220" y="130"/>
                  </a:cubicBezTo>
                  <a:lnTo>
                    <a:pt x="62" y="5206"/>
                  </a:lnTo>
                  <a:cubicBezTo>
                    <a:pt x="1" y="5328"/>
                    <a:pt x="62" y="5449"/>
                    <a:pt x="153" y="5480"/>
                  </a:cubicBezTo>
                  <a:lnTo>
                    <a:pt x="3344" y="6847"/>
                  </a:lnTo>
                  <a:cubicBezTo>
                    <a:pt x="3727" y="7008"/>
                    <a:pt x="4122" y="7084"/>
                    <a:pt x="4511" y="7084"/>
                  </a:cubicBezTo>
                  <a:cubicBezTo>
                    <a:pt x="5667" y="7084"/>
                    <a:pt x="6757" y="6412"/>
                    <a:pt x="7235" y="5297"/>
                  </a:cubicBezTo>
                  <a:cubicBezTo>
                    <a:pt x="7904" y="3777"/>
                    <a:pt x="7205" y="2045"/>
                    <a:pt x="5685" y="1376"/>
                  </a:cubicBezTo>
                  <a:lnTo>
                    <a:pt x="2524" y="8"/>
                  </a:lnTo>
                  <a:cubicBezTo>
                    <a:pt x="2502" y="3"/>
                    <a:pt x="2481" y="1"/>
                    <a:pt x="2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3"/>
            <p:cNvSpPr/>
            <p:nvPr/>
          </p:nvSpPr>
          <p:spPr>
            <a:xfrm>
              <a:off x="4398593" y="2592986"/>
              <a:ext cx="144759" cy="68321"/>
            </a:xfrm>
            <a:custGeom>
              <a:rect b="b" l="l" r="r" t="t"/>
              <a:pathLst>
                <a:path extrusionOk="0" h="4074" w="8632">
                  <a:moveTo>
                    <a:pt x="735" y="1"/>
                  </a:moveTo>
                  <a:cubicBezTo>
                    <a:pt x="244" y="1"/>
                    <a:pt x="1" y="764"/>
                    <a:pt x="581" y="1001"/>
                  </a:cubicBezTo>
                  <a:lnTo>
                    <a:pt x="7693" y="4041"/>
                  </a:lnTo>
                  <a:cubicBezTo>
                    <a:pt x="7758" y="4064"/>
                    <a:pt x="7820" y="4074"/>
                    <a:pt x="7878" y="4074"/>
                  </a:cubicBezTo>
                  <a:cubicBezTo>
                    <a:pt x="8374" y="4074"/>
                    <a:pt x="8632" y="3343"/>
                    <a:pt x="8088" y="3099"/>
                  </a:cubicBezTo>
                  <a:lnTo>
                    <a:pt x="976" y="59"/>
                  </a:lnTo>
                  <a:cubicBezTo>
                    <a:pt x="891" y="19"/>
                    <a:pt x="810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3"/>
            <p:cNvSpPr/>
            <p:nvPr/>
          </p:nvSpPr>
          <p:spPr>
            <a:xfrm>
              <a:off x="4640249" y="2699442"/>
              <a:ext cx="236541" cy="166476"/>
            </a:xfrm>
            <a:custGeom>
              <a:rect b="b" l="l" r="r" t="t"/>
              <a:pathLst>
                <a:path extrusionOk="0" h="9927" w="14105">
                  <a:moveTo>
                    <a:pt x="4076" y="1"/>
                  </a:moveTo>
                  <a:cubicBezTo>
                    <a:pt x="2773" y="1"/>
                    <a:pt x="1515" y="702"/>
                    <a:pt x="852" y="1918"/>
                  </a:cubicBezTo>
                  <a:cubicBezTo>
                    <a:pt x="791" y="2009"/>
                    <a:pt x="730" y="2131"/>
                    <a:pt x="700" y="2252"/>
                  </a:cubicBezTo>
                  <a:cubicBezTo>
                    <a:pt x="639" y="2343"/>
                    <a:pt x="609" y="2465"/>
                    <a:pt x="578" y="2556"/>
                  </a:cubicBezTo>
                  <a:cubicBezTo>
                    <a:pt x="1" y="4380"/>
                    <a:pt x="882" y="6325"/>
                    <a:pt x="2645" y="7085"/>
                  </a:cubicBezTo>
                  <a:lnTo>
                    <a:pt x="5381" y="8271"/>
                  </a:lnTo>
                  <a:lnTo>
                    <a:pt x="5806" y="8453"/>
                  </a:lnTo>
                  <a:lnTo>
                    <a:pt x="8542" y="9638"/>
                  </a:lnTo>
                  <a:cubicBezTo>
                    <a:pt x="9013" y="9834"/>
                    <a:pt x="9502" y="9926"/>
                    <a:pt x="9984" y="9926"/>
                  </a:cubicBezTo>
                  <a:cubicBezTo>
                    <a:pt x="11302" y="9926"/>
                    <a:pt x="12563" y="9230"/>
                    <a:pt x="13253" y="8027"/>
                  </a:cubicBezTo>
                  <a:cubicBezTo>
                    <a:pt x="13314" y="7906"/>
                    <a:pt x="13344" y="7815"/>
                    <a:pt x="13405" y="7693"/>
                  </a:cubicBezTo>
                  <a:cubicBezTo>
                    <a:pt x="13466" y="7572"/>
                    <a:pt x="13496" y="7480"/>
                    <a:pt x="13527" y="7359"/>
                  </a:cubicBezTo>
                  <a:cubicBezTo>
                    <a:pt x="14104" y="5535"/>
                    <a:pt x="13223" y="3590"/>
                    <a:pt x="11460" y="2830"/>
                  </a:cubicBezTo>
                  <a:lnTo>
                    <a:pt x="8724" y="1675"/>
                  </a:lnTo>
                  <a:lnTo>
                    <a:pt x="8268" y="1462"/>
                  </a:lnTo>
                  <a:lnTo>
                    <a:pt x="5533" y="307"/>
                  </a:lnTo>
                  <a:cubicBezTo>
                    <a:pt x="5060" y="100"/>
                    <a:pt x="4565" y="1"/>
                    <a:pt x="4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3"/>
            <p:cNvSpPr/>
            <p:nvPr/>
          </p:nvSpPr>
          <p:spPr>
            <a:xfrm>
              <a:off x="4650948" y="2712456"/>
              <a:ext cx="202900" cy="138939"/>
            </a:xfrm>
            <a:custGeom>
              <a:rect b="b" l="l" r="r" t="t"/>
              <a:pathLst>
                <a:path extrusionOk="0" h="8285" w="12099">
                  <a:moveTo>
                    <a:pt x="3280" y="0"/>
                  </a:moveTo>
                  <a:cubicBezTo>
                    <a:pt x="2171" y="0"/>
                    <a:pt x="1109" y="646"/>
                    <a:pt x="639" y="1719"/>
                  </a:cubicBezTo>
                  <a:cubicBezTo>
                    <a:pt x="1" y="3209"/>
                    <a:pt x="730" y="4911"/>
                    <a:pt x="2220" y="5489"/>
                  </a:cubicBezTo>
                  <a:lnTo>
                    <a:pt x="8238" y="8103"/>
                  </a:lnTo>
                  <a:cubicBezTo>
                    <a:pt x="8512" y="8194"/>
                    <a:pt x="8816" y="8285"/>
                    <a:pt x="9150" y="8285"/>
                  </a:cubicBezTo>
                  <a:cubicBezTo>
                    <a:pt x="10305" y="8255"/>
                    <a:pt x="11339" y="7555"/>
                    <a:pt x="11794" y="6492"/>
                  </a:cubicBezTo>
                  <a:cubicBezTo>
                    <a:pt x="12098" y="5762"/>
                    <a:pt x="12098" y="4972"/>
                    <a:pt x="11794" y="4242"/>
                  </a:cubicBezTo>
                  <a:cubicBezTo>
                    <a:pt x="11673" y="3908"/>
                    <a:pt x="11491" y="3604"/>
                    <a:pt x="11247" y="3361"/>
                  </a:cubicBezTo>
                  <a:cubicBezTo>
                    <a:pt x="11035" y="3148"/>
                    <a:pt x="10761" y="2966"/>
                    <a:pt x="10487" y="2844"/>
                  </a:cubicBezTo>
                  <a:lnTo>
                    <a:pt x="4469" y="260"/>
                  </a:lnTo>
                  <a:cubicBezTo>
                    <a:pt x="4083" y="84"/>
                    <a:pt x="3679" y="0"/>
                    <a:pt x="3280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3"/>
            <p:cNvSpPr/>
            <p:nvPr/>
          </p:nvSpPr>
          <p:spPr>
            <a:xfrm>
              <a:off x="4727419" y="2734139"/>
              <a:ext cx="126429" cy="117256"/>
            </a:xfrm>
            <a:custGeom>
              <a:rect b="b" l="l" r="r" t="t"/>
              <a:pathLst>
                <a:path extrusionOk="0" h="6992" w="7539">
                  <a:moveTo>
                    <a:pt x="2250" y="1"/>
                  </a:moveTo>
                  <a:cubicBezTo>
                    <a:pt x="2219" y="1"/>
                    <a:pt x="2219" y="31"/>
                    <a:pt x="2189" y="62"/>
                  </a:cubicBezTo>
                  <a:lnTo>
                    <a:pt x="31" y="5138"/>
                  </a:lnTo>
                  <a:cubicBezTo>
                    <a:pt x="0" y="5168"/>
                    <a:pt x="0" y="5199"/>
                    <a:pt x="31" y="5229"/>
                  </a:cubicBezTo>
                  <a:lnTo>
                    <a:pt x="3678" y="6810"/>
                  </a:lnTo>
                  <a:cubicBezTo>
                    <a:pt x="3952" y="6901"/>
                    <a:pt x="4256" y="6992"/>
                    <a:pt x="4590" y="6992"/>
                  </a:cubicBezTo>
                  <a:cubicBezTo>
                    <a:pt x="5745" y="6962"/>
                    <a:pt x="6779" y="6262"/>
                    <a:pt x="7234" y="5199"/>
                  </a:cubicBezTo>
                  <a:cubicBezTo>
                    <a:pt x="7538" y="4469"/>
                    <a:pt x="7538" y="3679"/>
                    <a:pt x="7234" y="2949"/>
                  </a:cubicBezTo>
                  <a:cubicBezTo>
                    <a:pt x="7113" y="2615"/>
                    <a:pt x="6931" y="2311"/>
                    <a:pt x="6687" y="2068"/>
                  </a:cubicBezTo>
                  <a:cubicBezTo>
                    <a:pt x="6444" y="1855"/>
                    <a:pt x="6201" y="1673"/>
                    <a:pt x="5897" y="1551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3"/>
            <p:cNvSpPr/>
            <p:nvPr/>
          </p:nvSpPr>
          <p:spPr>
            <a:xfrm>
              <a:off x="4732517" y="2734978"/>
              <a:ext cx="132550" cy="119369"/>
            </a:xfrm>
            <a:custGeom>
              <a:rect b="b" l="l" r="r" t="t"/>
              <a:pathLst>
                <a:path extrusionOk="0" h="7118" w="7904">
                  <a:moveTo>
                    <a:pt x="2408" y="1"/>
                  </a:moveTo>
                  <a:cubicBezTo>
                    <a:pt x="2319" y="1"/>
                    <a:pt x="2242" y="40"/>
                    <a:pt x="2219" y="133"/>
                  </a:cubicBezTo>
                  <a:lnTo>
                    <a:pt x="31" y="5240"/>
                  </a:lnTo>
                  <a:cubicBezTo>
                    <a:pt x="0" y="5331"/>
                    <a:pt x="31" y="5453"/>
                    <a:pt x="152" y="5513"/>
                  </a:cubicBezTo>
                  <a:lnTo>
                    <a:pt x="3344" y="6881"/>
                  </a:lnTo>
                  <a:cubicBezTo>
                    <a:pt x="3717" y="7041"/>
                    <a:pt x="4108" y="7117"/>
                    <a:pt x="4494" y="7117"/>
                  </a:cubicBezTo>
                  <a:cubicBezTo>
                    <a:pt x="5647" y="7117"/>
                    <a:pt x="6756" y="6439"/>
                    <a:pt x="7234" y="5301"/>
                  </a:cubicBezTo>
                  <a:cubicBezTo>
                    <a:pt x="7903" y="3781"/>
                    <a:pt x="7204" y="2018"/>
                    <a:pt x="5684" y="1380"/>
                  </a:cubicBezTo>
                  <a:lnTo>
                    <a:pt x="2493" y="12"/>
                  </a:lnTo>
                  <a:cubicBezTo>
                    <a:pt x="2464" y="5"/>
                    <a:pt x="2435" y="1"/>
                    <a:pt x="2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3"/>
            <p:cNvSpPr/>
            <p:nvPr/>
          </p:nvSpPr>
          <p:spPr>
            <a:xfrm>
              <a:off x="4696277" y="2720941"/>
              <a:ext cx="145295" cy="68388"/>
            </a:xfrm>
            <a:custGeom>
              <a:rect b="b" l="l" r="r" t="t"/>
              <a:pathLst>
                <a:path extrusionOk="0" h="4078" w="8664">
                  <a:moveTo>
                    <a:pt x="735" y="0"/>
                  </a:moveTo>
                  <a:cubicBezTo>
                    <a:pt x="244" y="0"/>
                    <a:pt x="1" y="759"/>
                    <a:pt x="581" y="970"/>
                  </a:cubicBezTo>
                  <a:lnTo>
                    <a:pt x="7693" y="4010"/>
                  </a:lnTo>
                  <a:cubicBezTo>
                    <a:pt x="7783" y="4057"/>
                    <a:pt x="7868" y="4077"/>
                    <a:pt x="7947" y="4077"/>
                  </a:cubicBezTo>
                  <a:cubicBezTo>
                    <a:pt x="8430" y="4077"/>
                    <a:pt x="8663" y="3307"/>
                    <a:pt x="8088" y="3098"/>
                  </a:cubicBezTo>
                  <a:lnTo>
                    <a:pt x="976" y="58"/>
                  </a:lnTo>
                  <a:cubicBezTo>
                    <a:pt x="891" y="18"/>
                    <a:pt x="810" y="0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3"/>
            <p:cNvSpPr/>
            <p:nvPr/>
          </p:nvSpPr>
          <p:spPr>
            <a:xfrm>
              <a:off x="4277312" y="2723122"/>
              <a:ext cx="237044" cy="166543"/>
            </a:xfrm>
            <a:custGeom>
              <a:rect b="b" l="l" r="r" t="t"/>
              <a:pathLst>
                <a:path extrusionOk="0" h="9931" w="14135">
                  <a:moveTo>
                    <a:pt x="4101" y="0"/>
                  </a:moveTo>
                  <a:cubicBezTo>
                    <a:pt x="2790" y="0"/>
                    <a:pt x="1539" y="686"/>
                    <a:pt x="852" y="1904"/>
                  </a:cubicBezTo>
                  <a:cubicBezTo>
                    <a:pt x="791" y="2026"/>
                    <a:pt x="761" y="2117"/>
                    <a:pt x="700" y="2238"/>
                  </a:cubicBezTo>
                  <a:cubicBezTo>
                    <a:pt x="639" y="2360"/>
                    <a:pt x="609" y="2451"/>
                    <a:pt x="578" y="2573"/>
                  </a:cubicBezTo>
                  <a:cubicBezTo>
                    <a:pt x="1" y="4397"/>
                    <a:pt x="882" y="6342"/>
                    <a:pt x="2645" y="7102"/>
                  </a:cubicBezTo>
                  <a:lnTo>
                    <a:pt x="5381" y="8257"/>
                  </a:lnTo>
                  <a:lnTo>
                    <a:pt x="5837" y="8470"/>
                  </a:lnTo>
                  <a:lnTo>
                    <a:pt x="8572" y="9625"/>
                  </a:lnTo>
                  <a:cubicBezTo>
                    <a:pt x="9045" y="9832"/>
                    <a:pt x="9540" y="9931"/>
                    <a:pt x="10029" y="9931"/>
                  </a:cubicBezTo>
                  <a:cubicBezTo>
                    <a:pt x="11333" y="9931"/>
                    <a:pt x="12590" y="9229"/>
                    <a:pt x="13253" y="8014"/>
                  </a:cubicBezTo>
                  <a:cubicBezTo>
                    <a:pt x="13314" y="7922"/>
                    <a:pt x="13375" y="7801"/>
                    <a:pt x="13436" y="7679"/>
                  </a:cubicBezTo>
                  <a:lnTo>
                    <a:pt x="13436" y="7710"/>
                  </a:lnTo>
                  <a:cubicBezTo>
                    <a:pt x="13466" y="7588"/>
                    <a:pt x="13497" y="7467"/>
                    <a:pt x="13557" y="7375"/>
                  </a:cubicBezTo>
                  <a:cubicBezTo>
                    <a:pt x="14135" y="5552"/>
                    <a:pt x="13223" y="3576"/>
                    <a:pt x="11490" y="2846"/>
                  </a:cubicBezTo>
                  <a:lnTo>
                    <a:pt x="8755" y="1661"/>
                  </a:lnTo>
                  <a:lnTo>
                    <a:pt x="8299" y="1479"/>
                  </a:lnTo>
                  <a:lnTo>
                    <a:pt x="5563" y="293"/>
                  </a:lnTo>
                  <a:cubicBezTo>
                    <a:pt x="5085" y="95"/>
                    <a:pt x="4589" y="0"/>
                    <a:pt x="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3"/>
            <p:cNvSpPr/>
            <p:nvPr/>
          </p:nvSpPr>
          <p:spPr>
            <a:xfrm>
              <a:off x="4290577" y="2736789"/>
              <a:ext cx="202883" cy="138571"/>
            </a:xfrm>
            <a:custGeom>
              <a:rect b="b" l="l" r="r" t="t"/>
              <a:pathLst>
                <a:path extrusionOk="0" h="8263" w="12098">
                  <a:moveTo>
                    <a:pt x="3224" y="0"/>
                  </a:moveTo>
                  <a:cubicBezTo>
                    <a:pt x="2120" y="0"/>
                    <a:pt x="1068" y="646"/>
                    <a:pt x="608" y="1727"/>
                  </a:cubicBezTo>
                  <a:cubicBezTo>
                    <a:pt x="0" y="3156"/>
                    <a:pt x="638" y="4828"/>
                    <a:pt x="2037" y="5436"/>
                  </a:cubicBezTo>
                  <a:lnTo>
                    <a:pt x="8085" y="8050"/>
                  </a:lnTo>
                  <a:cubicBezTo>
                    <a:pt x="8359" y="8171"/>
                    <a:pt x="8663" y="8232"/>
                    <a:pt x="8967" y="8262"/>
                  </a:cubicBezTo>
                  <a:cubicBezTo>
                    <a:pt x="10122" y="8232"/>
                    <a:pt x="11186" y="7533"/>
                    <a:pt x="11642" y="6469"/>
                  </a:cubicBezTo>
                  <a:cubicBezTo>
                    <a:pt x="12098" y="5405"/>
                    <a:pt x="11885" y="4159"/>
                    <a:pt x="11125" y="3308"/>
                  </a:cubicBezTo>
                  <a:cubicBezTo>
                    <a:pt x="10882" y="3095"/>
                    <a:pt x="10639" y="2913"/>
                    <a:pt x="10365" y="2791"/>
                  </a:cubicBezTo>
                  <a:lnTo>
                    <a:pt x="4286" y="208"/>
                  </a:lnTo>
                  <a:cubicBezTo>
                    <a:pt x="3938" y="67"/>
                    <a:pt x="3578" y="0"/>
                    <a:pt x="3224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3"/>
            <p:cNvSpPr/>
            <p:nvPr/>
          </p:nvSpPr>
          <p:spPr>
            <a:xfrm>
              <a:off x="4364483" y="2757601"/>
              <a:ext cx="128978" cy="117759"/>
            </a:xfrm>
            <a:custGeom>
              <a:rect b="b" l="l" r="r" t="t"/>
              <a:pathLst>
                <a:path extrusionOk="0" h="7022" w="7691">
                  <a:moveTo>
                    <a:pt x="2280" y="0"/>
                  </a:moveTo>
                  <a:cubicBezTo>
                    <a:pt x="2250" y="31"/>
                    <a:pt x="2219" y="61"/>
                    <a:pt x="2219" y="91"/>
                  </a:cubicBezTo>
                  <a:lnTo>
                    <a:pt x="1" y="5137"/>
                  </a:lnTo>
                  <a:cubicBezTo>
                    <a:pt x="1" y="5167"/>
                    <a:pt x="1" y="5198"/>
                    <a:pt x="1" y="5228"/>
                  </a:cubicBezTo>
                  <a:lnTo>
                    <a:pt x="3678" y="6809"/>
                  </a:lnTo>
                  <a:cubicBezTo>
                    <a:pt x="3952" y="6930"/>
                    <a:pt x="4256" y="6991"/>
                    <a:pt x="4560" y="7021"/>
                  </a:cubicBezTo>
                  <a:cubicBezTo>
                    <a:pt x="5715" y="6991"/>
                    <a:pt x="6779" y="6292"/>
                    <a:pt x="7235" y="5228"/>
                  </a:cubicBezTo>
                  <a:cubicBezTo>
                    <a:pt x="7691" y="4164"/>
                    <a:pt x="7478" y="2918"/>
                    <a:pt x="6718" y="2067"/>
                  </a:cubicBezTo>
                  <a:cubicBezTo>
                    <a:pt x="6475" y="1854"/>
                    <a:pt x="6232" y="1672"/>
                    <a:pt x="5958" y="1550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3"/>
            <p:cNvSpPr/>
            <p:nvPr/>
          </p:nvSpPr>
          <p:spPr>
            <a:xfrm>
              <a:off x="4369581" y="2758708"/>
              <a:ext cx="132030" cy="119084"/>
            </a:xfrm>
            <a:custGeom>
              <a:rect b="b" l="l" r="r" t="t"/>
              <a:pathLst>
                <a:path extrusionOk="0" h="7101" w="7873">
                  <a:moveTo>
                    <a:pt x="2393" y="1"/>
                  </a:moveTo>
                  <a:cubicBezTo>
                    <a:pt x="2311" y="1"/>
                    <a:pt x="2241" y="51"/>
                    <a:pt x="2219" y="116"/>
                  </a:cubicBezTo>
                  <a:lnTo>
                    <a:pt x="31" y="5193"/>
                  </a:lnTo>
                  <a:cubicBezTo>
                    <a:pt x="0" y="5314"/>
                    <a:pt x="31" y="5436"/>
                    <a:pt x="152" y="5466"/>
                  </a:cubicBezTo>
                  <a:lnTo>
                    <a:pt x="3314" y="6864"/>
                  </a:lnTo>
                  <a:cubicBezTo>
                    <a:pt x="3695" y="7024"/>
                    <a:pt x="4089" y="7100"/>
                    <a:pt x="4477" y="7100"/>
                  </a:cubicBezTo>
                  <a:cubicBezTo>
                    <a:pt x="5636" y="7100"/>
                    <a:pt x="6734" y="6422"/>
                    <a:pt x="7235" y="5284"/>
                  </a:cubicBezTo>
                  <a:cubicBezTo>
                    <a:pt x="7873" y="3764"/>
                    <a:pt x="7174" y="2031"/>
                    <a:pt x="5684" y="1393"/>
                  </a:cubicBezTo>
                  <a:lnTo>
                    <a:pt x="2493" y="25"/>
                  </a:lnTo>
                  <a:cubicBezTo>
                    <a:pt x="2459" y="8"/>
                    <a:pt x="2425" y="1"/>
                    <a:pt x="2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3"/>
            <p:cNvSpPr/>
            <p:nvPr/>
          </p:nvSpPr>
          <p:spPr>
            <a:xfrm>
              <a:off x="4574996" y="2850842"/>
              <a:ext cx="237044" cy="166761"/>
            </a:xfrm>
            <a:custGeom>
              <a:rect b="b" l="l" r="r" t="t"/>
              <a:pathLst>
                <a:path extrusionOk="0" h="9944" w="14135">
                  <a:moveTo>
                    <a:pt x="4088" y="0"/>
                  </a:moveTo>
                  <a:cubicBezTo>
                    <a:pt x="2773" y="0"/>
                    <a:pt x="1515" y="702"/>
                    <a:pt x="852" y="1917"/>
                  </a:cubicBezTo>
                  <a:cubicBezTo>
                    <a:pt x="791" y="2009"/>
                    <a:pt x="730" y="2130"/>
                    <a:pt x="700" y="2252"/>
                  </a:cubicBezTo>
                  <a:cubicBezTo>
                    <a:pt x="639" y="2343"/>
                    <a:pt x="609" y="2465"/>
                    <a:pt x="578" y="2586"/>
                  </a:cubicBezTo>
                  <a:cubicBezTo>
                    <a:pt x="1" y="4379"/>
                    <a:pt x="882" y="6355"/>
                    <a:pt x="2645" y="7115"/>
                  </a:cubicBezTo>
                  <a:lnTo>
                    <a:pt x="5381" y="8270"/>
                  </a:lnTo>
                  <a:lnTo>
                    <a:pt x="5807" y="8483"/>
                  </a:lnTo>
                  <a:lnTo>
                    <a:pt x="8542" y="9638"/>
                  </a:lnTo>
                  <a:cubicBezTo>
                    <a:pt x="9023" y="9845"/>
                    <a:pt x="9522" y="9944"/>
                    <a:pt x="10013" y="9944"/>
                  </a:cubicBezTo>
                  <a:cubicBezTo>
                    <a:pt x="11321" y="9944"/>
                    <a:pt x="12568" y="9243"/>
                    <a:pt x="13253" y="8027"/>
                  </a:cubicBezTo>
                  <a:cubicBezTo>
                    <a:pt x="13314" y="7936"/>
                    <a:pt x="13375" y="7814"/>
                    <a:pt x="13405" y="7693"/>
                  </a:cubicBezTo>
                  <a:lnTo>
                    <a:pt x="13436" y="7693"/>
                  </a:lnTo>
                  <a:cubicBezTo>
                    <a:pt x="13466" y="7601"/>
                    <a:pt x="13497" y="7480"/>
                    <a:pt x="13557" y="7389"/>
                  </a:cubicBezTo>
                  <a:cubicBezTo>
                    <a:pt x="14135" y="5565"/>
                    <a:pt x="13223" y="3589"/>
                    <a:pt x="11491" y="2860"/>
                  </a:cubicBezTo>
                  <a:lnTo>
                    <a:pt x="8755" y="1674"/>
                  </a:lnTo>
                  <a:lnTo>
                    <a:pt x="8299" y="1492"/>
                  </a:lnTo>
                  <a:lnTo>
                    <a:pt x="5563" y="306"/>
                  </a:lnTo>
                  <a:cubicBezTo>
                    <a:pt x="5082" y="99"/>
                    <a:pt x="4581" y="0"/>
                    <a:pt x="4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3"/>
            <p:cNvSpPr/>
            <p:nvPr/>
          </p:nvSpPr>
          <p:spPr>
            <a:xfrm>
              <a:off x="4586216" y="2864275"/>
              <a:ext cx="204929" cy="139023"/>
            </a:xfrm>
            <a:custGeom>
              <a:rect b="b" l="l" r="r" t="t"/>
              <a:pathLst>
                <a:path extrusionOk="0" h="8290" w="12220">
                  <a:moveTo>
                    <a:pt x="3232" y="1"/>
                  </a:moveTo>
                  <a:cubicBezTo>
                    <a:pt x="2130" y="1"/>
                    <a:pt x="1084" y="635"/>
                    <a:pt x="639" y="1724"/>
                  </a:cubicBezTo>
                  <a:cubicBezTo>
                    <a:pt x="1" y="3183"/>
                    <a:pt x="700" y="4916"/>
                    <a:pt x="2189" y="5493"/>
                  </a:cubicBezTo>
                  <a:lnTo>
                    <a:pt x="8208" y="8077"/>
                  </a:lnTo>
                  <a:cubicBezTo>
                    <a:pt x="8511" y="8199"/>
                    <a:pt x="8815" y="8259"/>
                    <a:pt x="9119" y="8290"/>
                  </a:cubicBezTo>
                  <a:cubicBezTo>
                    <a:pt x="10274" y="8259"/>
                    <a:pt x="11308" y="7560"/>
                    <a:pt x="11764" y="6496"/>
                  </a:cubicBezTo>
                  <a:cubicBezTo>
                    <a:pt x="12220" y="5433"/>
                    <a:pt x="12037" y="4186"/>
                    <a:pt x="11247" y="3335"/>
                  </a:cubicBezTo>
                  <a:cubicBezTo>
                    <a:pt x="11034" y="3123"/>
                    <a:pt x="10761" y="2971"/>
                    <a:pt x="10487" y="2849"/>
                  </a:cubicBezTo>
                  <a:lnTo>
                    <a:pt x="4438" y="265"/>
                  </a:lnTo>
                  <a:cubicBezTo>
                    <a:pt x="4047" y="86"/>
                    <a:pt x="3636" y="1"/>
                    <a:pt x="3232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4662687" y="2885036"/>
              <a:ext cx="128978" cy="118262"/>
            </a:xfrm>
            <a:custGeom>
              <a:rect b="b" l="l" r="r" t="t"/>
              <a:pathLst>
                <a:path extrusionOk="0" h="7052" w="7691">
                  <a:moveTo>
                    <a:pt x="2280" y="0"/>
                  </a:moveTo>
                  <a:cubicBezTo>
                    <a:pt x="2249" y="30"/>
                    <a:pt x="2219" y="61"/>
                    <a:pt x="2219" y="91"/>
                  </a:cubicBezTo>
                  <a:lnTo>
                    <a:pt x="0" y="5167"/>
                  </a:lnTo>
                  <a:cubicBezTo>
                    <a:pt x="0" y="5198"/>
                    <a:pt x="0" y="5228"/>
                    <a:pt x="0" y="5258"/>
                  </a:cubicBezTo>
                  <a:lnTo>
                    <a:pt x="3648" y="6839"/>
                  </a:lnTo>
                  <a:cubicBezTo>
                    <a:pt x="3951" y="6961"/>
                    <a:pt x="4255" y="7021"/>
                    <a:pt x="4559" y="7052"/>
                  </a:cubicBezTo>
                  <a:cubicBezTo>
                    <a:pt x="5714" y="7021"/>
                    <a:pt x="6748" y="6322"/>
                    <a:pt x="7204" y="5258"/>
                  </a:cubicBezTo>
                  <a:lnTo>
                    <a:pt x="7234" y="5228"/>
                  </a:lnTo>
                  <a:cubicBezTo>
                    <a:pt x="7690" y="4164"/>
                    <a:pt x="7477" y="2918"/>
                    <a:pt x="6717" y="2067"/>
                  </a:cubicBezTo>
                  <a:cubicBezTo>
                    <a:pt x="6474" y="1854"/>
                    <a:pt x="6201" y="1702"/>
                    <a:pt x="5927" y="1581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4667265" y="2886663"/>
              <a:ext cx="132550" cy="118866"/>
            </a:xfrm>
            <a:custGeom>
              <a:rect b="b" l="l" r="r" t="t"/>
              <a:pathLst>
                <a:path extrusionOk="0" h="7088" w="7904">
                  <a:moveTo>
                    <a:pt x="2412" y="0"/>
                  </a:moveTo>
                  <a:cubicBezTo>
                    <a:pt x="2339" y="0"/>
                    <a:pt x="2263" y="50"/>
                    <a:pt x="2219" y="116"/>
                  </a:cubicBezTo>
                  <a:lnTo>
                    <a:pt x="61" y="5192"/>
                  </a:lnTo>
                  <a:cubicBezTo>
                    <a:pt x="1" y="5313"/>
                    <a:pt x="61" y="5435"/>
                    <a:pt x="153" y="5465"/>
                  </a:cubicBezTo>
                  <a:lnTo>
                    <a:pt x="3344" y="6833"/>
                  </a:lnTo>
                  <a:cubicBezTo>
                    <a:pt x="3729" y="7006"/>
                    <a:pt x="4133" y="7088"/>
                    <a:pt x="4531" y="7088"/>
                  </a:cubicBezTo>
                  <a:cubicBezTo>
                    <a:pt x="5672" y="7088"/>
                    <a:pt x="6769" y="6418"/>
                    <a:pt x="7265" y="5313"/>
                  </a:cubicBezTo>
                  <a:cubicBezTo>
                    <a:pt x="7903" y="3794"/>
                    <a:pt x="7204" y="2031"/>
                    <a:pt x="5685" y="1362"/>
                  </a:cubicBezTo>
                  <a:lnTo>
                    <a:pt x="2493" y="25"/>
                  </a:lnTo>
                  <a:cubicBezTo>
                    <a:pt x="2468" y="8"/>
                    <a:pt x="2440" y="0"/>
                    <a:pt x="2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631394" y="2872978"/>
              <a:ext cx="144725" cy="67952"/>
            </a:xfrm>
            <a:custGeom>
              <a:rect b="b" l="l" r="r" t="t"/>
              <a:pathLst>
                <a:path extrusionOk="0" h="4052" w="8630">
                  <a:moveTo>
                    <a:pt x="737" y="1"/>
                  </a:moveTo>
                  <a:cubicBezTo>
                    <a:pt x="257" y="1"/>
                    <a:pt x="0" y="749"/>
                    <a:pt x="559" y="962"/>
                  </a:cubicBezTo>
                  <a:lnTo>
                    <a:pt x="7672" y="4002"/>
                  </a:lnTo>
                  <a:cubicBezTo>
                    <a:pt x="7751" y="4036"/>
                    <a:pt x="7827" y="4051"/>
                    <a:pt x="7898" y="4051"/>
                  </a:cubicBezTo>
                  <a:cubicBezTo>
                    <a:pt x="8393" y="4051"/>
                    <a:pt x="8629" y="3303"/>
                    <a:pt x="8097" y="3090"/>
                  </a:cubicBezTo>
                  <a:lnTo>
                    <a:pt x="954" y="50"/>
                  </a:lnTo>
                  <a:cubicBezTo>
                    <a:pt x="878" y="16"/>
                    <a:pt x="805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509761" y="3002728"/>
              <a:ext cx="237044" cy="166476"/>
            </a:xfrm>
            <a:custGeom>
              <a:rect b="b" l="l" r="r" t="t"/>
              <a:pathLst>
                <a:path extrusionOk="0" h="9927" w="14135">
                  <a:moveTo>
                    <a:pt x="4101" y="1"/>
                  </a:moveTo>
                  <a:cubicBezTo>
                    <a:pt x="2800" y="1"/>
                    <a:pt x="1544" y="696"/>
                    <a:pt x="882" y="1888"/>
                  </a:cubicBezTo>
                  <a:cubicBezTo>
                    <a:pt x="821" y="2010"/>
                    <a:pt x="760" y="2131"/>
                    <a:pt x="699" y="2222"/>
                  </a:cubicBezTo>
                  <a:cubicBezTo>
                    <a:pt x="669" y="2344"/>
                    <a:pt x="608" y="2465"/>
                    <a:pt x="578" y="2557"/>
                  </a:cubicBezTo>
                  <a:cubicBezTo>
                    <a:pt x="0" y="4380"/>
                    <a:pt x="912" y="6326"/>
                    <a:pt x="2645" y="7086"/>
                  </a:cubicBezTo>
                  <a:lnTo>
                    <a:pt x="5380" y="8271"/>
                  </a:lnTo>
                  <a:lnTo>
                    <a:pt x="5836" y="8453"/>
                  </a:lnTo>
                  <a:lnTo>
                    <a:pt x="8572" y="9639"/>
                  </a:lnTo>
                  <a:cubicBezTo>
                    <a:pt x="9035" y="9834"/>
                    <a:pt x="9521" y="9927"/>
                    <a:pt x="10001" y="9927"/>
                  </a:cubicBezTo>
                  <a:cubicBezTo>
                    <a:pt x="11316" y="9927"/>
                    <a:pt x="12593" y="9230"/>
                    <a:pt x="13283" y="8028"/>
                  </a:cubicBezTo>
                  <a:cubicBezTo>
                    <a:pt x="13344" y="7906"/>
                    <a:pt x="13374" y="7785"/>
                    <a:pt x="13435" y="7693"/>
                  </a:cubicBezTo>
                  <a:cubicBezTo>
                    <a:pt x="13466" y="7572"/>
                    <a:pt x="13526" y="7481"/>
                    <a:pt x="13557" y="7359"/>
                  </a:cubicBezTo>
                  <a:cubicBezTo>
                    <a:pt x="14134" y="5535"/>
                    <a:pt x="13253" y="3590"/>
                    <a:pt x="11490" y="2830"/>
                  </a:cubicBezTo>
                  <a:lnTo>
                    <a:pt x="8754" y="1645"/>
                  </a:lnTo>
                  <a:lnTo>
                    <a:pt x="8298" y="1462"/>
                  </a:lnTo>
                  <a:lnTo>
                    <a:pt x="5563" y="307"/>
                  </a:lnTo>
                  <a:cubicBezTo>
                    <a:pt x="5089" y="99"/>
                    <a:pt x="4592" y="1"/>
                    <a:pt x="4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4525559" y="3017251"/>
              <a:ext cx="198305" cy="137447"/>
            </a:xfrm>
            <a:custGeom>
              <a:rect b="b" l="l" r="r" t="t"/>
              <a:pathLst>
                <a:path extrusionOk="0" h="8196" w="11825">
                  <a:moveTo>
                    <a:pt x="3230" y="0"/>
                  </a:moveTo>
                  <a:cubicBezTo>
                    <a:pt x="2120" y="0"/>
                    <a:pt x="1080" y="659"/>
                    <a:pt x="608" y="1721"/>
                  </a:cubicBezTo>
                  <a:cubicBezTo>
                    <a:pt x="1" y="3089"/>
                    <a:pt x="578" y="4700"/>
                    <a:pt x="1916" y="5399"/>
                  </a:cubicBezTo>
                  <a:lnTo>
                    <a:pt x="7964" y="7983"/>
                  </a:lnTo>
                  <a:cubicBezTo>
                    <a:pt x="8238" y="8104"/>
                    <a:pt x="8542" y="8165"/>
                    <a:pt x="8846" y="8195"/>
                  </a:cubicBezTo>
                  <a:cubicBezTo>
                    <a:pt x="10001" y="8165"/>
                    <a:pt x="11065" y="7466"/>
                    <a:pt x="11521" y="6402"/>
                  </a:cubicBezTo>
                  <a:cubicBezTo>
                    <a:pt x="11825" y="5672"/>
                    <a:pt x="11825" y="4882"/>
                    <a:pt x="11551" y="4153"/>
                  </a:cubicBezTo>
                  <a:cubicBezTo>
                    <a:pt x="11399" y="3818"/>
                    <a:pt x="11217" y="3514"/>
                    <a:pt x="11004" y="3271"/>
                  </a:cubicBezTo>
                  <a:cubicBezTo>
                    <a:pt x="10761" y="3058"/>
                    <a:pt x="10487" y="2876"/>
                    <a:pt x="10214" y="2754"/>
                  </a:cubicBezTo>
                  <a:lnTo>
                    <a:pt x="4195" y="171"/>
                  </a:lnTo>
                  <a:cubicBezTo>
                    <a:pt x="3876" y="55"/>
                    <a:pt x="3550" y="0"/>
                    <a:pt x="3230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4597938" y="3036922"/>
              <a:ext cx="126429" cy="117776"/>
            </a:xfrm>
            <a:custGeom>
              <a:rect b="b" l="l" r="r" t="t"/>
              <a:pathLst>
                <a:path extrusionOk="0" h="7023" w="7539">
                  <a:moveTo>
                    <a:pt x="2250" y="1"/>
                  </a:moveTo>
                  <a:cubicBezTo>
                    <a:pt x="2220" y="1"/>
                    <a:pt x="2220" y="31"/>
                    <a:pt x="2189" y="62"/>
                  </a:cubicBezTo>
                  <a:lnTo>
                    <a:pt x="31" y="5138"/>
                  </a:lnTo>
                  <a:cubicBezTo>
                    <a:pt x="1" y="5168"/>
                    <a:pt x="1" y="5199"/>
                    <a:pt x="1" y="5229"/>
                  </a:cubicBezTo>
                  <a:lnTo>
                    <a:pt x="3648" y="6810"/>
                  </a:lnTo>
                  <a:cubicBezTo>
                    <a:pt x="3922" y="6931"/>
                    <a:pt x="4226" y="6992"/>
                    <a:pt x="4530" y="7022"/>
                  </a:cubicBezTo>
                  <a:cubicBezTo>
                    <a:pt x="5685" y="6992"/>
                    <a:pt x="6749" y="6293"/>
                    <a:pt x="7205" y="5229"/>
                  </a:cubicBezTo>
                  <a:cubicBezTo>
                    <a:pt x="7509" y="4499"/>
                    <a:pt x="7539" y="3679"/>
                    <a:pt x="7235" y="2949"/>
                  </a:cubicBezTo>
                  <a:cubicBezTo>
                    <a:pt x="7113" y="2615"/>
                    <a:pt x="6931" y="2311"/>
                    <a:pt x="6688" y="2068"/>
                  </a:cubicBezTo>
                  <a:cubicBezTo>
                    <a:pt x="6445" y="1855"/>
                    <a:pt x="6201" y="1703"/>
                    <a:pt x="5898" y="1581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602533" y="3038062"/>
              <a:ext cx="132030" cy="119067"/>
            </a:xfrm>
            <a:custGeom>
              <a:rect b="b" l="l" r="r" t="t"/>
              <a:pathLst>
                <a:path extrusionOk="0" h="7100" w="7873">
                  <a:moveTo>
                    <a:pt x="2397" y="0"/>
                  </a:moveTo>
                  <a:cubicBezTo>
                    <a:pt x="2313" y="0"/>
                    <a:pt x="2241" y="57"/>
                    <a:pt x="2219" y="146"/>
                  </a:cubicBezTo>
                  <a:lnTo>
                    <a:pt x="31" y="5222"/>
                  </a:lnTo>
                  <a:cubicBezTo>
                    <a:pt x="0" y="5313"/>
                    <a:pt x="31" y="5434"/>
                    <a:pt x="152" y="5495"/>
                  </a:cubicBezTo>
                  <a:lnTo>
                    <a:pt x="3313" y="6863"/>
                  </a:lnTo>
                  <a:cubicBezTo>
                    <a:pt x="3695" y="7023"/>
                    <a:pt x="4089" y="7099"/>
                    <a:pt x="4477" y="7099"/>
                  </a:cubicBezTo>
                  <a:cubicBezTo>
                    <a:pt x="5635" y="7099"/>
                    <a:pt x="6734" y="6421"/>
                    <a:pt x="7235" y="5283"/>
                  </a:cubicBezTo>
                  <a:cubicBezTo>
                    <a:pt x="7873" y="3793"/>
                    <a:pt x="7174" y="2030"/>
                    <a:pt x="5654" y="1392"/>
                  </a:cubicBezTo>
                  <a:lnTo>
                    <a:pt x="2493" y="24"/>
                  </a:lnTo>
                  <a:cubicBezTo>
                    <a:pt x="2460" y="8"/>
                    <a:pt x="2428" y="0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567886" y="3023942"/>
              <a:ext cx="143853" cy="68522"/>
            </a:xfrm>
            <a:custGeom>
              <a:rect b="b" l="l" r="r" t="t"/>
              <a:pathLst>
                <a:path extrusionOk="0" h="4086" w="8578">
                  <a:moveTo>
                    <a:pt x="710" y="1"/>
                  </a:moveTo>
                  <a:cubicBezTo>
                    <a:pt x="280" y="1"/>
                    <a:pt x="0" y="853"/>
                    <a:pt x="486" y="988"/>
                  </a:cubicBezTo>
                  <a:lnTo>
                    <a:pt x="7598" y="4027"/>
                  </a:lnTo>
                  <a:cubicBezTo>
                    <a:pt x="7683" y="4068"/>
                    <a:pt x="7764" y="4085"/>
                    <a:pt x="7839" y="4085"/>
                  </a:cubicBezTo>
                  <a:cubicBezTo>
                    <a:pt x="8331" y="4085"/>
                    <a:pt x="8578" y="3322"/>
                    <a:pt x="8024" y="3085"/>
                  </a:cubicBezTo>
                  <a:lnTo>
                    <a:pt x="7993" y="3085"/>
                  </a:lnTo>
                  <a:lnTo>
                    <a:pt x="881" y="45"/>
                  </a:lnTo>
                  <a:cubicBezTo>
                    <a:pt x="823" y="14"/>
                    <a:pt x="765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3"/>
            <p:cNvSpPr/>
            <p:nvPr/>
          </p:nvSpPr>
          <p:spPr>
            <a:xfrm>
              <a:off x="4445029" y="3154127"/>
              <a:ext cx="236524" cy="166560"/>
            </a:xfrm>
            <a:custGeom>
              <a:rect b="b" l="l" r="r" t="t"/>
              <a:pathLst>
                <a:path extrusionOk="0" h="9932" w="14104">
                  <a:moveTo>
                    <a:pt x="4092" y="1"/>
                  </a:moveTo>
                  <a:cubicBezTo>
                    <a:pt x="2784" y="1"/>
                    <a:pt x="1536" y="702"/>
                    <a:pt x="851" y="1918"/>
                  </a:cubicBezTo>
                  <a:cubicBezTo>
                    <a:pt x="790" y="2009"/>
                    <a:pt x="730" y="2131"/>
                    <a:pt x="699" y="2252"/>
                  </a:cubicBezTo>
                  <a:cubicBezTo>
                    <a:pt x="638" y="2343"/>
                    <a:pt x="608" y="2465"/>
                    <a:pt x="578" y="2587"/>
                  </a:cubicBezTo>
                  <a:cubicBezTo>
                    <a:pt x="0" y="4380"/>
                    <a:pt x="882" y="6356"/>
                    <a:pt x="2644" y="7085"/>
                  </a:cubicBezTo>
                  <a:lnTo>
                    <a:pt x="5380" y="8270"/>
                  </a:lnTo>
                  <a:lnTo>
                    <a:pt x="5806" y="8453"/>
                  </a:lnTo>
                  <a:lnTo>
                    <a:pt x="8541" y="9638"/>
                  </a:lnTo>
                  <a:cubicBezTo>
                    <a:pt x="9019" y="9836"/>
                    <a:pt x="9518" y="9931"/>
                    <a:pt x="10008" y="9931"/>
                  </a:cubicBezTo>
                  <a:cubicBezTo>
                    <a:pt x="11326" y="9931"/>
                    <a:pt x="12588" y="9246"/>
                    <a:pt x="13253" y="8027"/>
                  </a:cubicBezTo>
                  <a:cubicBezTo>
                    <a:pt x="13313" y="7906"/>
                    <a:pt x="13374" y="7815"/>
                    <a:pt x="13405" y="7693"/>
                  </a:cubicBezTo>
                  <a:cubicBezTo>
                    <a:pt x="13465" y="7571"/>
                    <a:pt x="13496" y="7480"/>
                    <a:pt x="13526" y="7359"/>
                  </a:cubicBezTo>
                  <a:cubicBezTo>
                    <a:pt x="14104" y="5535"/>
                    <a:pt x="13222" y="3590"/>
                    <a:pt x="11459" y="2830"/>
                  </a:cubicBezTo>
                  <a:lnTo>
                    <a:pt x="8754" y="1644"/>
                  </a:lnTo>
                  <a:lnTo>
                    <a:pt x="8298" y="1462"/>
                  </a:lnTo>
                  <a:lnTo>
                    <a:pt x="5562" y="307"/>
                  </a:lnTo>
                  <a:cubicBezTo>
                    <a:pt x="5082" y="100"/>
                    <a:pt x="4582" y="1"/>
                    <a:pt x="4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3"/>
            <p:cNvSpPr/>
            <p:nvPr/>
          </p:nvSpPr>
          <p:spPr>
            <a:xfrm>
              <a:off x="4457254" y="3167443"/>
              <a:ext cx="203403" cy="138638"/>
            </a:xfrm>
            <a:custGeom>
              <a:rect b="b" l="l" r="r" t="t"/>
              <a:pathLst>
                <a:path extrusionOk="0" h="8267" w="12129">
                  <a:moveTo>
                    <a:pt x="3231" y="0"/>
                  </a:moveTo>
                  <a:cubicBezTo>
                    <a:pt x="2129" y="0"/>
                    <a:pt x="1090" y="648"/>
                    <a:pt x="639" y="1732"/>
                  </a:cubicBezTo>
                  <a:cubicBezTo>
                    <a:pt x="1" y="3191"/>
                    <a:pt x="669" y="4862"/>
                    <a:pt x="2128" y="5470"/>
                  </a:cubicBezTo>
                  <a:lnTo>
                    <a:pt x="8147" y="8054"/>
                  </a:lnTo>
                  <a:cubicBezTo>
                    <a:pt x="8451" y="8176"/>
                    <a:pt x="8755" y="8267"/>
                    <a:pt x="9058" y="8267"/>
                  </a:cubicBezTo>
                  <a:cubicBezTo>
                    <a:pt x="10214" y="8236"/>
                    <a:pt x="11247" y="7537"/>
                    <a:pt x="11703" y="6473"/>
                  </a:cubicBezTo>
                  <a:cubicBezTo>
                    <a:pt x="12128" y="5410"/>
                    <a:pt x="11946" y="4194"/>
                    <a:pt x="11156" y="3312"/>
                  </a:cubicBezTo>
                  <a:cubicBezTo>
                    <a:pt x="10943" y="3100"/>
                    <a:pt x="10669" y="2948"/>
                    <a:pt x="10396" y="2826"/>
                  </a:cubicBezTo>
                  <a:lnTo>
                    <a:pt x="4378" y="242"/>
                  </a:lnTo>
                  <a:cubicBezTo>
                    <a:pt x="4002" y="78"/>
                    <a:pt x="3613" y="0"/>
                    <a:pt x="3231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3"/>
            <p:cNvSpPr/>
            <p:nvPr/>
          </p:nvSpPr>
          <p:spPr>
            <a:xfrm>
              <a:off x="4532703" y="3188321"/>
              <a:ext cx="127955" cy="117759"/>
            </a:xfrm>
            <a:custGeom>
              <a:rect b="b" l="l" r="r" t="t"/>
              <a:pathLst>
                <a:path extrusionOk="0" h="7022" w="7630">
                  <a:moveTo>
                    <a:pt x="2219" y="0"/>
                  </a:moveTo>
                  <a:cubicBezTo>
                    <a:pt x="2219" y="31"/>
                    <a:pt x="2189" y="61"/>
                    <a:pt x="2189" y="92"/>
                  </a:cubicBezTo>
                  <a:lnTo>
                    <a:pt x="0" y="5168"/>
                  </a:lnTo>
                  <a:cubicBezTo>
                    <a:pt x="0" y="5198"/>
                    <a:pt x="0" y="5228"/>
                    <a:pt x="0" y="5259"/>
                  </a:cubicBezTo>
                  <a:lnTo>
                    <a:pt x="3648" y="6809"/>
                  </a:lnTo>
                  <a:cubicBezTo>
                    <a:pt x="3952" y="6931"/>
                    <a:pt x="4256" y="7022"/>
                    <a:pt x="4559" y="7022"/>
                  </a:cubicBezTo>
                  <a:cubicBezTo>
                    <a:pt x="5715" y="6991"/>
                    <a:pt x="6748" y="6292"/>
                    <a:pt x="7204" y="5228"/>
                  </a:cubicBezTo>
                  <a:lnTo>
                    <a:pt x="7174" y="5228"/>
                  </a:lnTo>
                  <a:cubicBezTo>
                    <a:pt x="7629" y="4165"/>
                    <a:pt x="7417" y="2949"/>
                    <a:pt x="6657" y="2067"/>
                  </a:cubicBezTo>
                  <a:cubicBezTo>
                    <a:pt x="6414" y="1855"/>
                    <a:pt x="6170" y="1703"/>
                    <a:pt x="5897" y="1581"/>
                  </a:cubicBezTo>
                  <a:lnTo>
                    <a:pt x="2219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3"/>
            <p:cNvSpPr/>
            <p:nvPr/>
          </p:nvSpPr>
          <p:spPr>
            <a:xfrm>
              <a:off x="4537281" y="3189663"/>
              <a:ext cx="132047" cy="118866"/>
            </a:xfrm>
            <a:custGeom>
              <a:rect b="b" l="l" r="r" t="t"/>
              <a:pathLst>
                <a:path extrusionOk="0" h="7088" w="7874">
                  <a:moveTo>
                    <a:pt x="2425" y="1"/>
                  </a:moveTo>
                  <a:cubicBezTo>
                    <a:pt x="2348" y="1"/>
                    <a:pt x="2266" y="40"/>
                    <a:pt x="2220" y="133"/>
                  </a:cubicBezTo>
                  <a:lnTo>
                    <a:pt x="61" y="5209"/>
                  </a:lnTo>
                  <a:cubicBezTo>
                    <a:pt x="1" y="5300"/>
                    <a:pt x="61" y="5422"/>
                    <a:pt x="153" y="5483"/>
                  </a:cubicBezTo>
                  <a:lnTo>
                    <a:pt x="3344" y="6851"/>
                  </a:lnTo>
                  <a:cubicBezTo>
                    <a:pt x="3719" y="7011"/>
                    <a:pt x="4111" y="7087"/>
                    <a:pt x="4498" y="7087"/>
                  </a:cubicBezTo>
                  <a:cubicBezTo>
                    <a:pt x="5649" y="7087"/>
                    <a:pt x="6757" y="6415"/>
                    <a:pt x="7235" y="5300"/>
                  </a:cubicBezTo>
                  <a:cubicBezTo>
                    <a:pt x="7873" y="3781"/>
                    <a:pt x="7174" y="2048"/>
                    <a:pt x="5685" y="1379"/>
                  </a:cubicBezTo>
                  <a:lnTo>
                    <a:pt x="2493" y="12"/>
                  </a:lnTo>
                  <a:cubicBezTo>
                    <a:pt x="2472" y="4"/>
                    <a:pt x="2448" y="1"/>
                    <a:pt x="2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3"/>
            <p:cNvSpPr/>
            <p:nvPr/>
          </p:nvSpPr>
          <p:spPr>
            <a:xfrm>
              <a:off x="4503372" y="3176281"/>
              <a:ext cx="141237" cy="66912"/>
            </a:xfrm>
            <a:custGeom>
              <a:rect b="b" l="l" r="r" t="t"/>
              <a:pathLst>
                <a:path extrusionOk="0" h="3990" w="8422">
                  <a:moveTo>
                    <a:pt x="694" y="0"/>
                  </a:moveTo>
                  <a:cubicBezTo>
                    <a:pt x="213" y="0"/>
                    <a:pt x="0" y="681"/>
                    <a:pt x="473" y="931"/>
                  </a:cubicBezTo>
                  <a:lnTo>
                    <a:pt x="7585" y="3971"/>
                  </a:lnTo>
                  <a:cubicBezTo>
                    <a:pt x="7635" y="3984"/>
                    <a:pt x="7683" y="3990"/>
                    <a:pt x="7728" y="3990"/>
                  </a:cubicBezTo>
                  <a:cubicBezTo>
                    <a:pt x="8209" y="3990"/>
                    <a:pt x="8422" y="3309"/>
                    <a:pt x="7950" y="3059"/>
                  </a:cubicBezTo>
                  <a:lnTo>
                    <a:pt x="837" y="19"/>
                  </a:lnTo>
                  <a:cubicBezTo>
                    <a:pt x="787" y="6"/>
                    <a:pt x="739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3"/>
            <p:cNvSpPr/>
            <p:nvPr/>
          </p:nvSpPr>
          <p:spPr>
            <a:xfrm>
              <a:off x="4358529" y="2475546"/>
              <a:ext cx="362785" cy="797447"/>
            </a:xfrm>
            <a:custGeom>
              <a:rect b="b" l="l" r="r" t="t"/>
              <a:pathLst>
                <a:path extrusionOk="0" h="47552" w="21633">
                  <a:moveTo>
                    <a:pt x="20735" y="0"/>
                  </a:moveTo>
                  <a:cubicBezTo>
                    <a:pt x="20438" y="0"/>
                    <a:pt x="20156" y="176"/>
                    <a:pt x="20022" y="466"/>
                  </a:cubicBezTo>
                  <a:lnTo>
                    <a:pt x="295" y="46424"/>
                  </a:lnTo>
                  <a:cubicBezTo>
                    <a:pt x="1" y="47051"/>
                    <a:pt x="528" y="47552"/>
                    <a:pt x="1045" y="47552"/>
                  </a:cubicBezTo>
                  <a:cubicBezTo>
                    <a:pt x="1331" y="47552"/>
                    <a:pt x="1613" y="47400"/>
                    <a:pt x="1754" y="47032"/>
                  </a:cubicBezTo>
                  <a:lnTo>
                    <a:pt x="21481" y="1105"/>
                  </a:lnTo>
                  <a:cubicBezTo>
                    <a:pt x="21633" y="709"/>
                    <a:pt x="21450" y="223"/>
                    <a:pt x="21055" y="71"/>
                  </a:cubicBezTo>
                  <a:cubicBezTo>
                    <a:pt x="20950" y="23"/>
                    <a:pt x="20842" y="0"/>
                    <a:pt x="20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3"/>
            <p:cNvSpPr/>
            <p:nvPr/>
          </p:nvSpPr>
          <p:spPr>
            <a:xfrm>
              <a:off x="4365153" y="2468402"/>
              <a:ext cx="363305" cy="797212"/>
            </a:xfrm>
            <a:custGeom>
              <a:rect b="b" l="l" r="r" t="t"/>
              <a:pathLst>
                <a:path extrusionOk="0" h="47538" w="21664">
                  <a:moveTo>
                    <a:pt x="20730" y="1"/>
                  </a:moveTo>
                  <a:cubicBezTo>
                    <a:pt x="20426" y="1"/>
                    <a:pt x="20133" y="176"/>
                    <a:pt x="20022" y="467"/>
                  </a:cubicBezTo>
                  <a:lnTo>
                    <a:pt x="295" y="46394"/>
                  </a:lnTo>
                  <a:cubicBezTo>
                    <a:pt x="1" y="47042"/>
                    <a:pt x="530" y="47538"/>
                    <a:pt x="1048" y="47538"/>
                  </a:cubicBezTo>
                  <a:cubicBezTo>
                    <a:pt x="1333" y="47538"/>
                    <a:pt x="1614" y="47388"/>
                    <a:pt x="1754" y="47033"/>
                  </a:cubicBezTo>
                  <a:lnTo>
                    <a:pt x="21481" y="1105"/>
                  </a:lnTo>
                  <a:cubicBezTo>
                    <a:pt x="21663" y="680"/>
                    <a:pt x="21450" y="224"/>
                    <a:pt x="21055" y="72"/>
                  </a:cubicBezTo>
                  <a:cubicBezTo>
                    <a:pt x="20951" y="23"/>
                    <a:pt x="20840" y="1"/>
                    <a:pt x="20730" y="1"/>
                  </a:cubicBezTo>
                  <a:close/>
                </a:path>
              </a:pathLst>
            </a:custGeom>
            <a:solidFill>
              <a:srgbClr val="A2A0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3"/>
            <p:cNvSpPr/>
            <p:nvPr/>
          </p:nvSpPr>
          <p:spPr>
            <a:xfrm>
              <a:off x="7244999" y="3389763"/>
              <a:ext cx="163642" cy="185158"/>
            </a:xfrm>
            <a:custGeom>
              <a:rect b="b" l="l" r="r" t="t"/>
              <a:pathLst>
                <a:path extrusionOk="0" h="11041" w="9758">
                  <a:moveTo>
                    <a:pt x="3267" y="0"/>
                  </a:moveTo>
                  <a:cubicBezTo>
                    <a:pt x="2720" y="0"/>
                    <a:pt x="2165" y="156"/>
                    <a:pt x="1672" y="481"/>
                  </a:cubicBezTo>
                  <a:cubicBezTo>
                    <a:pt x="365" y="1362"/>
                    <a:pt x="1" y="3186"/>
                    <a:pt x="943" y="4493"/>
                  </a:cubicBezTo>
                  <a:lnTo>
                    <a:pt x="4590" y="9934"/>
                  </a:lnTo>
                  <a:cubicBezTo>
                    <a:pt x="4773" y="10177"/>
                    <a:pt x="4986" y="10420"/>
                    <a:pt x="5229" y="10603"/>
                  </a:cubicBezTo>
                  <a:cubicBezTo>
                    <a:pt x="5697" y="10896"/>
                    <a:pt x="6236" y="11040"/>
                    <a:pt x="6775" y="11040"/>
                  </a:cubicBezTo>
                  <a:cubicBezTo>
                    <a:pt x="7354" y="11040"/>
                    <a:pt x="7932" y="10873"/>
                    <a:pt x="8420" y="10542"/>
                  </a:cubicBezTo>
                  <a:cubicBezTo>
                    <a:pt x="9089" y="10086"/>
                    <a:pt x="9545" y="9417"/>
                    <a:pt x="9697" y="8657"/>
                  </a:cubicBezTo>
                  <a:cubicBezTo>
                    <a:pt x="9758" y="8293"/>
                    <a:pt x="9758" y="7958"/>
                    <a:pt x="9727" y="7594"/>
                  </a:cubicBezTo>
                  <a:cubicBezTo>
                    <a:pt x="9636" y="7290"/>
                    <a:pt x="9515" y="7016"/>
                    <a:pt x="9332" y="6773"/>
                  </a:cubicBezTo>
                  <a:lnTo>
                    <a:pt x="5654" y="1302"/>
                  </a:lnTo>
                  <a:cubicBezTo>
                    <a:pt x="5117" y="457"/>
                    <a:pt x="4204" y="0"/>
                    <a:pt x="3267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3"/>
            <p:cNvSpPr/>
            <p:nvPr/>
          </p:nvSpPr>
          <p:spPr>
            <a:xfrm>
              <a:off x="7284760" y="3447770"/>
              <a:ext cx="123880" cy="127150"/>
            </a:xfrm>
            <a:custGeom>
              <a:rect b="b" l="l" r="r" t="t"/>
              <a:pathLst>
                <a:path extrusionOk="0" h="7582" w="7387">
                  <a:moveTo>
                    <a:pt x="4742" y="1"/>
                  </a:moveTo>
                  <a:cubicBezTo>
                    <a:pt x="4712" y="1"/>
                    <a:pt x="4681" y="1"/>
                    <a:pt x="4651" y="31"/>
                  </a:cubicBezTo>
                  <a:lnTo>
                    <a:pt x="61" y="3101"/>
                  </a:lnTo>
                  <a:cubicBezTo>
                    <a:pt x="31" y="3131"/>
                    <a:pt x="1" y="3131"/>
                    <a:pt x="1" y="3162"/>
                  </a:cubicBezTo>
                  <a:lnTo>
                    <a:pt x="2219" y="6475"/>
                  </a:lnTo>
                  <a:cubicBezTo>
                    <a:pt x="2402" y="6718"/>
                    <a:pt x="2615" y="6961"/>
                    <a:pt x="2858" y="7144"/>
                  </a:cubicBezTo>
                  <a:cubicBezTo>
                    <a:pt x="3326" y="7437"/>
                    <a:pt x="3865" y="7581"/>
                    <a:pt x="4404" y="7581"/>
                  </a:cubicBezTo>
                  <a:cubicBezTo>
                    <a:pt x="4983" y="7581"/>
                    <a:pt x="5561" y="7414"/>
                    <a:pt x="6049" y="7083"/>
                  </a:cubicBezTo>
                  <a:cubicBezTo>
                    <a:pt x="6718" y="6627"/>
                    <a:pt x="7174" y="5958"/>
                    <a:pt x="7326" y="5198"/>
                  </a:cubicBezTo>
                  <a:cubicBezTo>
                    <a:pt x="7387" y="4834"/>
                    <a:pt x="7387" y="4499"/>
                    <a:pt x="7356" y="4135"/>
                  </a:cubicBezTo>
                  <a:cubicBezTo>
                    <a:pt x="7265" y="3831"/>
                    <a:pt x="7144" y="3557"/>
                    <a:pt x="6961" y="3314"/>
                  </a:cubicBezTo>
                  <a:lnTo>
                    <a:pt x="4742" y="1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3"/>
            <p:cNvSpPr/>
            <p:nvPr/>
          </p:nvSpPr>
          <p:spPr>
            <a:xfrm>
              <a:off x="7286806" y="3452197"/>
              <a:ext cx="131527" cy="127368"/>
            </a:xfrm>
            <a:custGeom>
              <a:rect b="b" l="l" r="r" t="t"/>
              <a:pathLst>
                <a:path extrusionOk="0" h="7595" w="7843">
                  <a:moveTo>
                    <a:pt x="4836" y="1"/>
                  </a:moveTo>
                  <a:cubicBezTo>
                    <a:pt x="4792" y="1"/>
                    <a:pt x="4749" y="16"/>
                    <a:pt x="4711" y="41"/>
                  </a:cubicBezTo>
                  <a:lnTo>
                    <a:pt x="122" y="3111"/>
                  </a:lnTo>
                  <a:cubicBezTo>
                    <a:pt x="31" y="3171"/>
                    <a:pt x="0" y="3293"/>
                    <a:pt x="61" y="3415"/>
                  </a:cubicBezTo>
                  <a:lnTo>
                    <a:pt x="2006" y="6272"/>
                  </a:lnTo>
                  <a:cubicBezTo>
                    <a:pt x="2579" y="7131"/>
                    <a:pt x="3511" y="7594"/>
                    <a:pt x="4464" y="7594"/>
                  </a:cubicBezTo>
                  <a:cubicBezTo>
                    <a:pt x="5029" y="7594"/>
                    <a:pt x="5601" y="7432"/>
                    <a:pt x="6110" y="7092"/>
                  </a:cubicBezTo>
                  <a:cubicBezTo>
                    <a:pt x="7477" y="6181"/>
                    <a:pt x="7842" y="4326"/>
                    <a:pt x="6930" y="2959"/>
                  </a:cubicBezTo>
                  <a:lnTo>
                    <a:pt x="5015" y="101"/>
                  </a:lnTo>
                  <a:cubicBezTo>
                    <a:pt x="4962" y="30"/>
                    <a:pt x="4898" y="1"/>
                    <a:pt x="4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3"/>
            <p:cNvSpPr/>
            <p:nvPr/>
          </p:nvSpPr>
          <p:spPr>
            <a:xfrm>
              <a:off x="7307618" y="3405007"/>
              <a:ext cx="93895" cy="124735"/>
            </a:xfrm>
            <a:custGeom>
              <a:rect b="b" l="l" r="r" t="t"/>
              <a:pathLst>
                <a:path extrusionOk="0" h="7438" w="5599">
                  <a:moveTo>
                    <a:pt x="706" y="1"/>
                  </a:moveTo>
                  <a:cubicBezTo>
                    <a:pt x="342" y="1"/>
                    <a:pt x="0" y="402"/>
                    <a:pt x="279" y="788"/>
                  </a:cubicBezTo>
                  <a:lnTo>
                    <a:pt x="4595" y="7232"/>
                  </a:lnTo>
                  <a:cubicBezTo>
                    <a:pt x="4690" y="7364"/>
                    <a:pt x="4843" y="7438"/>
                    <a:pt x="5004" y="7438"/>
                  </a:cubicBezTo>
                  <a:cubicBezTo>
                    <a:pt x="5102" y="7438"/>
                    <a:pt x="5202" y="7411"/>
                    <a:pt x="5294" y="7353"/>
                  </a:cubicBezTo>
                  <a:cubicBezTo>
                    <a:pt x="5537" y="7201"/>
                    <a:pt x="5598" y="6867"/>
                    <a:pt x="5416" y="6654"/>
                  </a:cubicBezTo>
                  <a:lnTo>
                    <a:pt x="1130" y="241"/>
                  </a:lnTo>
                  <a:cubicBezTo>
                    <a:pt x="1014" y="71"/>
                    <a:pt x="858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3"/>
            <p:cNvSpPr/>
            <p:nvPr/>
          </p:nvSpPr>
          <p:spPr>
            <a:xfrm>
              <a:off x="4952204" y="3592696"/>
              <a:ext cx="161093" cy="186164"/>
            </a:xfrm>
            <a:custGeom>
              <a:rect b="b" l="l" r="r" t="t"/>
              <a:pathLst>
                <a:path extrusionOk="0" h="11101" w="9606">
                  <a:moveTo>
                    <a:pt x="6531" y="0"/>
                  </a:moveTo>
                  <a:cubicBezTo>
                    <a:pt x="6298" y="0"/>
                    <a:pt x="6065" y="28"/>
                    <a:pt x="5837" y="82"/>
                  </a:cubicBezTo>
                  <a:cubicBezTo>
                    <a:pt x="5502" y="173"/>
                    <a:pt x="5168" y="295"/>
                    <a:pt x="4894" y="508"/>
                  </a:cubicBezTo>
                  <a:cubicBezTo>
                    <a:pt x="4651" y="690"/>
                    <a:pt x="4439" y="933"/>
                    <a:pt x="4287" y="1207"/>
                  </a:cubicBezTo>
                  <a:lnTo>
                    <a:pt x="821" y="6739"/>
                  </a:lnTo>
                  <a:cubicBezTo>
                    <a:pt x="1" y="8076"/>
                    <a:pt x="396" y="9839"/>
                    <a:pt x="1733" y="10660"/>
                  </a:cubicBezTo>
                  <a:cubicBezTo>
                    <a:pt x="2203" y="10959"/>
                    <a:pt x="2724" y="11100"/>
                    <a:pt x="3239" y="11100"/>
                  </a:cubicBezTo>
                  <a:cubicBezTo>
                    <a:pt x="4192" y="11100"/>
                    <a:pt x="5122" y="10616"/>
                    <a:pt x="5654" y="9748"/>
                  </a:cubicBezTo>
                  <a:lnTo>
                    <a:pt x="9119" y="4186"/>
                  </a:lnTo>
                  <a:cubicBezTo>
                    <a:pt x="9271" y="3912"/>
                    <a:pt x="9393" y="3639"/>
                    <a:pt x="9484" y="3335"/>
                  </a:cubicBezTo>
                  <a:cubicBezTo>
                    <a:pt x="9606" y="2180"/>
                    <a:pt x="9089" y="1055"/>
                    <a:pt x="8086" y="447"/>
                  </a:cubicBezTo>
                  <a:cubicBezTo>
                    <a:pt x="7618" y="149"/>
                    <a:pt x="7075" y="0"/>
                    <a:pt x="6531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3"/>
            <p:cNvSpPr/>
            <p:nvPr/>
          </p:nvSpPr>
          <p:spPr>
            <a:xfrm>
              <a:off x="4988914" y="3592462"/>
              <a:ext cx="124383" cy="127016"/>
            </a:xfrm>
            <a:custGeom>
              <a:rect b="b" l="l" r="r" t="t"/>
              <a:pathLst>
                <a:path extrusionOk="0" h="7574" w="7417">
                  <a:moveTo>
                    <a:pt x="4350" y="1"/>
                  </a:moveTo>
                  <a:cubicBezTo>
                    <a:pt x="4114" y="1"/>
                    <a:pt x="3878" y="32"/>
                    <a:pt x="3648" y="96"/>
                  </a:cubicBezTo>
                  <a:cubicBezTo>
                    <a:pt x="3313" y="157"/>
                    <a:pt x="2979" y="309"/>
                    <a:pt x="2705" y="491"/>
                  </a:cubicBezTo>
                  <a:cubicBezTo>
                    <a:pt x="2462" y="704"/>
                    <a:pt x="2250" y="917"/>
                    <a:pt x="2098" y="1191"/>
                  </a:cubicBezTo>
                  <a:lnTo>
                    <a:pt x="0" y="4564"/>
                  </a:lnTo>
                  <a:cubicBezTo>
                    <a:pt x="0" y="4595"/>
                    <a:pt x="31" y="4625"/>
                    <a:pt x="61" y="4625"/>
                  </a:cubicBezTo>
                  <a:lnTo>
                    <a:pt x="4742" y="7543"/>
                  </a:lnTo>
                  <a:cubicBezTo>
                    <a:pt x="4772" y="7574"/>
                    <a:pt x="4803" y="7574"/>
                    <a:pt x="4833" y="7574"/>
                  </a:cubicBezTo>
                  <a:lnTo>
                    <a:pt x="6930" y="4200"/>
                  </a:lnTo>
                  <a:cubicBezTo>
                    <a:pt x="7082" y="3926"/>
                    <a:pt x="7204" y="3653"/>
                    <a:pt x="7295" y="3349"/>
                  </a:cubicBezTo>
                  <a:cubicBezTo>
                    <a:pt x="7417" y="2194"/>
                    <a:pt x="6900" y="1069"/>
                    <a:pt x="5897" y="461"/>
                  </a:cubicBezTo>
                  <a:cubicBezTo>
                    <a:pt x="5431" y="164"/>
                    <a:pt x="4891" y="1"/>
                    <a:pt x="4350" y="1"/>
                  </a:cubicBez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3"/>
            <p:cNvSpPr/>
            <p:nvPr/>
          </p:nvSpPr>
          <p:spPr>
            <a:xfrm>
              <a:off x="4990440" y="3588018"/>
              <a:ext cx="131024" cy="127385"/>
            </a:xfrm>
            <a:custGeom>
              <a:rect b="b" l="l" r="r" t="t"/>
              <a:pathLst>
                <a:path extrusionOk="0" h="7596" w="7813">
                  <a:moveTo>
                    <a:pt x="4428" y="0"/>
                  </a:moveTo>
                  <a:cubicBezTo>
                    <a:pt x="3432" y="0"/>
                    <a:pt x="2459" y="504"/>
                    <a:pt x="1885" y="1395"/>
                  </a:cubicBezTo>
                  <a:lnTo>
                    <a:pt x="61" y="4343"/>
                  </a:lnTo>
                  <a:cubicBezTo>
                    <a:pt x="0" y="4434"/>
                    <a:pt x="31" y="4586"/>
                    <a:pt x="152" y="4647"/>
                  </a:cubicBezTo>
                  <a:lnTo>
                    <a:pt x="4833" y="7565"/>
                  </a:lnTo>
                  <a:cubicBezTo>
                    <a:pt x="4864" y="7585"/>
                    <a:pt x="4901" y="7595"/>
                    <a:pt x="4939" y="7595"/>
                  </a:cubicBezTo>
                  <a:cubicBezTo>
                    <a:pt x="5016" y="7595"/>
                    <a:pt x="5097" y="7555"/>
                    <a:pt x="5137" y="7474"/>
                  </a:cubicBezTo>
                  <a:lnTo>
                    <a:pt x="6961" y="4556"/>
                  </a:lnTo>
                  <a:cubicBezTo>
                    <a:pt x="7812" y="3158"/>
                    <a:pt x="7387" y="1304"/>
                    <a:pt x="5988" y="452"/>
                  </a:cubicBezTo>
                  <a:cubicBezTo>
                    <a:pt x="5501" y="145"/>
                    <a:pt x="4961" y="0"/>
                    <a:pt x="4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3"/>
            <p:cNvSpPr/>
            <p:nvPr/>
          </p:nvSpPr>
          <p:spPr>
            <a:xfrm>
              <a:off x="4965268" y="3605240"/>
              <a:ext cx="90625" cy="127284"/>
            </a:xfrm>
            <a:custGeom>
              <a:rect b="b" l="l" r="r" t="t"/>
              <a:pathLst>
                <a:path extrusionOk="0" h="7590" w="5404">
                  <a:moveTo>
                    <a:pt x="4699" y="0"/>
                  </a:moveTo>
                  <a:cubicBezTo>
                    <a:pt x="4548" y="0"/>
                    <a:pt x="4398" y="72"/>
                    <a:pt x="4298" y="246"/>
                  </a:cubicBezTo>
                  <a:lnTo>
                    <a:pt x="194" y="6842"/>
                  </a:lnTo>
                  <a:cubicBezTo>
                    <a:pt x="0" y="7231"/>
                    <a:pt x="343" y="7589"/>
                    <a:pt x="689" y="7589"/>
                  </a:cubicBezTo>
                  <a:cubicBezTo>
                    <a:pt x="829" y="7589"/>
                    <a:pt x="970" y="7530"/>
                    <a:pt x="1076" y="7389"/>
                  </a:cubicBezTo>
                  <a:lnTo>
                    <a:pt x="5149" y="793"/>
                  </a:lnTo>
                  <a:cubicBezTo>
                    <a:pt x="5404" y="389"/>
                    <a:pt x="5050" y="0"/>
                    <a:pt x="4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3"/>
            <p:cNvSpPr/>
            <p:nvPr/>
          </p:nvSpPr>
          <p:spPr>
            <a:xfrm>
              <a:off x="7070674" y="2370633"/>
              <a:ext cx="206455" cy="128542"/>
            </a:xfrm>
            <a:custGeom>
              <a:rect b="b" l="l" r="r" t="t"/>
              <a:pathLst>
                <a:path extrusionOk="0" h="7665" w="12311">
                  <a:moveTo>
                    <a:pt x="3206" y="1"/>
                  </a:moveTo>
                  <a:cubicBezTo>
                    <a:pt x="1993" y="1"/>
                    <a:pt x="858" y="775"/>
                    <a:pt x="487" y="2011"/>
                  </a:cubicBezTo>
                  <a:cubicBezTo>
                    <a:pt x="0" y="3500"/>
                    <a:pt x="851" y="5111"/>
                    <a:pt x="2341" y="5567"/>
                  </a:cubicBezTo>
                  <a:lnTo>
                    <a:pt x="8602" y="7543"/>
                  </a:lnTo>
                  <a:cubicBezTo>
                    <a:pt x="8906" y="7634"/>
                    <a:pt x="9210" y="7665"/>
                    <a:pt x="9514" y="7665"/>
                  </a:cubicBezTo>
                  <a:cubicBezTo>
                    <a:pt x="10669" y="7513"/>
                    <a:pt x="11642" y="6722"/>
                    <a:pt x="11976" y="5598"/>
                  </a:cubicBezTo>
                  <a:cubicBezTo>
                    <a:pt x="12311" y="4503"/>
                    <a:pt x="12007" y="3288"/>
                    <a:pt x="11125" y="2497"/>
                  </a:cubicBezTo>
                  <a:cubicBezTo>
                    <a:pt x="10882" y="2315"/>
                    <a:pt x="10608" y="2193"/>
                    <a:pt x="10304" y="2102"/>
                  </a:cubicBezTo>
                  <a:lnTo>
                    <a:pt x="4043" y="126"/>
                  </a:lnTo>
                  <a:cubicBezTo>
                    <a:pt x="3765" y="41"/>
                    <a:pt x="3483" y="1"/>
                    <a:pt x="3206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3"/>
            <p:cNvSpPr/>
            <p:nvPr/>
          </p:nvSpPr>
          <p:spPr>
            <a:xfrm>
              <a:off x="7151204" y="2385491"/>
              <a:ext cx="125926" cy="113684"/>
            </a:xfrm>
            <a:custGeom>
              <a:rect b="b" l="l" r="r" t="t"/>
              <a:pathLst>
                <a:path extrusionOk="0" h="6779" w="7509">
                  <a:moveTo>
                    <a:pt x="1703" y="0"/>
                  </a:moveTo>
                  <a:cubicBezTo>
                    <a:pt x="1673" y="31"/>
                    <a:pt x="1673" y="61"/>
                    <a:pt x="1673" y="92"/>
                  </a:cubicBezTo>
                  <a:lnTo>
                    <a:pt x="1" y="5380"/>
                  </a:lnTo>
                  <a:cubicBezTo>
                    <a:pt x="1" y="5380"/>
                    <a:pt x="1" y="5441"/>
                    <a:pt x="1" y="5472"/>
                  </a:cubicBezTo>
                  <a:lnTo>
                    <a:pt x="3800" y="6657"/>
                  </a:lnTo>
                  <a:cubicBezTo>
                    <a:pt x="4104" y="6748"/>
                    <a:pt x="4408" y="6779"/>
                    <a:pt x="4712" y="6779"/>
                  </a:cubicBezTo>
                  <a:cubicBezTo>
                    <a:pt x="5867" y="6627"/>
                    <a:pt x="6840" y="5836"/>
                    <a:pt x="7174" y="4712"/>
                  </a:cubicBezTo>
                  <a:cubicBezTo>
                    <a:pt x="7509" y="3617"/>
                    <a:pt x="7174" y="2402"/>
                    <a:pt x="6323" y="1611"/>
                  </a:cubicBezTo>
                  <a:cubicBezTo>
                    <a:pt x="6080" y="1429"/>
                    <a:pt x="5806" y="1307"/>
                    <a:pt x="5502" y="1216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3"/>
            <p:cNvSpPr/>
            <p:nvPr/>
          </p:nvSpPr>
          <p:spPr>
            <a:xfrm>
              <a:off x="7156302" y="2386380"/>
              <a:ext cx="128475" cy="115042"/>
            </a:xfrm>
            <a:custGeom>
              <a:rect b="b" l="l" r="r" t="t"/>
              <a:pathLst>
                <a:path extrusionOk="0" h="6860" w="7661">
                  <a:moveTo>
                    <a:pt x="1882" y="0"/>
                  </a:moveTo>
                  <a:cubicBezTo>
                    <a:pt x="1784" y="0"/>
                    <a:pt x="1698" y="55"/>
                    <a:pt x="1673" y="130"/>
                  </a:cubicBezTo>
                  <a:lnTo>
                    <a:pt x="31" y="5419"/>
                  </a:lnTo>
                  <a:cubicBezTo>
                    <a:pt x="1" y="5510"/>
                    <a:pt x="62" y="5631"/>
                    <a:pt x="153" y="5692"/>
                  </a:cubicBezTo>
                  <a:lnTo>
                    <a:pt x="3466" y="6726"/>
                  </a:lnTo>
                  <a:cubicBezTo>
                    <a:pt x="3755" y="6816"/>
                    <a:pt x="4049" y="6859"/>
                    <a:pt x="4338" y="6859"/>
                  </a:cubicBezTo>
                  <a:cubicBezTo>
                    <a:pt x="5599" y="6859"/>
                    <a:pt x="6779" y="6041"/>
                    <a:pt x="7174" y="4780"/>
                  </a:cubicBezTo>
                  <a:cubicBezTo>
                    <a:pt x="7661" y="3200"/>
                    <a:pt x="6809" y="1528"/>
                    <a:pt x="5229" y="1042"/>
                  </a:cubicBezTo>
                  <a:lnTo>
                    <a:pt x="1946" y="8"/>
                  </a:lnTo>
                  <a:cubicBezTo>
                    <a:pt x="1925" y="3"/>
                    <a:pt x="1903" y="0"/>
                    <a:pt x="1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3"/>
            <p:cNvSpPr/>
            <p:nvPr/>
          </p:nvSpPr>
          <p:spPr>
            <a:xfrm>
              <a:off x="7110117" y="2378247"/>
              <a:ext cx="149655" cy="56196"/>
            </a:xfrm>
            <a:custGeom>
              <a:rect b="b" l="l" r="r" t="t"/>
              <a:pathLst>
                <a:path extrusionOk="0" h="3351" w="8924">
                  <a:moveTo>
                    <a:pt x="755" y="0"/>
                  </a:moveTo>
                  <a:cubicBezTo>
                    <a:pt x="204" y="0"/>
                    <a:pt x="1" y="847"/>
                    <a:pt x="627" y="1010"/>
                  </a:cubicBezTo>
                  <a:lnTo>
                    <a:pt x="8044" y="3320"/>
                  </a:lnTo>
                  <a:cubicBezTo>
                    <a:pt x="8106" y="3341"/>
                    <a:pt x="8165" y="3350"/>
                    <a:pt x="8220" y="3350"/>
                  </a:cubicBezTo>
                  <a:cubicBezTo>
                    <a:pt x="8732" y="3350"/>
                    <a:pt x="8924" y="2539"/>
                    <a:pt x="8348" y="2347"/>
                  </a:cubicBezTo>
                  <a:lnTo>
                    <a:pt x="961" y="37"/>
                  </a:lnTo>
                  <a:cubicBezTo>
                    <a:pt x="889" y="12"/>
                    <a:pt x="820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3"/>
            <p:cNvSpPr/>
            <p:nvPr/>
          </p:nvSpPr>
          <p:spPr>
            <a:xfrm>
              <a:off x="5392115" y="1864699"/>
              <a:ext cx="177393" cy="175632"/>
            </a:xfrm>
            <a:custGeom>
              <a:rect b="b" l="l" r="r" t="t"/>
              <a:pathLst>
                <a:path extrusionOk="0" h="10473" w="10578">
                  <a:moveTo>
                    <a:pt x="7414" y="1"/>
                  </a:moveTo>
                  <a:cubicBezTo>
                    <a:pt x="6612" y="1"/>
                    <a:pt x="5816" y="338"/>
                    <a:pt x="5259" y="994"/>
                  </a:cubicBezTo>
                  <a:lnTo>
                    <a:pt x="851" y="5857"/>
                  </a:lnTo>
                  <a:cubicBezTo>
                    <a:pt x="639" y="6070"/>
                    <a:pt x="456" y="6344"/>
                    <a:pt x="335" y="6617"/>
                  </a:cubicBezTo>
                  <a:cubicBezTo>
                    <a:pt x="0" y="7712"/>
                    <a:pt x="304" y="8927"/>
                    <a:pt x="1186" y="9718"/>
                  </a:cubicBezTo>
                  <a:cubicBezTo>
                    <a:pt x="1757" y="10210"/>
                    <a:pt x="2468" y="10473"/>
                    <a:pt x="3188" y="10473"/>
                  </a:cubicBezTo>
                  <a:cubicBezTo>
                    <a:pt x="3579" y="10473"/>
                    <a:pt x="3972" y="10395"/>
                    <a:pt x="4347" y="10234"/>
                  </a:cubicBezTo>
                  <a:cubicBezTo>
                    <a:pt x="4620" y="10082"/>
                    <a:pt x="4864" y="9900"/>
                    <a:pt x="5076" y="9657"/>
                  </a:cubicBezTo>
                  <a:lnTo>
                    <a:pt x="9484" y="4824"/>
                  </a:lnTo>
                  <a:cubicBezTo>
                    <a:pt x="10578" y="3669"/>
                    <a:pt x="10517" y="1815"/>
                    <a:pt x="9332" y="751"/>
                  </a:cubicBezTo>
                  <a:cubicBezTo>
                    <a:pt x="8786" y="247"/>
                    <a:pt x="8098" y="1"/>
                    <a:pt x="7414" y="1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3"/>
            <p:cNvSpPr/>
            <p:nvPr/>
          </p:nvSpPr>
          <p:spPr>
            <a:xfrm>
              <a:off x="5392115" y="1913483"/>
              <a:ext cx="130001" cy="126848"/>
            </a:xfrm>
            <a:custGeom>
              <a:rect b="b" l="l" r="r" t="t"/>
              <a:pathLst>
                <a:path extrusionOk="0" h="7564" w="7752">
                  <a:moveTo>
                    <a:pt x="3526" y="0"/>
                  </a:moveTo>
                  <a:lnTo>
                    <a:pt x="851" y="2948"/>
                  </a:lnTo>
                  <a:cubicBezTo>
                    <a:pt x="639" y="3161"/>
                    <a:pt x="456" y="3435"/>
                    <a:pt x="335" y="3708"/>
                  </a:cubicBezTo>
                  <a:cubicBezTo>
                    <a:pt x="0" y="4803"/>
                    <a:pt x="304" y="6018"/>
                    <a:pt x="1186" y="6809"/>
                  </a:cubicBezTo>
                  <a:cubicBezTo>
                    <a:pt x="1757" y="7301"/>
                    <a:pt x="2468" y="7564"/>
                    <a:pt x="3188" y="7564"/>
                  </a:cubicBezTo>
                  <a:cubicBezTo>
                    <a:pt x="3579" y="7564"/>
                    <a:pt x="3972" y="7486"/>
                    <a:pt x="4347" y="7325"/>
                  </a:cubicBezTo>
                  <a:cubicBezTo>
                    <a:pt x="4620" y="7173"/>
                    <a:pt x="4864" y="6991"/>
                    <a:pt x="5076" y="6748"/>
                  </a:cubicBezTo>
                  <a:lnTo>
                    <a:pt x="7751" y="3830"/>
                  </a:lnTo>
                  <a:cubicBezTo>
                    <a:pt x="7721" y="3799"/>
                    <a:pt x="7721" y="3769"/>
                    <a:pt x="7690" y="3769"/>
                  </a:cubicBezTo>
                  <a:lnTo>
                    <a:pt x="3587" y="30"/>
                  </a:lnTo>
                  <a:cubicBezTo>
                    <a:pt x="3587" y="30"/>
                    <a:pt x="3557" y="0"/>
                    <a:pt x="3526" y="0"/>
                  </a:cubicBez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3"/>
            <p:cNvSpPr/>
            <p:nvPr/>
          </p:nvSpPr>
          <p:spPr>
            <a:xfrm>
              <a:off x="5386497" y="1916921"/>
              <a:ext cx="132550" cy="127100"/>
            </a:xfrm>
            <a:custGeom>
              <a:rect b="b" l="l" r="r" t="t"/>
              <a:pathLst>
                <a:path extrusionOk="0" h="7579" w="7904">
                  <a:moveTo>
                    <a:pt x="3557" y="0"/>
                  </a:moveTo>
                  <a:cubicBezTo>
                    <a:pt x="3504" y="0"/>
                    <a:pt x="3451" y="23"/>
                    <a:pt x="3405" y="69"/>
                  </a:cubicBezTo>
                  <a:lnTo>
                    <a:pt x="1095" y="2622"/>
                  </a:lnTo>
                  <a:cubicBezTo>
                    <a:pt x="1" y="3838"/>
                    <a:pt x="92" y="5692"/>
                    <a:pt x="1278" y="6786"/>
                  </a:cubicBezTo>
                  <a:cubicBezTo>
                    <a:pt x="1854" y="7319"/>
                    <a:pt x="2580" y="7579"/>
                    <a:pt x="3301" y="7579"/>
                  </a:cubicBezTo>
                  <a:cubicBezTo>
                    <a:pt x="4102" y="7579"/>
                    <a:pt x="4896" y="7258"/>
                    <a:pt x="5472" y="6634"/>
                  </a:cubicBezTo>
                  <a:lnTo>
                    <a:pt x="7813" y="4081"/>
                  </a:lnTo>
                  <a:cubicBezTo>
                    <a:pt x="7904" y="3990"/>
                    <a:pt x="7904" y="3868"/>
                    <a:pt x="7813" y="3777"/>
                  </a:cubicBezTo>
                  <a:lnTo>
                    <a:pt x="3709" y="69"/>
                  </a:lnTo>
                  <a:cubicBezTo>
                    <a:pt x="3664" y="23"/>
                    <a:pt x="3610" y="0"/>
                    <a:pt x="3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3"/>
            <p:cNvSpPr/>
            <p:nvPr/>
          </p:nvSpPr>
          <p:spPr>
            <a:xfrm>
              <a:off x="5447674" y="1916971"/>
              <a:ext cx="108686" cy="113265"/>
            </a:xfrm>
            <a:custGeom>
              <a:rect b="b" l="l" r="r" t="t"/>
              <a:pathLst>
                <a:path extrusionOk="0" h="6754" w="6481">
                  <a:moveTo>
                    <a:pt x="5763" y="1"/>
                  </a:moveTo>
                  <a:cubicBezTo>
                    <a:pt x="5632" y="1"/>
                    <a:pt x="5496" y="56"/>
                    <a:pt x="5380" y="187"/>
                  </a:cubicBezTo>
                  <a:lnTo>
                    <a:pt x="183" y="5902"/>
                  </a:lnTo>
                  <a:cubicBezTo>
                    <a:pt x="0" y="6114"/>
                    <a:pt x="0" y="6449"/>
                    <a:pt x="213" y="6631"/>
                  </a:cubicBezTo>
                  <a:cubicBezTo>
                    <a:pt x="311" y="6715"/>
                    <a:pt x="428" y="6754"/>
                    <a:pt x="546" y="6754"/>
                  </a:cubicBezTo>
                  <a:cubicBezTo>
                    <a:pt x="686" y="6754"/>
                    <a:pt x="827" y="6699"/>
                    <a:pt x="943" y="6601"/>
                  </a:cubicBezTo>
                  <a:lnTo>
                    <a:pt x="6140" y="856"/>
                  </a:lnTo>
                  <a:cubicBezTo>
                    <a:pt x="6480" y="471"/>
                    <a:pt x="6144" y="1"/>
                    <a:pt x="5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3"/>
            <p:cNvSpPr/>
            <p:nvPr/>
          </p:nvSpPr>
          <p:spPr>
            <a:xfrm>
              <a:off x="7110939" y="4005004"/>
              <a:ext cx="177913" cy="175683"/>
            </a:xfrm>
            <a:custGeom>
              <a:rect b="b" l="l" r="r" t="t"/>
              <a:pathLst>
                <a:path extrusionOk="0" h="10476" w="10609">
                  <a:moveTo>
                    <a:pt x="7446" y="0"/>
                  </a:moveTo>
                  <a:cubicBezTo>
                    <a:pt x="6639" y="0"/>
                    <a:pt x="5837" y="338"/>
                    <a:pt x="5259" y="998"/>
                  </a:cubicBezTo>
                  <a:lnTo>
                    <a:pt x="852" y="5831"/>
                  </a:lnTo>
                  <a:cubicBezTo>
                    <a:pt x="639" y="6074"/>
                    <a:pt x="487" y="6317"/>
                    <a:pt x="365" y="6591"/>
                  </a:cubicBezTo>
                  <a:cubicBezTo>
                    <a:pt x="1" y="7716"/>
                    <a:pt x="335" y="8901"/>
                    <a:pt x="1186" y="9691"/>
                  </a:cubicBezTo>
                  <a:cubicBezTo>
                    <a:pt x="1760" y="10206"/>
                    <a:pt x="2475" y="10475"/>
                    <a:pt x="3198" y="10475"/>
                  </a:cubicBezTo>
                  <a:cubicBezTo>
                    <a:pt x="3586" y="10475"/>
                    <a:pt x="3976" y="10398"/>
                    <a:pt x="4347" y="10238"/>
                  </a:cubicBezTo>
                  <a:cubicBezTo>
                    <a:pt x="4621" y="10086"/>
                    <a:pt x="4864" y="9904"/>
                    <a:pt x="5077" y="9661"/>
                  </a:cubicBezTo>
                  <a:lnTo>
                    <a:pt x="9484" y="4828"/>
                  </a:lnTo>
                  <a:cubicBezTo>
                    <a:pt x="10609" y="3673"/>
                    <a:pt x="10548" y="1819"/>
                    <a:pt x="9362" y="725"/>
                  </a:cubicBezTo>
                  <a:cubicBezTo>
                    <a:pt x="8807" y="239"/>
                    <a:pt x="8125" y="0"/>
                    <a:pt x="7446" y="0"/>
                  </a:cubicBezTo>
                  <a:close/>
                </a:path>
              </a:pathLst>
            </a:custGeom>
            <a:solidFill>
              <a:srgbClr val="E7E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3"/>
            <p:cNvSpPr/>
            <p:nvPr/>
          </p:nvSpPr>
          <p:spPr>
            <a:xfrm>
              <a:off x="7110939" y="4053335"/>
              <a:ext cx="130001" cy="126865"/>
            </a:xfrm>
            <a:custGeom>
              <a:rect b="b" l="l" r="r" t="t"/>
              <a:pathLst>
                <a:path extrusionOk="0" h="7565" w="7752">
                  <a:moveTo>
                    <a:pt x="3526" y="1"/>
                  </a:moveTo>
                  <a:lnTo>
                    <a:pt x="852" y="2949"/>
                  </a:lnTo>
                  <a:cubicBezTo>
                    <a:pt x="639" y="3192"/>
                    <a:pt x="487" y="3435"/>
                    <a:pt x="365" y="3709"/>
                  </a:cubicBezTo>
                  <a:cubicBezTo>
                    <a:pt x="1" y="4834"/>
                    <a:pt x="335" y="6019"/>
                    <a:pt x="1186" y="6809"/>
                  </a:cubicBezTo>
                  <a:lnTo>
                    <a:pt x="1216" y="6809"/>
                  </a:lnTo>
                  <a:cubicBezTo>
                    <a:pt x="1768" y="7302"/>
                    <a:pt x="2485" y="7564"/>
                    <a:pt x="3211" y="7564"/>
                  </a:cubicBezTo>
                  <a:cubicBezTo>
                    <a:pt x="3606" y="7564"/>
                    <a:pt x="4003" y="7487"/>
                    <a:pt x="4378" y="7326"/>
                  </a:cubicBezTo>
                  <a:cubicBezTo>
                    <a:pt x="4651" y="7174"/>
                    <a:pt x="4894" y="6992"/>
                    <a:pt x="5107" y="6748"/>
                  </a:cubicBezTo>
                  <a:lnTo>
                    <a:pt x="7751" y="3800"/>
                  </a:lnTo>
                  <a:cubicBezTo>
                    <a:pt x="7751" y="3770"/>
                    <a:pt x="7721" y="3770"/>
                    <a:pt x="7691" y="3739"/>
                  </a:cubicBezTo>
                  <a:lnTo>
                    <a:pt x="3618" y="61"/>
                  </a:lnTo>
                  <a:cubicBezTo>
                    <a:pt x="3587" y="31"/>
                    <a:pt x="3557" y="31"/>
                    <a:pt x="3526" y="1"/>
                  </a:cubicBezTo>
                  <a:close/>
                </a:path>
              </a:pathLst>
            </a:custGeom>
            <a:solidFill>
              <a:srgbClr val="BDC0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3"/>
            <p:cNvSpPr/>
            <p:nvPr/>
          </p:nvSpPr>
          <p:spPr>
            <a:xfrm>
              <a:off x="7105841" y="4057158"/>
              <a:ext cx="132047" cy="127318"/>
            </a:xfrm>
            <a:custGeom>
              <a:rect b="b" l="l" r="r" t="t"/>
              <a:pathLst>
                <a:path extrusionOk="0" h="7592" w="7874">
                  <a:moveTo>
                    <a:pt x="3557" y="1"/>
                  </a:moveTo>
                  <a:cubicBezTo>
                    <a:pt x="3504" y="1"/>
                    <a:pt x="3451" y="16"/>
                    <a:pt x="3405" y="46"/>
                  </a:cubicBezTo>
                  <a:lnTo>
                    <a:pt x="1095" y="2630"/>
                  </a:lnTo>
                  <a:cubicBezTo>
                    <a:pt x="1" y="3846"/>
                    <a:pt x="92" y="5730"/>
                    <a:pt x="1277" y="6824"/>
                  </a:cubicBezTo>
                  <a:cubicBezTo>
                    <a:pt x="1849" y="7339"/>
                    <a:pt x="2568" y="7591"/>
                    <a:pt x="3283" y="7591"/>
                  </a:cubicBezTo>
                  <a:cubicBezTo>
                    <a:pt x="4090" y="7591"/>
                    <a:pt x="4892" y="7270"/>
                    <a:pt x="5472" y="6642"/>
                  </a:cubicBezTo>
                  <a:lnTo>
                    <a:pt x="7812" y="4058"/>
                  </a:lnTo>
                  <a:cubicBezTo>
                    <a:pt x="7873" y="3998"/>
                    <a:pt x="7873" y="3846"/>
                    <a:pt x="7812" y="3785"/>
                  </a:cubicBezTo>
                  <a:lnTo>
                    <a:pt x="3709" y="46"/>
                  </a:lnTo>
                  <a:cubicBezTo>
                    <a:pt x="3663" y="16"/>
                    <a:pt x="3610" y="1"/>
                    <a:pt x="3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3"/>
            <p:cNvSpPr/>
            <p:nvPr/>
          </p:nvSpPr>
          <p:spPr>
            <a:xfrm>
              <a:off x="7166498" y="4056924"/>
              <a:ext cx="109240" cy="113550"/>
            </a:xfrm>
            <a:custGeom>
              <a:rect b="b" l="l" r="r" t="t"/>
              <a:pathLst>
                <a:path extrusionOk="0" h="6771" w="6514">
                  <a:moveTo>
                    <a:pt x="5783" y="0"/>
                  </a:moveTo>
                  <a:cubicBezTo>
                    <a:pt x="5656" y="0"/>
                    <a:pt x="5524" y="54"/>
                    <a:pt x="5411" y="182"/>
                  </a:cubicBezTo>
                  <a:lnTo>
                    <a:pt x="213" y="5927"/>
                  </a:lnTo>
                  <a:cubicBezTo>
                    <a:pt x="1" y="6139"/>
                    <a:pt x="31" y="6443"/>
                    <a:pt x="244" y="6626"/>
                  </a:cubicBezTo>
                  <a:cubicBezTo>
                    <a:pt x="343" y="6725"/>
                    <a:pt x="461" y="6771"/>
                    <a:pt x="578" y="6771"/>
                  </a:cubicBezTo>
                  <a:cubicBezTo>
                    <a:pt x="713" y="6771"/>
                    <a:pt x="845" y="6709"/>
                    <a:pt x="943" y="6595"/>
                  </a:cubicBezTo>
                  <a:lnTo>
                    <a:pt x="6171" y="881"/>
                  </a:lnTo>
                  <a:cubicBezTo>
                    <a:pt x="6514" y="492"/>
                    <a:pt x="6169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3"/>
            <p:cNvSpPr/>
            <p:nvPr/>
          </p:nvSpPr>
          <p:spPr>
            <a:xfrm>
              <a:off x="7686938" y="2949701"/>
              <a:ext cx="465401" cy="413699"/>
            </a:xfrm>
            <a:custGeom>
              <a:rect b="b" l="l" r="r" t="t"/>
              <a:pathLst>
                <a:path extrusionOk="0" h="24669" w="27752">
                  <a:moveTo>
                    <a:pt x="7003" y="0"/>
                  </a:moveTo>
                  <a:cubicBezTo>
                    <a:pt x="6233" y="0"/>
                    <a:pt x="5475" y="335"/>
                    <a:pt x="4955" y="977"/>
                  </a:cubicBezTo>
                  <a:lnTo>
                    <a:pt x="913" y="5931"/>
                  </a:lnTo>
                  <a:cubicBezTo>
                    <a:pt x="1" y="7056"/>
                    <a:pt x="183" y="8728"/>
                    <a:pt x="1308" y="9640"/>
                  </a:cubicBezTo>
                  <a:lnTo>
                    <a:pt x="19089" y="24078"/>
                  </a:lnTo>
                  <a:cubicBezTo>
                    <a:pt x="19577" y="24473"/>
                    <a:pt x="20168" y="24669"/>
                    <a:pt x="20756" y="24669"/>
                  </a:cubicBezTo>
                  <a:cubicBezTo>
                    <a:pt x="21522" y="24669"/>
                    <a:pt x="22281" y="24336"/>
                    <a:pt x="22798" y="23682"/>
                  </a:cubicBezTo>
                  <a:lnTo>
                    <a:pt x="26810" y="18728"/>
                  </a:lnTo>
                  <a:cubicBezTo>
                    <a:pt x="27752" y="17603"/>
                    <a:pt x="27570" y="15932"/>
                    <a:pt x="26445" y="15020"/>
                  </a:cubicBezTo>
                  <a:lnTo>
                    <a:pt x="8664" y="582"/>
                  </a:lnTo>
                  <a:cubicBezTo>
                    <a:pt x="8167" y="190"/>
                    <a:pt x="7582" y="0"/>
                    <a:pt x="7003" y="0"/>
                  </a:cubicBezTo>
                  <a:close/>
                </a:path>
              </a:pathLst>
            </a:custGeom>
            <a:solidFill>
              <a:srgbClr val="FAC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3"/>
            <p:cNvSpPr/>
            <p:nvPr/>
          </p:nvSpPr>
          <p:spPr>
            <a:xfrm>
              <a:off x="7802433" y="2985740"/>
              <a:ext cx="24199" cy="22438"/>
            </a:xfrm>
            <a:custGeom>
              <a:rect b="b" l="l" r="r" t="t"/>
              <a:pathLst>
                <a:path extrusionOk="0" h="1338" w="1443">
                  <a:moveTo>
                    <a:pt x="694" y="1"/>
                  </a:moveTo>
                  <a:cubicBezTo>
                    <a:pt x="327" y="1"/>
                    <a:pt x="1" y="310"/>
                    <a:pt x="44" y="743"/>
                  </a:cubicBezTo>
                  <a:cubicBezTo>
                    <a:pt x="82" y="1106"/>
                    <a:pt x="385" y="1337"/>
                    <a:pt x="703" y="1337"/>
                  </a:cubicBezTo>
                  <a:cubicBezTo>
                    <a:pt x="891" y="1337"/>
                    <a:pt x="1083" y="1257"/>
                    <a:pt x="1229" y="1077"/>
                  </a:cubicBezTo>
                  <a:cubicBezTo>
                    <a:pt x="1442" y="804"/>
                    <a:pt x="1412" y="378"/>
                    <a:pt x="1138" y="165"/>
                  </a:cubicBezTo>
                  <a:cubicBezTo>
                    <a:pt x="998" y="51"/>
                    <a:pt x="843" y="1"/>
                    <a:pt x="694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3"/>
            <p:cNvSpPr/>
            <p:nvPr/>
          </p:nvSpPr>
          <p:spPr>
            <a:xfrm>
              <a:off x="7766227" y="3030398"/>
              <a:ext cx="24719" cy="22388"/>
            </a:xfrm>
            <a:custGeom>
              <a:rect b="b" l="l" r="r" t="t"/>
              <a:pathLst>
                <a:path extrusionOk="0" h="1335" w="1474">
                  <a:moveTo>
                    <a:pt x="712" y="1"/>
                  </a:moveTo>
                  <a:cubicBezTo>
                    <a:pt x="338" y="1"/>
                    <a:pt x="1" y="307"/>
                    <a:pt x="45" y="724"/>
                  </a:cubicBezTo>
                  <a:cubicBezTo>
                    <a:pt x="83" y="1108"/>
                    <a:pt x="388" y="1334"/>
                    <a:pt x="707" y="1334"/>
                  </a:cubicBezTo>
                  <a:cubicBezTo>
                    <a:pt x="893" y="1334"/>
                    <a:pt x="1085" y="1257"/>
                    <a:pt x="1230" y="1089"/>
                  </a:cubicBezTo>
                  <a:cubicBezTo>
                    <a:pt x="1473" y="815"/>
                    <a:pt x="1413" y="390"/>
                    <a:pt x="1139" y="147"/>
                  </a:cubicBezTo>
                  <a:cubicBezTo>
                    <a:pt x="1004" y="46"/>
                    <a:pt x="855" y="1"/>
                    <a:pt x="712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3"/>
            <p:cNvSpPr/>
            <p:nvPr/>
          </p:nvSpPr>
          <p:spPr>
            <a:xfrm>
              <a:off x="7730054" y="3074939"/>
              <a:ext cx="24702" cy="22572"/>
            </a:xfrm>
            <a:custGeom>
              <a:rect b="b" l="l" r="r" t="t"/>
              <a:pathLst>
                <a:path extrusionOk="0" h="1346" w="1473">
                  <a:moveTo>
                    <a:pt x="694" y="1"/>
                  </a:moveTo>
                  <a:cubicBezTo>
                    <a:pt x="327" y="1"/>
                    <a:pt x="0" y="310"/>
                    <a:pt x="44" y="743"/>
                  </a:cubicBezTo>
                  <a:cubicBezTo>
                    <a:pt x="83" y="1113"/>
                    <a:pt x="408" y="1345"/>
                    <a:pt x="733" y="1345"/>
                  </a:cubicBezTo>
                  <a:cubicBezTo>
                    <a:pt x="915" y="1345"/>
                    <a:pt x="1098" y="1272"/>
                    <a:pt x="1229" y="1108"/>
                  </a:cubicBezTo>
                  <a:cubicBezTo>
                    <a:pt x="1472" y="804"/>
                    <a:pt x="1412" y="378"/>
                    <a:pt x="1138" y="166"/>
                  </a:cubicBezTo>
                  <a:cubicBezTo>
                    <a:pt x="998" y="52"/>
                    <a:pt x="842" y="1"/>
                    <a:pt x="694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3"/>
            <p:cNvSpPr/>
            <p:nvPr/>
          </p:nvSpPr>
          <p:spPr>
            <a:xfrm>
              <a:off x="8084538" y="3215807"/>
              <a:ext cx="24702" cy="22388"/>
            </a:xfrm>
            <a:custGeom>
              <a:rect b="b" l="l" r="r" t="t"/>
              <a:pathLst>
                <a:path extrusionOk="0" h="1335" w="1473">
                  <a:moveTo>
                    <a:pt x="753" y="1"/>
                  </a:moveTo>
                  <a:cubicBezTo>
                    <a:pt x="566" y="1"/>
                    <a:pt x="378" y="78"/>
                    <a:pt x="244" y="246"/>
                  </a:cubicBezTo>
                  <a:cubicBezTo>
                    <a:pt x="0" y="550"/>
                    <a:pt x="61" y="975"/>
                    <a:pt x="335" y="1188"/>
                  </a:cubicBezTo>
                  <a:cubicBezTo>
                    <a:pt x="461" y="1289"/>
                    <a:pt x="606" y="1334"/>
                    <a:pt x="749" y="1334"/>
                  </a:cubicBezTo>
                  <a:cubicBezTo>
                    <a:pt x="1120" y="1334"/>
                    <a:pt x="1473" y="1028"/>
                    <a:pt x="1429" y="611"/>
                  </a:cubicBezTo>
                  <a:cubicBezTo>
                    <a:pt x="1391" y="227"/>
                    <a:pt x="1074" y="1"/>
                    <a:pt x="753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3"/>
            <p:cNvSpPr/>
            <p:nvPr/>
          </p:nvSpPr>
          <p:spPr>
            <a:xfrm>
              <a:off x="8049137" y="3260298"/>
              <a:ext cx="24719" cy="22623"/>
            </a:xfrm>
            <a:custGeom>
              <a:rect b="b" l="l" r="r" t="t"/>
              <a:pathLst>
                <a:path extrusionOk="0" h="1349" w="1474">
                  <a:moveTo>
                    <a:pt x="728" y="1"/>
                  </a:moveTo>
                  <a:cubicBezTo>
                    <a:pt x="355" y="1"/>
                    <a:pt x="0" y="313"/>
                    <a:pt x="44" y="754"/>
                  </a:cubicBezTo>
                  <a:cubicBezTo>
                    <a:pt x="83" y="1118"/>
                    <a:pt x="398" y="1349"/>
                    <a:pt x="717" y="1349"/>
                  </a:cubicBezTo>
                  <a:cubicBezTo>
                    <a:pt x="905" y="1349"/>
                    <a:pt x="1095" y="1269"/>
                    <a:pt x="1230" y="1088"/>
                  </a:cubicBezTo>
                  <a:cubicBezTo>
                    <a:pt x="1473" y="815"/>
                    <a:pt x="1443" y="389"/>
                    <a:pt x="1139" y="146"/>
                  </a:cubicBezTo>
                  <a:cubicBezTo>
                    <a:pt x="1013" y="46"/>
                    <a:pt x="869" y="1"/>
                    <a:pt x="728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3"/>
            <p:cNvSpPr/>
            <p:nvPr/>
          </p:nvSpPr>
          <p:spPr>
            <a:xfrm>
              <a:off x="8013467" y="3304923"/>
              <a:ext cx="24182" cy="22606"/>
            </a:xfrm>
            <a:custGeom>
              <a:rect b="b" l="l" r="r" t="t"/>
              <a:pathLst>
                <a:path extrusionOk="0" h="1348" w="1442">
                  <a:moveTo>
                    <a:pt x="706" y="1"/>
                  </a:moveTo>
                  <a:cubicBezTo>
                    <a:pt x="334" y="1"/>
                    <a:pt x="0" y="322"/>
                    <a:pt x="44" y="737"/>
                  </a:cubicBezTo>
                  <a:cubicBezTo>
                    <a:pt x="82" y="1121"/>
                    <a:pt x="387" y="1348"/>
                    <a:pt x="706" y="1348"/>
                  </a:cubicBezTo>
                  <a:cubicBezTo>
                    <a:pt x="892" y="1348"/>
                    <a:pt x="1084" y="1270"/>
                    <a:pt x="1229" y="1102"/>
                  </a:cubicBezTo>
                  <a:cubicBezTo>
                    <a:pt x="1442" y="798"/>
                    <a:pt x="1412" y="373"/>
                    <a:pt x="1138" y="160"/>
                  </a:cubicBezTo>
                  <a:cubicBezTo>
                    <a:pt x="1002" y="49"/>
                    <a:pt x="851" y="1"/>
                    <a:pt x="706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3"/>
            <p:cNvSpPr/>
            <p:nvPr/>
          </p:nvSpPr>
          <p:spPr>
            <a:xfrm>
              <a:off x="7802651" y="3043647"/>
              <a:ext cx="233472" cy="226345"/>
            </a:xfrm>
            <a:custGeom>
              <a:rect b="b" l="l" r="r" t="t"/>
              <a:pathLst>
                <a:path extrusionOk="0" h="13497" w="13922">
                  <a:moveTo>
                    <a:pt x="5540" y="0"/>
                  </a:moveTo>
                  <a:cubicBezTo>
                    <a:pt x="5416" y="0"/>
                    <a:pt x="5263" y="83"/>
                    <a:pt x="5137" y="208"/>
                  </a:cubicBezTo>
                  <a:lnTo>
                    <a:pt x="213" y="6287"/>
                  </a:lnTo>
                  <a:cubicBezTo>
                    <a:pt x="31" y="6500"/>
                    <a:pt x="1" y="6743"/>
                    <a:pt x="153" y="6864"/>
                  </a:cubicBezTo>
                  <a:lnTo>
                    <a:pt x="8238" y="13460"/>
                  </a:lnTo>
                  <a:cubicBezTo>
                    <a:pt x="8279" y="13485"/>
                    <a:pt x="8326" y="13496"/>
                    <a:pt x="8376" y="13496"/>
                  </a:cubicBezTo>
                  <a:cubicBezTo>
                    <a:pt x="8514" y="13496"/>
                    <a:pt x="8674" y="13411"/>
                    <a:pt x="8785" y="13278"/>
                  </a:cubicBezTo>
                  <a:lnTo>
                    <a:pt x="13739" y="7199"/>
                  </a:lnTo>
                  <a:cubicBezTo>
                    <a:pt x="13891" y="6986"/>
                    <a:pt x="13922" y="6743"/>
                    <a:pt x="13800" y="6621"/>
                  </a:cubicBezTo>
                  <a:lnTo>
                    <a:pt x="5685" y="56"/>
                  </a:lnTo>
                  <a:cubicBezTo>
                    <a:pt x="5646" y="18"/>
                    <a:pt x="5596" y="0"/>
                    <a:pt x="5540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3"/>
            <p:cNvSpPr/>
            <p:nvPr/>
          </p:nvSpPr>
          <p:spPr>
            <a:xfrm>
              <a:off x="5241738" y="3670023"/>
              <a:ext cx="130001" cy="130001"/>
            </a:xfrm>
            <a:custGeom>
              <a:rect b="b" l="l" r="r" t="t"/>
              <a:pathLst>
                <a:path extrusionOk="0" h="7752" w="7752">
                  <a:moveTo>
                    <a:pt x="3891" y="0"/>
                  </a:moveTo>
                  <a:cubicBezTo>
                    <a:pt x="1733" y="0"/>
                    <a:pt x="1" y="1733"/>
                    <a:pt x="1" y="3891"/>
                  </a:cubicBezTo>
                  <a:cubicBezTo>
                    <a:pt x="1" y="6019"/>
                    <a:pt x="1733" y="7751"/>
                    <a:pt x="3891" y="7751"/>
                  </a:cubicBezTo>
                  <a:cubicBezTo>
                    <a:pt x="6019" y="7751"/>
                    <a:pt x="7751" y="6019"/>
                    <a:pt x="7751" y="3891"/>
                  </a:cubicBezTo>
                  <a:cubicBezTo>
                    <a:pt x="7751" y="1733"/>
                    <a:pt x="6019" y="0"/>
                    <a:pt x="3891" y="0"/>
                  </a:cubicBezTo>
                  <a:close/>
                </a:path>
              </a:pathLst>
            </a:custGeom>
            <a:solidFill>
              <a:srgbClr val="FFD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3"/>
            <p:cNvSpPr/>
            <p:nvPr/>
          </p:nvSpPr>
          <p:spPr>
            <a:xfrm>
              <a:off x="5255506" y="3683271"/>
              <a:ext cx="127251" cy="116669"/>
            </a:xfrm>
            <a:custGeom>
              <a:rect b="b" l="l" r="r" t="t"/>
              <a:pathLst>
                <a:path extrusionOk="0" h="6957" w="7588">
                  <a:moveTo>
                    <a:pt x="5380" y="0"/>
                  </a:moveTo>
                  <a:cubicBezTo>
                    <a:pt x="7588" y="2808"/>
                    <a:pt x="5212" y="6296"/>
                    <a:pt x="2334" y="6296"/>
                  </a:cubicBezTo>
                  <a:cubicBezTo>
                    <a:pt x="1566" y="6296"/>
                    <a:pt x="762" y="6048"/>
                    <a:pt x="0" y="5472"/>
                  </a:cubicBezTo>
                  <a:lnTo>
                    <a:pt x="0" y="5472"/>
                  </a:lnTo>
                  <a:cubicBezTo>
                    <a:pt x="767" y="6451"/>
                    <a:pt x="1911" y="6957"/>
                    <a:pt x="3060" y="6957"/>
                  </a:cubicBezTo>
                  <a:cubicBezTo>
                    <a:pt x="4051" y="6957"/>
                    <a:pt x="5046" y="6580"/>
                    <a:pt x="5806" y="5806"/>
                  </a:cubicBezTo>
                  <a:cubicBezTo>
                    <a:pt x="7447" y="4134"/>
                    <a:pt x="7265" y="1399"/>
                    <a:pt x="5380" y="0"/>
                  </a:cubicBezTo>
                  <a:close/>
                </a:path>
              </a:pathLst>
            </a:custGeom>
            <a:solidFill>
              <a:srgbClr val="FBA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3"/>
            <p:cNvSpPr/>
            <p:nvPr/>
          </p:nvSpPr>
          <p:spPr>
            <a:xfrm>
              <a:off x="5249989" y="3715537"/>
              <a:ext cx="14707" cy="20845"/>
            </a:xfrm>
            <a:custGeom>
              <a:rect b="b" l="l" r="r" t="t"/>
              <a:pathLst>
                <a:path extrusionOk="0" h="1243" w="877">
                  <a:moveTo>
                    <a:pt x="557" y="1"/>
                  </a:moveTo>
                  <a:cubicBezTo>
                    <a:pt x="467" y="1"/>
                    <a:pt x="386" y="48"/>
                    <a:pt x="329" y="143"/>
                  </a:cubicBezTo>
                  <a:cubicBezTo>
                    <a:pt x="208" y="387"/>
                    <a:pt x="116" y="630"/>
                    <a:pt x="56" y="903"/>
                  </a:cubicBezTo>
                  <a:cubicBezTo>
                    <a:pt x="0" y="1107"/>
                    <a:pt x="170" y="1243"/>
                    <a:pt x="331" y="1243"/>
                  </a:cubicBezTo>
                  <a:cubicBezTo>
                    <a:pt x="436" y="1243"/>
                    <a:pt x="537" y="1186"/>
                    <a:pt x="572" y="1055"/>
                  </a:cubicBezTo>
                  <a:cubicBezTo>
                    <a:pt x="633" y="842"/>
                    <a:pt x="724" y="630"/>
                    <a:pt x="816" y="417"/>
                  </a:cubicBezTo>
                  <a:cubicBezTo>
                    <a:pt x="876" y="295"/>
                    <a:pt x="846" y="113"/>
                    <a:pt x="724" y="52"/>
                  </a:cubicBezTo>
                  <a:cubicBezTo>
                    <a:pt x="667" y="18"/>
                    <a:pt x="610" y="1"/>
                    <a:pt x="557" y="1"/>
                  </a:cubicBezTo>
                  <a:close/>
                </a:path>
              </a:pathLst>
            </a:custGeom>
            <a:solidFill>
              <a:srgbClr val="FFE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3"/>
            <p:cNvSpPr/>
            <p:nvPr/>
          </p:nvSpPr>
          <p:spPr>
            <a:xfrm>
              <a:off x="5259145" y="3678877"/>
              <a:ext cx="46252" cy="32920"/>
            </a:xfrm>
            <a:custGeom>
              <a:rect b="b" l="l" r="r" t="t"/>
              <a:pathLst>
                <a:path extrusionOk="0" h="1963" w="2758">
                  <a:moveTo>
                    <a:pt x="2404" y="1"/>
                  </a:moveTo>
                  <a:cubicBezTo>
                    <a:pt x="2374" y="1"/>
                    <a:pt x="2341" y="7"/>
                    <a:pt x="2306" y="19"/>
                  </a:cubicBezTo>
                  <a:cubicBezTo>
                    <a:pt x="1455" y="293"/>
                    <a:pt x="695" y="840"/>
                    <a:pt x="148" y="1569"/>
                  </a:cubicBezTo>
                  <a:cubicBezTo>
                    <a:pt x="0" y="1780"/>
                    <a:pt x="189" y="1962"/>
                    <a:pt x="390" y="1962"/>
                  </a:cubicBezTo>
                  <a:cubicBezTo>
                    <a:pt x="478" y="1962"/>
                    <a:pt x="569" y="1927"/>
                    <a:pt x="634" y="1843"/>
                  </a:cubicBezTo>
                  <a:cubicBezTo>
                    <a:pt x="1090" y="1235"/>
                    <a:pt x="1729" y="779"/>
                    <a:pt x="2458" y="536"/>
                  </a:cubicBezTo>
                  <a:cubicBezTo>
                    <a:pt x="2758" y="427"/>
                    <a:pt x="2667" y="1"/>
                    <a:pt x="2404" y="1"/>
                  </a:cubicBezTo>
                  <a:close/>
                </a:path>
              </a:pathLst>
            </a:custGeom>
            <a:solidFill>
              <a:srgbClr val="FFE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3"/>
            <p:cNvSpPr/>
            <p:nvPr/>
          </p:nvSpPr>
          <p:spPr>
            <a:xfrm>
              <a:off x="7796027" y="2738936"/>
              <a:ext cx="147324" cy="129448"/>
            </a:xfrm>
            <a:custGeom>
              <a:rect b="b" l="l" r="r" t="t"/>
              <a:pathLst>
                <a:path extrusionOk="0" h="7719" w="8785">
                  <a:moveTo>
                    <a:pt x="4416" y="0"/>
                  </a:moveTo>
                  <a:cubicBezTo>
                    <a:pt x="3162" y="0"/>
                    <a:pt x="1936" y="605"/>
                    <a:pt x="1186" y="1721"/>
                  </a:cubicBezTo>
                  <a:cubicBezTo>
                    <a:pt x="0" y="3514"/>
                    <a:pt x="487" y="5885"/>
                    <a:pt x="2280" y="7071"/>
                  </a:cubicBezTo>
                  <a:cubicBezTo>
                    <a:pt x="2931" y="7509"/>
                    <a:pt x="3670" y="7718"/>
                    <a:pt x="4402" y="7718"/>
                  </a:cubicBezTo>
                  <a:cubicBezTo>
                    <a:pt x="5651" y="7718"/>
                    <a:pt x="6882" y="7107"/>
                    <a:pt x="7630" y="5976"/>
                  </a:cubicBezTo>
                  <a:cubicBezTo>
                    <a:pt x="8785" y="4213"/>
                    <a:pt x="8298" y="1812"/>
                    <a:pt x="6535" y="627"/>
                  </a:cubicBezTo>
                  <a:cubicBezTo>
                    <a:pt x="5878" y="203"/>
                    <a:pt x="5142" y="0"/>
                    <a:pt x="4416" y="0"/>
                  </a:cubicBezTo>
                  <a:close/>
                </a:path>
              </a:pathLst>
            </a:custGeom>
            <a:solidFill>
              <a:srgbClr val="FFD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3"/>
            <p:cNvSpPr/>
            <p:nvPr/>
          </p:nvSpPr>
          <p:spPr>
            <a:xfrm>
              <a:off x="7831714" y="2762699"/>
              <a:ext cx="135602" cy="104745"/>
            </a:xfrm>
            <a:custGeom>
              <a:rect b="b" l="l" r="r" t="t"/>
              <a:pathLst>
                <a:path extrusionOk="0" h="6246" w="8086">
                  <a:moveTo>
                    <a:pt x="6657" y="0"/>
                  </a:moveTo>
                  <a:cubicBezTo>
                    <a:pt x="7386" y="1793"/>
                    <a:pt x="6687" y="3860"/>
                    <a:pt x="5015" y="4833"/>
                  </a:cubicBezTo>
                  <a:cubicBezTo>
                    <a:pt x="4401" y="5190"/>
                    <a:pt x="3725" y="5363"/>
                    <a:pt x="3055" y="5363"/>
                  </a:cubicBezTo>
                  <a:cubicBezTo>
                    <a:pt x="1903" y="5363"/>
                    <a:pt x="769" y="4852"/>
                    <a:pt x="0" y="3891"/>
                  </a:cubicBezTo>
                  <a:lnTo>
                    <a:pt x="0" y="3891"/>
                  </a:lnTo>
                  <a:cubicBezTo>
                    <a:pt x="634" y="5369"/>
                    <a:pt x="2089" y="6246"/>
                    <a:pt x="3591" y="6246"/>
                  </a:cubicBezTo>
                  <a:cubicBezTo>
                    <a:pt x="4251" y="6246"/>
                    <a:pt x="4920" y="6076"/>
                    <a:pt x="5532" y="5714"/>
                  </a:cubicBezTo>
                  <a:cubicBezTo>
                    <a:pt x="7569" y="4529"/>
                    <a:pt x="8085" y="1824"/>
                    <a:pt x="6657" y="0"/>
                  </a:cubicBezTo>
                  <a:close/>
                </a:path>
              </a:pathLst>
            </a:custGeom>
            <a:solidFill>
              <a:srgbClr val="FBA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3"/>
            <p:cNvSpPr/>
            <p:nvPr/>
          </p:nvSpPr>
          <p:spPr>
            <a:xfrm>
              <a:off x="7837583" y="2771352"/>
              <a:ext cx="17592" cy="19353"/>
            </a:xfrm>
            <a:custGeom>
              <a:rect b="b" l="l" r="r" t="t"/>
              <a:pathLst>
                <a:path extrusionOk="0" h="1154" w="1049">
                  <a:moveTo>
                    <a:pt x="760" y="1"/>
                  </a:moveTo>
                  <a:cubicBezTo>
                    <a:pt x="691" y="1"/>
                    <a:pt x="623" y="31"/>
                    <a:pt x="562" y="92"/>
                  </a:cubicBezTo>
                  <a:cubicBezTo>
                    <a:pt x="380" y="305"/>
                    <a:pt x="228" y="518"/>
                    <a:pt x="106" y="761"/>
                  </a:cubicBezTo>
                  <a:cubicBezTo>
                    <a:pt x="1" y="972"/>
                    <a:pt x="173" y="1153"/>
                    <a:pt x="350" y="1153"/>
                  </a:cubicBezTo>
                  <a:cubicBezTo>
                    <a:pt x="428" y="1153"/>
                    <a:pt x="506" y="1118"/>
                    <a:pt x="562" y="1034"/>
                  </a:cubicBezTo>
                  <a:cubicBezTo>
                    <a:pt x="684" y="821"/>
                    <a:pt x="805" y="639"/>
                    <a:pt x="957" y="457"/>
                  </a:cubicBezTo>
                  <a:cubicBezTo>
                    <a:pt x="1048" y="366"/>
                    <a:pt x="1048" y="183"/>
                    <a:pt x="957" y="92"/>
                  </a:cubicBezTo>
                  <a:cubicBezTo>
                    <a:pt x="896" y="31"/>
                    <a:pt x="828" y="1"/>
                    <a:pt x="760" y="1"/>
                  </a:cubicBezTo>
                  <a:close/>
                </a:path>
              </a:pathLst>
            </a:custGeom>
            <a:solidFill>
              <a:srgbClr val="FFE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3"/>
            <p:cNvSpPr/>
            <p:nvPr/>
          </p:nvSpPr>
          <p:spPr>
            <a:xfrm>
              <a:off x="7852509" y="2745878"/>
              <a:ext cx="51601" cy="23964"/>
            </a:xfrm>
            <a:custGeom>
              <a:rect b="b" l="l" r="r" t="t"/>
              <a:pathLst>
                <a:path extrusionOk="0" h="1429" w="3077">
                  <a:moveTo>
                    <a:pt x="2712" y="0"/>
                  </a:moveTo>
                  <a:cubicBezTo>
                    <a:pt x="1800" y="61"/>
                    <a:pt x="918" y="395"/>
                    <a:pt x="219" y="973"/>
                  </a:cubicBezTo>
                  <a:cubicBezTo>
                    <a:pt x="1" y="1143"/>
                    <a:pt x="209" y="1429"/>
                    <a:pt x="441" y="1429"/>
                  </a:cubicBezTo>
                  <a:cubicBezTo>
                    <a:pt x="499" y="1429"/>
                    <a:pt x="559" y="1411"/>
                    <a:pt x="614" y="1368"/>
                  </a:cubicBezTo>
                  <a:cubicBezTo>
                    <a:pt x="1192" y="881"/>
                    <a:pt x="1952" y="608"/>
                    <a:pt x="2712" y="547"/>
                  </a:cubicBezTo>
                  <a:cubicBezTo>
                    <a:pt x="3076" y="547"/>
                    <a:pt x="3076" y="0"/>
                    <a:pt x="2712" y="0"/>
                  </a:cubicBezTo>
                  <a:close/>
                </a:path>
              </a:pathLst>
            </a:custGeom>
            <a:solidFill>
              <a:srgbClr val="FFE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3"/>
            <p:cNvSpPr/>
            <p:nvPr/>
          </p:nvSpPr>
          <p:spPr>
            <a:xfrm>
              <a:off x="4442983" y="3686290"/>
              <a:ext cx="204929" cy="219234"/>
            </a:xfrm>
            <a:custGeom>
              <a:rect b="b" l="l" r="r" t="t"/>
              <a:pathLst>
                <a:path extrusionOk="0" h="13073" w="12220">
                  <a:moveTo>
                    <a:pt x="2876" y="0"/>
                  </a:moveTo>
                  <a:cubicBezTo>
                    <a:pt x="2408" y="0"/>
                    <a:pt x="1913" y="139"/>
                    <a:pt x="1459" y="428"/>
                  </a:cubicBezTo>
                  <a:cubicBezTo>
                    <a:pt x="396" y="1097"/>
                    <a:pt x="0" y="2435"/>
                    <a:pt x="608" y="3316"/>
                  </a:cubicBezTo>
                  <a:lnTo>
                    <a:pt x="3010" y="7024"/>
                  </a:lnTo>
                  <a:cubicBezTo>
                    <a:pt x="4134" y="8757"/>
                    <a:pt x="4347" y="10976"/>
                    <a:pt x="3587" y="12891"/>
                  </a:cubicBezTo>
                  <a:lnTo>
                    <a:pt x="3496" y="13073"/>
                  </a:lnTo>
                  <a:lnTo>
                    <a:pt x="12220" y="7389"/>
                  </a:lnTo>
                  <a:lnTo>
                    <a:pt x="12037" y="7389"/>
                  </a:lnTo>
                  <a:cubicBezTo>
                    <a:pt x="9940" y="7328"/>
                    <a:pt x="8025" y="6234"/>
                    <a:pt x="6900" y="4501"/>
                  </a:cubicBezTo>
                  <a:lnTo>
                    <a:pt x="4499" y="793"/>
                  </a:lnTo>
                  <a:cubicBezTo>
                    <a:pt x="4143" y="277"/>
                    <a:pt x="3537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3"/>
            <p:cNvSpPr/>
            <p:nvPr/>
          </p:nvSpPr>
          <p:spPr>
            <a:xfrm>
              <a:off x="4460306" y="3686290"/>
              <a:ext cx="187606" cy="134630"/>
            </a:xfrm>
            <a:custGeom>
              <a:rect b="b" l="l" r="r" t="t"/>
              <a:pathLst>
                <a:path extrusionOk="0" h="8028" w="11187">
                  <a:moveTo>
                    <a:pt x="1843" y="0"/>
                  </a:moveTo>
                  <a:cubicBezTo>
                    <a:pt x="1375" y="0"/>
                    <a:pt x="880" y="139"/>
                    <a:pt x="426" y="428"/>
                  </a:cubicBezTo>
                  <a:cubicBezTo>
                    <a:pt x="274" y="520"/>
                    <a:pt x="123" y="641"/>
                    <a:pt x="1" y="793"/>
                  </a:cubicBezTo>
                  <a:cubicBezTo>
                    <a:pt x="290" y="681"/>
                    <a:pt x="588" y="626"/>
                    <a:pt x="876" y="626"/>
                  </a:cubicBezTo>
                  <a:cubicBezTo>
                    <a:pt x="1526" y="626"/>
                    <a:pt x="2126" y="905"/>
                    <a:pt x="2463" y="1431"/>
                  </a:cubicBezTo>
                  <a:lnTo>
                    <a:pt x="4895" y="5109"/>
                  </a:lnTo>
                  <a:cubicBezTo>
                    <a:pt x="6019" y="6872"/>
                    <a:pt x="7934" y="7967"/>
                    <a:pt x="10032" y="8027"/>
                  </a:cubicBezTo>
                  <a:lnTo>
                    <a:pt x="10214" y="8027"/>
                  </a:lnTo>
                  <a:lnTo>
                    <a:pt x="11187" y="7389"/>
                  </a:lnTo>
                  <a:lnTo>
                    <a:pt x="11004" y="7389"/>
                  </a:lnTo>
                  <a:cubicBezTo>
                    <a:pt x="8907" y="7328"/>
                    <a:pt x="6992" y="6234"/>
                    <a:pt x="5867" y="4501"/>
                  </a:cubicBezTo>
                  <a:lnTo>
                    <a:pt x="3466" y="793"/>
                  </a:lnTo>
                  <a:cubicBezTo>
                    <a:pt x="3110" y="277"/>
                    <a:pt x="2504" y="0"/>
                    <a:pt x="1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3"/>
            <p:cNvSpPr/>
            <p:nvPr/>
          </p:nvSpPr>
          <p:spPr>
            <a:xfrm>
              <a:off x="4500068" y="3808157"/>
              <a:ext cx="295152" cy="322168"/>
            </a:xfrm>
            <a:custGeom>
              <a:rect b="b" l="l" r="r" t="t"/>
              <a:pathLst>
                <a:path extrusionOk="0" h="19211" w="17600">
                  <a:moveTo>
                    <a:pt x="8816" y="0"/>
                  </a:moveTo>
                  <a:lnTo>
                    <a:pt x="1" y="5776"/>
                  </a:lnTo>
                  <a:lnTo>
                    <a:pt x="8755" y="19210"/>
                  </a:lnTo>
                  <a:lnTo>
                    <a:pt x="17600" y="13466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3"/>
            <p:cNvSpPr/>
            <p:nvPr/>
          </p:nvSpPr>
          <p:spPr>
            <a:xfrm>
              <a:off x="4514972" y="3857116"/>
              <a:ext cx="226848" cy="158359"/>
            </a:xfrm>
            <a:custGeom>
              <a:rect b="b" l="l" r="r" t="t"/>
              <a:pathLst>
                <a:path extrusionOk="0" h="9443" w="13527">
                  <a:moveTo>
                    <a:pt x="12210" y="1"/>
                  </a:moveTo>
                  <a:cubicBezTo>
                    <a:pt x="11991" y="1"/>
                    <a:pt x="11772" y="65"/>
                    <a:pt x="11581" y="200"/>
                  </a:cubicBezTo>
                  <a:lnTo>
                    <a:pt x="669" y="7282"/>
                  </a:lnTo>
                  <a:cubicBezTo>
                    <a:pt x="152" y="7647"/>
                    <a:pt x="0" y="8346"/>
                    <a:pt x="335" y="8893"/>
                  </a:cubicBezTo>
                  <a:lnTo>
                    <a:pt x="365" y="8923"/>
                  </a:lnTo>
                  <a:cubicBezTo>
                    <a:pt x="575" y="9267"/>
                    <a:pt x="942" y="9443"/>
                    <a:pt x="1313" y="9443"/>
                  </a:cubicBezTo>
                  <a:cubicBezTo>
                    <a:pt x="1533" y="9443"/>
                    <a:pt x="1754" y="9382"/>
                    <a:pt x="1946" y="9258"/>
                  </a:cubicBezTo>
                  <a:lnTo>
                    <a:pt x="12858" y="2145"/>
                  </a:lnTo>
                  <a:cubicBezTo>
                    <a:pt x="13405" y="1811"/>
                    <a:pt x="13527" y="1081"/>
                    <a:pt x="13192" y="564"/>
                  </a:cubicBezTo>
                  <a:lnTo>
                    <a:pt x="13162" y="534"/>
                  </a:lnTo>
                  <a:cubicBezTo>
                    <a:pt x="12951" y="189"/>
                    <a:pt x="12582" y="1"/>
                    <a:pt x="12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3"/>
            <p:cNvSpPr/>
            <p:nvPr/>
          </p:nvSpPr>
          <p:spPr>
            <a:xfrm>
              <a:off x="4458277" y="3786608"/>
              <a:ext cx="256916" cy="180428"/>
            </a:xfrm>
            <a:custGeom>
              <a:rect b="b" l="l" r="r" t="t"/>
              <a:pathLst>
                <a:path extrusionOk="0" h="10759" w="15320">
                  <a:moveTo>
                    <a:pt x="13215" y="0"/>
                  </a:moveTo>
                  <a:cubicBezTo>
                    <a:pt x="12773" y="0"/>
                    <a:pt x="12306" y="131"/>
                    <a:pt x="11885" y="404"/>
                  </a:cubicBezTo>
                  <a:lnTo>
                    <a:pt x="1490" y="7182"/>
                  </a:lnTo>
                  <a:cubicBezTo>
                    <a:pt x="456" y="7851"/>
                    <a:pt x="0" y="9097"/>
                    <a:pt x="547" y="9979"/>
                  </a:cubicBezTo>
                  <a:cubicBezTo>
                    <a:pt x="866" y="10492"/>
                    <a:pt x="1444" y="10758"/>
                    <a:pt x="2080" y="10758"/>
                  </a:cubicBezTo>
                  <a:cubicBezTo>
                    <a:pt x="2536" y="10758"/>
                    <a:pt x="3022" y="10622"/>
                    <a:pt x="3465" y="10343"/>
                  </a:cubicBezTo>
                  <a:lnTo>
                    <a:pt x="13830" y="3595"/>
                  </a:lnTo>
                  <a:cubicBezTo>
                    <a:pt x="14864" y="2927"/>
                    <a:pt x="15320" y="1650"/>
                    <a:pt x="14773" y="799"/>
                  </a:cubicBezTo>
                  <a:cubicBezTo>
                    <a:pt x="14449" y="277"/>
                    <a:pt x="13858" y="0"/>
                    <a:pt x="13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3"/>
            <p:cNvSpPr/>
            <p:nvPr/>
          </p:nvSpPr>
          <p:spPr>
            <a:xfrm>
              <a:off x="4532183" y="3907235"/>
              <a:ext cx="394548" cy="376101"/>
            </a:xfrm>
            <a:custGeom>
              <a:rect b="b" l="l" r="r" t="t"/>
              <a:pathLst>
                <a:path extrusionOk="0" h="22427" w="23527">
                  <a:moveTo>
                    <a:pt x="14620" y="1"/>
                  </a:moveTo>
                  <a:cubicBezTo>
                    <a:pt x="14331" y="1"/>
                    <a:pt x="14036" y="85"/>
                    <a:pt x="13770" y="263"/>
                  </a:cubicBezTo>
                  <a:lnTo>
                    <a:pt x="943" y="8621"/>
                  </a:lnTo>
                  <a:cubicBezTo>
                    <a:pt x="213" y="9077"/>
                    <a:pt x="1" y="10050"/>
                    <a:pt x="487" y="10749"/>
                  </a:cubicBezTo>
                  <a:lnTo>
                    <a:pt x="7630" y="21722"/>
                  </a:lnTo>
                  <a:cubicBezTo>
                    <a:pt x="7919" y="22184"/>
                    <a:pt x="8415" y="22426"/>
                    <a:pt x="8917" y="22426"/>
                  </a:cubicBezTo>
                  <a:cubicBezTo>
                    <a:pt x="9208" y="22426"/>
                    <a:pt x="9501" y="22345"/>
                    <a:pt x="9758" y="22178"/>
                  </a:cubicBezTo>
                  <a:lnTo>
                    <a:pt x="22585" y="13819"/>
                  </a:lnTo>
                  <a:cubicBezTo>
                    <a:pt x="23314" y="13333"/>
                    <a:pt x="23527" y="12391"/>
                    <a:pt x="23041" y="11661"/>
                  </a:cubicBezTo>
                  <a:lnTo>
                    <a:pt x="15898" y="719"/>
                  </a:lnTo>
                  <a:cubicBezTo>
                    <a:pt x="15608" y="256"/>
                    <a:pt x="15123" y="1"/>
                    <a:pt x="14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3"/>
            <p:cNvSpPr/>
            <p:nvPr/>
          </p:nvSpPr>
          <p:spPr>
            <a:xfrm>
              <a:off x="4556147" y="3943743"/>
              <a:ext cx="346636" cy="303302"/>
            </a:xfrm>
            <a:custGeom>
              <a:rect b="b" l="l" r="r" t="t"/>
              <a:pathLst>
                <a:path extrusionOk="0" h="18086" w="20670">
                  <a:moveTo>
                    <a:pt x="15441" y="1"/>
                  </a:moveTo>
                  <a:lnTo>
                    <a:pt x="0" y="10062"/>
                  </a:lnTo>
                  <a:lnTo>
                    <a:pt x="5228" y="18086"/>
                  </a:lnTo>
                  <a:lnTo>
                    <a:pt x="20669" y="8025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3"/>
            <p:cNvSpPr/>
            <p:nvPr/>
          </p:nvSpPr>
          <p:spPr>
            <a:xfrm>
              <a:off x="4481722" y="3833581"/>
              <a:ext cx="146587" cy="97618"/>
            </a:xfrm>
            <a:custGeom>
              <a:rect b="b" l="l" r="r" t="t"/>
              <a:pathLst>
                <a:path extrusionOk="0" h="5821" w="8741">
                  <a:moveTo>
                    <a:pt x="8142" y="1"/>
                  </a:moveTo>
                  <a:cubicBezTo>
                    <a:pt x="8075" y="1"/>
                    <a:pt x="8004" y="20"/>
                    <a:pt x="7934" y="65"/>
                  </a:cubicBezTo>
                  <a:lnTo>
                    <a:pt x="244" y="5080"/>
                  </a:lnTo>
                  <a:cubicBezTo>
                    <a:pt x="61" y="5202"/>
                    <a:pt x="1" y="5445"/>
                    <a:pt x="122" y="5627"/>
                  </a:cubicBezTo>
                  <a:cubicBezTo>
                    <a:pt x="197" y="5758"/>
                    <a:pt x="318" y="5820"/>
                    <a:pt x="442" y="5820"/>
                  </a:cubicBezTo>
                  <a:cubicBezTo>
                    <a:pt x="520" y="5820"/>
                    <a:pt x="599" y="5796"/>
                    <a:pt x="669" y="5749"/>
                  </a:cubicBezTo>
                  <a:lnTo>
                    <a:pt x="8359" y="734"/>
                  </a:lnTo>
                  <a:cubicBezTo>
                    <a:pt x="8740" y="505"/>
                    <a:pt x="8485" y="1"/>
                    <a:pt x="8142" y="1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3"/>
            <p:cNvSpPr/>
            <p:nvPr/>
          </p:nvSpPr>
          <p:spPr>
            <a:xfrm>
              <a:off x="4569395" y="4081928"/>
              <a:ext cx="96277" cy="120140"/>
            </a:xfrm>
            <a:custGeom>
              <a:rect b="b" l="l" r="r" t="t"/>
              <a:pathLst>
                <a:path extrusionOk="0" h="7164" w="5741">
                  <a:moveTo>
                    <a:pt x="991" y="1"/>
                  </a:moveTo>
                  <a:cubicBezTo>
                    <a:pt x="829" y="1"/>
                    <a:pt x="665" y="48"/>
                    <a:pt x="517" y="150"/>
                  </a:cubicBezTo>
                  <a:cubicBezTo>
                    <a:pt x="122" y="393"/>
                    <a:pt x="1" y="940"/>
                    <a:pt x="274" y="1335"/>
                  </a:cubicBezTo>
                  <a:lnTo>
                    <a:pt x="3770" y="6715"/>
                  </a:lnTo>
                  <a:cubicBezTo>
                    <a:pt x="3951" y="7033"/>
                    <a:pt x="4220" y="7164"/>
                    <a:pt x="4488" y="7164"/>
                  </a:cubicBezTo>
                  <a:cubicBezTo>
                    <a:pt x="5116" y="7164"/>
                    <a:pt x="5740" y="6446"/>
                    <a:pt x="5229" y="5743"/>
                  </a:cubicBezTo>
                  <a:lnTo>
                    <a:pt x="1703" y="363"/>
                  </a:lnTo>
                  <a:cubicBezTo>
                    <a:pt x="1531" y="134"/>
                    <a:pt x="1264" y="1"/>
                    <a:pt x="991" y="1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3"/>
            <p:cNvSpPr/>
            <p:nvPr/>
          </p:nvSpPr>
          <p:spPr>
            <a:xfrm>
              <a:off x="4649942" y="4204835"/>
              <a:ext cx="45380" cy="42730"/>
            </a:xfrm>
            <a:custGeom>
              <a:rect b="b" l="l" r="r" t="t"/>
              <a:pathLst>
                <a:path extrusionOk="0" h="2548" w="2706">
                  <a:moveTo>
                    <a:pt x="983" y="0"/>
                  </a:moveTo>
                  <a:cubicBezTo>
                    <a:pt x="822" y="0"/>
                    <a:pt x="660" y="47"/>
                    <a:pt x="517" y="146"/>
                  </a:cubicBezTo>
                  <a:cubicBezTo>
                    <a:pt x="122" y="389"/>
                    <a:pt x="0" y="936"/>
                    <a:pt x="243" y="1332"/>
                  </a:cubicBezTo>
                  <a:lnTo>
                    <a:pt x="760" y="2091"/>
                  </a:lnTo>
                  <a:cubicBezTo>
                    <a:pt x="945" y="2415"/>
                    <a:pt x="1217" y="2548"/>
                    <a:pt x="1487" y="2548"/>
                  </a:cubicBezTo>
                  <a:cubicBezTo>
                    <a:pt x="2103" y="2548"/>
                    <a:pt x="2705" y="1856"/>
                    <a:pt x="2219" y="1180"/>
                  </a:cubicBezTo>
                  <a:lnTo>
                    <a:pt x="1702" y="420"/>
                  </a:lnTo>
                  <a:cubicBezTo>
                    <a:pt x="1547" y="148"/>
                    <a:pt x="1268" y="0"/>
                    <a:pt x="983" y="0"/>
                  </a:cubicBezTo>
                  <a:close/>
                </a:path>
              </a:pathLst>
            </a:custGeom>
            <a:solidFill>
              <a:srgbClr val="F9F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3"/>
            <p:cNvSpPr/>
            <p:nvPr/>
          </p:nvSpPr>
          <p:spPr>
            <a:xfrm>
              <a:off x="7664517" y="3381512"/>
              <a:ext cx="807945" cy="1119834"/>
            </a:xfrm>
            <a:custGeom>
              <a:rect b="b" l="l" r="r" t="t"/>
              <a:pathLst>
                <a:path extrusionOk="0" h="66776" w="48178">
                  <a:moveTo>
                    <a:pt x="10943" y="0"/>
                  </a:moveTo>
                  <a:lnTo>
                    <a:pt x="0" y="5654"/>
                  </a:lnTo>
                  <a:lnTo>
                    <a:pt x="1976" y="9545"/>
                  </a:lnTo>
                  <a:cubicBezTo>
                    <a:pt x="2098" y="9757"/>
                    <a:pt x="2189" y="9940"/>
                    <a:pt x="2280" y="10122"/>
                  </a:cubicBezTo>
                  <a:cubicBezTo>
                    <a:pt x="2432" y="10426"/>
                    <a:pt x="2554" y="10730"/>
                    <a:pt x="2645" y="11034"/>
                  </a:cubicBezTo>
                  <a:cubicBezTo>
                    <a:pt x="3678" y="13861"/>
                    <a:pt x="3678" y="16991"/>
                    <a:pt x="2675" y="19818"/>
                  </a:cubicBezTo>
                  <a:cubicBezTo>
                    <a:pt x="1399" y="23435"/>
                    <a:pt x="1854" y="28420"/>
                    <a:pt x="3526" y="31612"/>
                  </a:cubicBezTo>
                  <a:lnTo>
                    <a:pt x="21065" y="65624"/>
                  </a:lnTo>
                  <a:cubicBezTo>
                    <a:pt x="21449" y="66350"/>
                    <a:pt x="22207" y="66776"/>
                    <a:pt x="22994" y="66776"/>
                  </a:cubicBezTo>
                  <a:cubicBezTo>
                    <a:pt x="23327" y="66776"/>
                    <a:pt x="23666" y="66699"/>
                    <a:pt x="23983" y="66536"/>
                  </a:cubicBezTo>
                  <a:lnTo>
                    <a:pt x="46688" y="54804"/>
                  </a:lnTo>
                  <a:cubicBezTo>
                    <a:pt x="47752" y="54256"/>
                    <a:pt x="48178" y="52949"/>
                    <a:pt x="47630" y="51916"/>
                  </a:cubicBezTo>
                  <a:lnTo>
                    <a:pt x="30062" y="17903"/>
                  </a:lnTo>
                  <a:cubicBezTo>
                    <a:pt x="28420" y="14712"/>
                    <a:pt x="24651" y="11429"/>
                    <a:pt x="20943" y="10365"/>
                  </a:cubicBezTo>
                  <a:cubicBezTo>
                    <a:pt x="18055" y="9545"/>
                    <a:pt x="15502" y="7751"/>
                    <a:pt x="13800" y="5289"/>
                  </a:cubicBezTo>
                  <a:cubicBezTo>
                    <a:pt x="13618" y="5016"/>
                    <a:pt x="13435" y="4742"/>
                    <a:pt x="13253" y="4438"/>
                  </a:cubicBezTo>
                  <a:cubicBezTo>
                    <a:pt x="13162" y="4256"/>
                    <a:pt x="13040" y="4073"/>
                    <a:pt x="12949" y="3861"/>
                  </a:cubicBezTo>
                  <a:lnTo>
                    <a:pt x="10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3"/>
            <p:cNvSpPr/>
            <p:nvPr/>
          </p:nvSpPr>
          <p:spPr>
            <a:xfrm>
              <a:off x="7762890" y="3746846"/>
              <a:ext cx="154972" cy="140818"/>
            </a:xfrm>
            <a:custGeom>
              <a:rect b="b" l="l" r="r" t="t"/>
              <a:pathLst>
                <a:path extrusionOk="0" h="8397" w="9241">
                  <a:moveTo>
                    <a:pt x="4645" y="0"/>
                  </a:moveTo>
                  <a:cubicBezTo>
                    <a:pt x="4306" y="0"/>
                    <a:pt x="3961" y="42"/>
                    <a:pt x="3618" y="131"/>
                  </a:cubicBezTo>
                  <a:cubicBezTo>
                    <a:pt x="1369" y="678"/>
                    <a:pt x="1" y="2957"/>
                    <a:pt x="548" y="5207"/>
                  </a:cubicBezTo>
                  <a:cubicBezTo>
                    <a:pt x="1014" y="7121"/>
                    <a:pt x="2734" y="8397"/>
                    <a:pt x="4623" y="8397"/>
                  </a:cubicBezTo>
                  <a:cubicBezTo>
                    <a:pt x="4954" y="8397"/>
                    <a:pt x="5289" y="8358"/>
                    <a:pt x="5624" y="8277"/>
                  </a:cubicBezTo>
                  <a:cubicBezTo>
                    <a:pt x="7873" y="7729"/>
                    <a:pt x="9241" y="5450"/>
                    <a:pt x="8694" y="3200"/>
                  </a:cubicBezTo>
                  <a:cubicBezTo>
                    <a:pt x="8230" y="1295"/>
                    <a:pt x="6523" y="0"/>
                    <a:pt x="4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3"/>
            <p:cNvSpPr/>
            <p:nvPr/>
          </p:nvSpPr>
          <p:spPr>
            <a:xfrm>
              <a:off x="7798576" y="3786239"/>
              <a:ext cx="637176" cy="683059"/>
            </a:xfrm>
            <a:custGeom>
              <a:rect b="b" l="l" r="r" t="t"/>
              <a:pathLst>
                <a:path extrusionOk="0" h="40731" w="37995">
                  <a:moveTo>
                    <a:pt x="23162" y="0"/>
                  </a:moveTo>
                  <a:lnTo>
                    <a:pt x="0" y="11946"/>
                  </a:lnTo>
                  <a:lnTo>
                    <a:pt x="14773" y="40609"/>
                  </a:lnTo>
                  <a:cubicBezTo>
                    <a:pt x="14813" y="40690"/>
                    <a:pt x="14894" y="40730"/>
                    <a:pt x="14980" y="40730"/>
                  </a:cubicBezTo>
                  <a:cubicBezTo>
                    <a:pt x="15023" y="40730"/>
                    <a:pt x="15067" y="40720"/>
                    <a:pt x="15107" y="40700"/>
                  </a:cubicBezTo>
                  <a:lnTo>
                    <a:pt x="37813" y="28998"/>
                  </a:lnTo>
                  <a:cubicBezTo>
                    <a:pt x="37934" y="28937"/>
                    <a:pt x="37995" y="28755"/>
                    <a:pt x="37934" y="28633"/>
                  </a:cubicBezTo>
                  <a:lnTo>
                    <a:pt x="23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3"/>
            <p:cNvSpPr/>
            <p:nvPr/>
          </p:nvSpPr>
          <p:spPr>
            <a:xfrm>
              <a:off x="7701729" y="3433499"/>
              <a:ext cx="471002" cy="1037275"/>
            </a:xfrm>
            <a:custGeom>
              <a:rect b="b" l="l" r="r" t="t"/>
              <a:pathLst>
                <a:path extrusionOk="0" h="61853" w="28086">
                  <a:moveTo>
                    <a:pt x="28086" y="60184"/>
                  </a:moveTo>
                  <a:lnTo>
                    <a:pt x="28067" y="60194"/>
                  </a:lnTo>
                  <a:lnTo>
                    <a:pt x="28067" y="60194"/>
                  </a:lnTo>
                  <a:cubicBezTo>
                    <a:pt x="28074" y="60190"/>
                    <a:pt x="28080" y="60187"/>
                    <a:pt x="28086" y="60184"/>
                  </a:cubicBezTo>
                  <a:close/>
                  <a:moveTo>
                    <a:pt x="2705" y="1"/>
                  </a:moveTo>
                  <a:lnTo>
                    <a:pt x="0" y="1399"/>
                  </a:lnTo>
                  <a:lnTo>
                    <a:pt x="2098" y="5229"/>
                  </a:lnTo>
                  <a:cubicBezTo>
                    <a:pt x="2189" y="5441"/>
                    <a:pt x="2310" y="5624"/>
                    <a:pt x="2401" y="5806"/>
                  </a:cubicBezTo>
                  <a:cubicBezTo>
                    <a:pt x="3830" y="8815"/>
                    <a:pt x="4043" y="12250"/>
                    <a:pt x="2979" y="15411"/>
                  </a:cubicBezTo>
                  <a:cubicBezTo>
                    <a:pt x="1733" y="18998"/>
                    <a:pt x="2310" y="23952"/>
                    <a:pt x="4012" y="27083"/>
                  </a:cubicBezTo>
                  <a:lnTo>
                    <a:pt x="22371" y="60701"/>
                  </a:lnTo>
                  <a:cubicBezTo>
                    <a:pt x="22777" y="61426"/>
                    <a:pt x="23542" y="61852"/>
                    <a:pt x="24341" y="61852"/>
                  </a:cubicBezTo>
                  <a:cubicBezTo>
                    <a:pt x="24679" y="61852"/>
                    <a:pt x="25024" y="61775"/>
                    <a:pt x="25350" y="61612"/>
                  </a:cubicBezTo>
                  <a:lnTo>
                    <a:pt x="28067" y="60194"/>
                  </a:lnTo>
                  <a:lnTo>
                    <a:pt x="28067" y="60194"/>
                  </a:lnTo>
                  <a:cubicBezTo>
                    <a:pt x="27731" y="60367"/>
                    <a:pt x="27376" y="60450"/>
                    <a:pt x="27028" y="60450"/>
                  </a:cubicBezTo>
                  <a:cubicBezTo>
                    <a:pt x="26247" y="60450"/>
                    <a:pt x="25504" y="60034"/>
                    <a:pt x="25107" y="59302"/>
                  </a:cubicBezTo>
                  <a:lnTo>
                    <a:pt x="6748" y="25715"/>
                  </a:lnTo>
                  <a:cubicBezTo>
                    <a:pt x="5016" y="22554"/>
                    <a:pt x="4438" y="17630"/>
                    <a:pt x="5684" y="14043"/>
                  </a:cubicBezTo>
                  <a:cubicBezTo>
                    <a:pt x="6748" y="10882"/>
                    <a:pt x="6566" y="7417"/>
                    <a:pt x="5107" y="4438"/>
                  </a:cubicBezTo>
                  <a:cubicBezTo>
                    <a:pt x="5016" y="4226"/>
                    <a:pt x="4894" y="4043"/>
                    <a:pt x="4803" y="3861"/>
                  </a:cubicBezTo>
                  <a:lnTo>
                    <a:pt x="2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3"/>
            <p:cNvSpPr/>
            <p:nvPr/>
          </p:nvSpPr>
          <p:spPr>
            <a:xfrm>
              <a:off x="7916318" y="3759222"/>
              <a:ext cx="446048" cy="442611"/>
            </a:xfrm>
            <a:custGeom>
              <a:rect b="b" l="l" r="r" t="t"/>
              <a:pathLst>
                <a:path extrusionOk="0" h="26393" w="26598">
                  <a:moveTo>
                    <a:pt x="17478" y="0"/>
                  </a:moveTo>
                  <a:lnTo>
                    <a:pt x="913" y="8542"/>
                  </a:lnTo>
                  <a:cubicBezTo>
                    <a:pt x="274" y="8876"/>
                    <a:pt x="1" y="9666"/>
                    <a:pt x="335" y="10305"/>
                  </a:cubicBezTo>
                  <a:lnTo>
                    <a:pt x="8299" y="25685"/>
                  </a:lnTo>
                  <a:cubicBezTo>
                    <a:pt x="8536" y="26138"/>
                    <a:pt x="8989" y="26392"/>
                    <a:pt x="9460" y="26392"/>
                  </a:cubicBezTo>
                  <a:cubicBezTo>
                    <a:pt x="9652" y="26392"/>
                    <a:pt x="9847" y="26350"/>
                    <a:pt x="10031" y="26262"/>
                  </a:cubicBezTo>
                  <a:lnTo>
                    <a:pt x="26597" y="17721"/>
                  </a:lnTo>
                  <a:lnTo>
                    <a:pt x="17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3"/>
            <p:cNvSpPr/>
            <p:nvPr/>
          </p:nvSpPr>
          <p:spPr>
            <a:xfrm>
              <a:off x="7797050" y="3380992"/>
              <a:ext cx="674909" cy="946096"/>
            </a:xfrm>
            <a:custGeom>
              <a:rect b="b" l="l" r="r" t="t"/>
              <a:pathLst>
                <a:path extrusionOk="0" h="56416" w="40245">
                  <a:moveTo>
                    <a:pt x="3040" y="1"/>
                  </a:moveTo>
                  <a:lnTo>
                    <a:pt x="0" y="1581"/>
                  </a:lnTo>
                  <a:lnTo>
                    <a:pt x="2006" y="5472"/>
                  </a:lnTo>
                  <a:cubicBezTo>
                    <a:pt x="2098" y="5654"/>
                    <a:pt x="2219" y="5837"/>
                    <a:pt x="2310" y="6019"/>
                  </a:cubicBezTo>
                  <a:cubicBezTo>
                    <a:pt x="2493" y="6323"/>
                    <a:pt x="2675" y="6597"/>
                    <a:pt x="2857" y="6870"/>
                  </a:cubicBezTo>
                  <a:cubicBezTo>
                    <a:pt x="4560" y="9363"/>
                    <a:pt x="7082" y="11156"/>
                    <a:pt x="10000" y="11977"/>
                  </a:cubicBezTo>
                  <a:cubicBezTo>
                    <a:pt x="13678" y="13010"/>
                    <a:pt x="17478" y="16293"/>
                    <a:pt x="19119" y="19484"/>
                  </a:cubicBezTo>
                  <a:lnTo>
                    <a:pt x="36657" y="53497"/>
                  </a:lnTo>
                  <a:cubicBezTo>
                    <a:pt x="37202" y="54555"/>
                    <a:pt x="36814" y="55854"/>
                    <a:pt x="35763" y="56406"/>
                  </a:cubicBezTo>
                  <a:lnTo>
                    <a:pt x="35763" y="56406"/>
                  </a:lnTo>
                  <a:lnTo>
                    <a:pt x="38785" y="54835"/>
                  </a:lnTo>
                  <a:cubicBezTo>
                    <a:pt x="39849" y="54287"/>
                    <a:pt x="40244" y="52980"/>
                    <a:pt x="39697" y="51917"/>
                  </a:cubicBezTo>
                  <a:lnTo>
                    <a:pt x="22159" y="17904"/>
                  </a:lnTo>
                  <a:cubicBezTo>
                    <a:pt x="20517" y="14743"/>
                    <a:pt x="16748" y="11460"/>
                    <a:pt x="13040" y="10396"/>
                  </a:cubicBezTo>
                  <a:cubicBezTo>
                    <a:pt x="10152" y="9576"/>
                    <a:pt x="7599" y="7782"/>
                    <a:pt x="5897" y="5290"/>
                  </a:cubicBezTo>
                  <a:cubicBezTo>
                    <a:pt x="5715" y="5016"/>
                    <a:pt x="5532" y="4743"/>
                    <a:pt x="5380" y="4469"/>
                  </a:cubicBezTo>
                  <a:cubicBezTo>
                    <a:pt x="5259" y="4287"/>
                    <a:pt x="5167" y="4074"/>
                    <a:pt x="5046" y="3892"/>
                  </a:cubicBezTo>
                  <a:lnTo>
                    <a:pt x="3040" y="1"/>
                  </a:lnTo>
                  <a:close/>
                  <a:moveTo>
                    <a:pt x="35763" y="56406"/>
                  </a:moveTo>
                  <a:lnTo>
                    <a:pt x="35746" y="56415"/>
                  </a:lnTo>
                  <a:cubicBezTo>
                    <a:pt x="35751" y="56412"/>
                    <a:pt x="35757" y="56409"/>
                    <a:pt x="35763" y="56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3"/>
            <p:cNvSpPr/>
            <p:nvPr/>
          </p:nvSpPr>
          <p:spPr>
            <a:xfrm>
              <a:off x="7664517" y="3381512"/>
              <a:ext cx="231426" cy="185040"/>
            </a:xfrm>
            <a:custGeom>
              <a:rect b="b" l="l" r="r" t="t"/>
              <a:pathLst>
                <a:path extrusionOk="0" h="11034" w="13800">
                  <a:moveTo>
                    <a:pt x="10943" y="0"/>
                  </a:moveTo>
                  <a:lnTo>
                    <a:pt x="0" y="5654"/>
                  </a:lnTo>
                  <a:lnTo>
                    <a:pt x="1976" y="9514"/>
                  </a:lnTo>
                  <a:cubicBezTo>
                    <a:pt x="2098" y="9727"/>
                    <a:pt x="2189" y="9909"/>
                    <a:pt x="2280" y="10122"/>
                  </a:cubicBezTo>
                  <a:cubicBezTo>
                    <a:pt x="2432" y="10426"/>
                    <a:pt x="2554" y="10730"/>
                    <a:pt x="2645" y="11034"/>
                  </a:cubicBezTo>
                  <a:lnTo>
                    <a:pt x="13800" y="5289"/>
                  </a:lnTo>
                  <a:cubicBezTo>
                    <a:pt x="13618" y="5016"/>
                    <a:pt x="13435" y="4742"/>
                    <a:pt x="13253" y="4438"/>
                  </a:cubicBezTo>
                  <a:cubicBezTo>
                    <a:pt x="13162" y="4256"/>
                    <a:pt x="13040" y="4043"/>
                    <a:pt x="12949" y="3861"/>
                  </a:cubicBezTo>
                  <a:lnTo>
                    <a:pt x="10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3"/>
            <p:cNvSpPr/>
            <p:nvPr/>
          </p:nvSpPr>
          <p:spPr>
            <a:xfrm>
              <a:off x="7619154" y="3309887"/>
              <a:ext cx="264564" cy="218698"/>
            </a:xfrm>
            <a:custGeom>
              <a:rect b="b" l="l" r="r" t="t"/>
              <a:pathLst>
                <a:path extrusionOk="0" h="13041" w="15776">
                  <a:moveTo>
                    <a:pt x="11720" y="1"/>
                  </a:moveTo>
                  <a:cubicBezTo>
                    <a:pt x="11506" y="1"/>
                    <a:pt x="11279" y="55"/>
                    <a:pt x="11064" y="168"/>
                  </a:cubicBezTo>
                  <a:lnTo>
                    <a:pt x="882" y="5426"/>
                  </a:lnTo>
                  <a:cubicBezTo>
                    <a:pt x="274" y="5730"/>
                    <a:pt x="0" y="6338"/>
                    <a:pt x="243" y="6794"/>
                  </a:cubicBezTo>
                  <a:lnTo>
                    <a:pt x="3222" y="12600"/>
                  </a:lnTo>
                  <a:cubicBezTo>
                    <a:pt x="3375" y="12886"/>
                    <a:pt x="3695" y="13041"/>
                    <a:pt x="4063" y="13041"/>
                  </a:cubicBezTo>
                  <a:cubicBezTo>
                    <a:pt x="4281" y="13041"/>
                    <a:pt x="4516" y="12986"/>
                    <a:pt x="4742" y="12873"/>
                  </a:cubicBezTo>
                  <a:lnTo>
                    <a:pt x="14894" y="7645"/>
                  </a:lnTo>
                  <a:cubicBezTo>
                    <a:pt x="15502" y="7341"/>
                    <a:pt x="15775" y="6703"/>
                    <a:pt x="15563" y="6247"/>
                  </a:cubicBezTo>
                  <a:lnTo>
                    <a:pt x="12554" y="441"/>
                  </a:lnTo>
                  <a:cubicBezTo>
                    <a:pt x="12401" y="155"/>
                    <a:pt x="12080" y="1"/>
                    <a:pt x="11720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3"/>
            <p:cNvSpPr/>
            <p:nvPr/>
          </p:nvSpPr>
          <p:spPr>
            <a:xfrm>
              <a:off x="7724671" y="3746930"/>
              <a:ext cx="69847" cy="121968"/>
            </a:xfrm>
            <a:custGeom>
              <a:rect b="b" l="l" r="r" t="t"/>
              <a:pathLst>
                <a:path extrusionOk="0" h="7273" w="4165">
                  <a:moveTo>
                    <a:pt x="1880" y="0"/>
                  </a:moveTo>
                  <a:cubicBezTo>
                    <a:pt x="1851" y="0"/>
                    <a:pt x="1822" y="1"/>
                    <a:pt x="1793" y="4"/>
                  </a:cubicBezTo>
                  <a:cubicBezTo>
                    <a:pt x="730" y="126"/>
                    <a:pt x="0" y="1828"/>
                    <a:pt x="182" y="3803"/>
                  </a:cubicBezTo>
                  <a:cubicBezTo>
                    <a:pt x="360" y="5753"/>
                    <a:pt x="1312" y="7272"/>
                    <a:pt x="2314" y="7272"/>
                  </a:cubicBezTo>
                  <a:cubicBezTo>
                    <a:pt x="2343" y="7272"/>
                    <a:pt x="2372" y="7271"/>
                    <a:pt x="2401" y="7268"/>
                  </a:cubicBezTo>
                  <a:cubicBezTo>
                    <a:pt x="3465" y="7147"/>
                    <a:pt x="4164" y="5475"/>
                    <a:pt x="4012" y="3469"/>
                  </a:cubicBezTo>
                  <a:cubicBezTo>
                    <a:pt x="3835" y="1519"/>
                    <a:pt x="2882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7664517" y="3397812"/>
              <a:ext cx="219201" cy="130772"/>
            </a:xfrm>
            <a:custGeom>
              <a:rect b="b" l="l" r="r" t="t"/>
              <a:pathLst>
                <a:path extrusionOk="0" h="7798" w="13071">
                  <a:moveTo>
                    <a:pt x="12311" y="1"/>
                  </a:moveTo>
                  <a:cubicBezTo>
                    <a:pt x="12554" y="457"/>
                    <a:pt x="12250" y="1065"/>
                    <a:pt x="11672" y="1369"/>
                  </a:cubicBezTo>
                  <a:lnTo>
                    <a:pt x="1490" y="6627"/>
                  </a:lnTo>
                  <a:cubicBezTo>
                    <a:pt x="1275" y="6740"/>
                    <a:pt x="1047" y="6794"/>
                    <a:pt x="834" y="6794"/>
                  </a:cubicBezTo>
                  <a:cubicBezTo>
                    <a:pt x="474" y="6794"/>
                    <a:pt x="153" y="6640"/>
                    <a:pt x="0" y="6354"/>
                  </a:cubicBezTo>
                  <a:lnTo>
                    <a:pt x="0" y="6354"/>
                  </a:lnTo>
                  <a:lnTo>
                    <a:pt x="517" y="7357"/>
                  </a:lnTo>
                  <a:cubicBezTo>
                    <a:pt x="670" y="7643"/>
                    <a:pt x="990" y="7798"/>
                    <a:pt x="1358" y="7798"/>
                  </a:cubicBezTo>
                  <a:cubicBezTo>
                    <a:pt x="1576" y="7798"/>
                    <a:pt x="1811" y="7743"/>
                    <a:pt x="2037" y="7630"/>
                  </a:cubicBezTo>
                  <a:lnTo>
                    <a:pt x="12189" y="2402"/>
                  </a:lnTo>
                  <a:cubicBezTo>
                    <a:pt x="12797" y="2098"/>
                    <a:pt x="13070" y="1460"/>
                    <a:pt x="12858" y="1004"/>
                  </a:cubicBezTo>
                  <a:lnTo>
                    <a:pt x="12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4432284" y="1735570"/>
              <a:ext cx="668788" cy="639474"/>
            </a:xfrm>
            <a:custGeom>
              <a:rect b="b" l="l" r="r" t="t"/>
              <a:pathLst>
                <a:path extrusionOk="0" h="38132" w="39880">
                  <a:moveTo>
                    <a:pt x="12402" y="1"/>
                  </a:moveTo>
                  <a:lnTo>
                    <a:pt x="0" y="25533"/>
                  </a:lnTo>
                  <a:lnTo>
                    <a:pt x="25229" y="37813"/>
                  </a:lnTo>
                  <a:cubicBezTo>
                    <a:pt x="25678" y="38029"/>
                    <a:pt x="26153" y="38132"/>
                    <a:pt x="26622" y="38132"/>
                  </a:cubicBezTo>
                  <a:cubicBezTo>
                    <a:pt x="27804" y="38132"/>
                    <a:pt x="28940" y="37477"/>
                    <a:pt x="29484" y="36324"/>
                  </a:cubicBezTo>
                  <a:lnTo>
                    <a:pt x="39119" y="16567"/>
                  </a:lnTo>
                  <a:cubicBezTo>
                    <a:pt x="39879" y="14986"/>
                    <a:pt x="39211" y="13071"/>
                    <a:pt x="37630" y="12311"/>
                  </a:cubicBezTo>
                  <a:lnTo>
                    <a:pt x="12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4339512" y="1690727"/>
              <a:ext cx="303302" cy="474071"/>
            </a:xfrm>
            <a:custGeom>
              <a:rect b="b" l="l" r="r" t="t"/>
              <a:pathLst>
                <a:path extrusionOk="0" h="28269" w="18086">
                  <a:moveTo>
                    <a:pt x="11310" y="9022"/>
                  </a:moveTo>
                  <a:cubicBezTo>
                    <a:pt x="11746" y="9022"/>
                    <a:pt x="12180" y="9274"/>
                    <a:pt x="12341" y="9757"/>
                  </a:cubicBezTo>
                  <a:cubicBezTo>
                    <a:pt x="12432" y="10000"/>
                    <a:pt x="12432" y="10304"/>
                    <a:pt x="12280" y="10578"/>
                  </a:cubicBezTo>
                  <a:lnTo>
                    <a:pt x="8237" y="18937"/>
                  </a:lnTo>
                  <a:cubicBezTo>
                    <a:pt x="8044" y="19322"/>
                    <a:pt x="7670" y="19542"/>
                    <a:pt x="7274" y="19542"/>
                  </a:cubicBezTo>
                  <a:cubicBezTo>
                    <a:pt x="7109" y="19542"/>
                    <a:pt x="6940" y="19504"/>
                    <a:pt x="6778" y="19423"/>
                  </a:cubicBezTo>
                  <a:cubicBezTo>
                    <a:pt x="6505" y="19301"/>
                    <a:pt x="6322" y="19089"/>
                    <a:pt x="6231" y="18815"/>
                  </a:cubicBezTo>
                  <a:cubicBezTo>
                    <a:pt x="6110" y="18541"/>
                    <a:pt x="6140" y="18238"/>
                    <a:pt x="6262" y="17964"/>
                  </a:cubicBezTo>
                  <a:lnTo>
                    <a:pt x="10335" y="9636"/>
                  </a:lnTo>
                  <a:cubicBezTo>
                    <a:pt x="10535" y="9221"/>
                    <a:pt x="10923" y="9022"/>
                    <a:pt x="11310" y="9022"/>
                  </a:cubicBezTo>
                  <a:close/>
                  <a:moveTo>
                    <a:pt x="12432" y="0"/>
                  </a:moveTo>
                  <a:lnTo>
                    <a:pt x="0" y="25502"/>
                  </a:lnTo>
                  <a:lnTo>
                    <a:pt x="5654" y="28268"/>
                  </a:lnTo>
                  <a:lnTo>
                    <a:pt x="18086" y="2736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EB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4589788" y="1888345"/>
              <a:ext cx="464378" cy="440766"/>
            </a:xfrm>
            <a:custGeom>
              <a:rect b="b" l="l" r="r" t="t"/>
              <a:pathLst>
                <a:path extrusionOk="0" h="26283" w="27691">
                  <a:moveTo>
                    <a:pt x="16025" y="1"/>
                  </a:moveTo>
                  <a:cubicBezTo>
                    <a:pt x="15088" y="1"/>
                    <a:pt x="14181" y="442"/>
                    <a:pt x="13618" y="1256"/>
                  </a:cubicBezTo>
                  <a:cubicBezTo>
                    <a:pt x="13010" y="2137"/>
                    <a:pt x="12311" y="2958"/>
                    <a:pt x="11581" y="3748"/>
                  </a:cubicBezTo>
                  <a:cubicBezTo>
                    <a:pt x="9514" y="6028"/>
                    <a:pt x="7083" y="7973"/>
                    <a:pt x="4833" y="10101"/>
                  </a:cubicBezTo>
                  <a:cubicBezTo>
                    <a:pt x="3070" y="11742"/>
                    <a:pt x="1368" y="13566"/>
                    <a:pt x="517" y="15785"/>
                  </a:cubicBezTo>
                  <a:cubicBezTo>
                    <a:pt x="517" y="15846"/>
                    <a:pt x="487" y="15876"/>
                    <a:pt x="487" y="15937"/>
                  </a:cubicBezTo>
                  <a:cubicBezTo>
                    <a:pt x="0" y="17335"/>
                    <a:pt x="639" y="18855"/>
                    <a:pt x="1976" y="19493"/>
                  </a:cubicBezTo>
                  <a:lnTo>
                    <a:pt x="15381" y="26028"/>
                  </a:lnTo>
                  <a:cubicBezTo>
                    <a:pt x="15734" y="26200"/>
                    <a:pt x="16111" y="26282"/>
                    <a:pt x="16485" y="26282"/>
                  </a:cubicBezTo>
                  <a:cubicBezTo>
                    <a:pt x="17430" y="26282"/>
                    <a:pt x="18349" y="25758"/>
                    <a:pt x="18785" y="24843"/>
                  </a:cubicBezTo>
                  <a:lnTo>
                    <a:pt x="27083" y="7882"/>
                  </a:lnTo>
                  <a:cubicBezTo>
                    <a:pt x="27691" y="6636"/>
                    <a:pt x="27174" y="5086"/>
                    <a:pt x="25898" y="4478"/>
                  </a:cubicBezTo>
                  <a:lnTo>
                    <a:pt x="17296" y="283"/>
                  </a:lnTo>
                  <a:cubicBezTo>
                    <a:pt x="16886" y="93"/>
                    <a:pt x="16452" y="1"/>
                    <a:pt x="16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4736089" y="1934948"/>
              <a:ext cx="285459" cy="362886"/>
            </a:xfrm>
            <a:custGeom>
              <a:rect b="b" l="l" r="r" t="t"/>
              <a:pathLst>
                <a:path extrusionOk="0" h="21639" w="17022">
                  <a:moveTo>
                    <a:pt x="9886" y="1"/>
                  </a:moveTo>
                  <a:cubicBezTo>
                    <a:pt x="9760" y="1"/>
                    <a:pt x="9636" y="9"/>
                    <a:pt x="9514" y="27"/>
                  </a:cubicBezTo>
                  <a:cubicBezTo>
                    <a:pt x="8784" y="118"/>
                    <a:pt x="8146" y="544"/>
                    <a:pt x="7690" y="1456"/>
                  </a:cubicBezTo>
                  <a:cubicBezTo>
                    <a:pt x="7052" y="2641"/>
                    <a:pt x="6991" y="4009"/>
                    <a:pt x="6717" y="5316"/>
                  </a:cubicBezTo>
                  <a:cubicBezTo>
                    <a:pt x="6414" y="7048"/>
                    <a:pt x="5745" y="8720"/>
                    <a:pt x="4772" y="10210"/>
                  </a:cubicBezTo>
                  <a:cubicBezTo>
                    <a:pt x="3769" y="11729"/>
                    <a:pt x="2462" y="13067"/>
                    <a:pt x="1581" y="14647"/>
                  </a:cubicBezTo>
                  <a:cubicBezTo>
                    <a:pt x="638" y="16349"/>
                    <a:pt x="0" y="18386"/>
                    <a:pt x="1885" y="19480"/>
                  </a:cubicBezTo>
                  <a:cubicBezTo>
                    <a:pt x="3222" y="20240"/>
                    <a:pt x="4833" y="20726"/>
                    <a:pt x="6231" y="21426"/>
                  </a:cubicBezTo>
                  <a:cubicBezTo>
                    <a:pt x="6545" y="21570"/>
                    <a:pt x="6875" y="21638"/>
                    <a:pt x="7200" y="21638"/>
                  </a:cubicBezTo>
                  <a:cubicBezTo>
                    <a:pt x="8041" y="21638"/>
                    <a:pt x="8846" y="21181"/>
                    <a:pt x="9240" y="20392"/>
                  </a:cubicBezTo>
                  <a:lnTo>
                    <a:pt x="16474" y="5498"/>
                  </a:lnTo>
                  <a:cubicBezTo>
                    <a:pt x="17022" y="4374"/>
                    <a:pt x="16535" y="3036"/>
                    <a:pt x="15441" y="2489"/>
                  </a:cubicBezTo>
                  <a:cubicBezTo>
                    <a:pt x="13879" y="1722"/>
                    <a:pt x="11681" y="1"/>
                    <a:pt x="9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4643821" y="2105835"/>
              <a:ext cx="102465" cy="102498"/>
            </a:xfrm>
            <a:custGeom>
              <a:rect b="b" l="l" r="r" t="t"/>
              <a:pathLst>
                <a:path extrusionOk="0" h="6112" w="6110">
                  <a:moveTo>
                    <a:pt x="3063" y="0"/>
                  </a:moveTo>
                  <a:cubicBezTo>
                    <a:pt x="2734" y="0"/>
                    <a:pt x="2409" y="55"/>
                    <a:pt x="2098" y="172"/>
                  </a:cubicBezTo>
                  <a:lnTo>
                    <a:pt x="1399" y="506"/>
                  </a:lnTo>
                  <a:cubicBezTo>
                    <a:pt x="973" y="779"/>
                    <a:pt x="608" y="1205"/>
                    <a:pt x="365" y="1691"/>
                  </a:cubicBezTo>
                  <a:lnTo>
                    <a:pt x="335" y="1813"/>
                  </a:lnTo>
                  <a:cubicBezTo>
                    <a:pt x="122" y="2147"/>
                    <a:pt x="31" y="2542"/>
                    <a:pt x="61" y="2938"/>
                  </a:cubicBezTo>
                  <a:cubicBezTo>
                    <a:pt x="0" y="3333"/>
                    <a:pt x="31" y="3728"/>
                    <a:pt x="183" y="4093"/>
                  </a:cubicBezTo>
                  <a:cubicBezTo>
                    <a:pt x="304" y="4457"/>
                    <a:pt x="487" y="4792"/>
                    <a:pt x="791" y="5065"/>
                  </a:cubicBezTo>
                  <a:cubicBezTo>
                    <a:pt x="1003" y="5400"/>
                    <a:pt x="1338" y="5643"/>
                    <a:pt x="1703" y="5795"/>
                  </a:cubicBezTo>
                  <a:lnTo>
                    <a:pt x="2462" y="6068"/>
                  </a:lnTo>
                  <a:cubicBezTo>
                    <a:pt x="2628" y="6098"/>
                    <a:pt x="2794" y="6111"/>
                    <a:pt x="2958" y="6111"/>
                  </a:cubicBezTo>
                  <a:cubicBezTo>
                    <a:pt x="3307" y="6111"/>
                    <a:pt x="3652" y="6050"/>
                    <a:pt x="3982" y="5947"/>
                  </a:cubicBezTo>
                  <a:lnTo>
                    <a:pt x="4681" y="5582"/>
                  </a:lnTo>
                  <a:cubicBezTo>
                    <a:pt x="5107" y="5308"/>
                    <a:pt x="5472" y="4883"/>
                    <a:pt x="5715" y="4427"/>
                  </a:cubicBezTo>
                  <a:lnTo>
                    <a:pt x="5776" y="4305"/>
                  </a:lnTo>
                  <a:cubicBezTo>
                    <a:pt x="5958" y="3941"/>
                    <a:pt x="6049" y="3545"/>
                    <a:pt x="6049" y="3150"/>
                  </a:cubicBezTo>
                  <a:cubicBezTo>
                    <a:pt x="6110" y="2755"/>
                    <a:pt x="6049" y="2390"/>
                    <a:pt x="5897" y="2026"/>
                  </a:cubicBezTo>
                  <a:cubicBezTo>
                    <a:pt x="5806" y="1631"/>
                    <a:pt x="5593" y="1296"/>
                    <a:pt x="5320" y="1023"/>
                  </a:cubicBezTo>
                  <a:cubicBezTo>
                    <a:pt x="5076" y="719"/>
                    <a:pt x="4742" y="445"/>
                    <a:pt x="4377" y="293"/>
                  </a:cubicBezTo>
                  <a:lnTo>
                    <a:pt x="3617" y="50"/>
                  </a:lnTo>
                  <a:cubicBezTo>
                    <a:pt x="3432" y="17"/>
                    <a:pt x="3247" y="0"/>
                    <a:pt x="3063" y="0"/>
                  </a:cubicBezTo>
                  <a:close/>
                </a:path>
              </a:pathLst>
            </a:custGeom>
            <a:solidFill>
              <a:srgbClr val="D85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4744558" y="2005013"/>
              <a:ext cx="81435" cy="63139"/>
            </a:xfrm>
            <a:custGeom>
              <a:rect b="b" l="l" r="r" t="t"/>
              <a:pathLst>
                <a:path extrusionOk="0" h="3765" w="4856">
                  <a:moveTo>
                    <a:pt x="2321" y="1"/>
                  </a:moveTo>
                  <a:cubicBezTo>
                    <a:pt x="1695" y="1"/>
                    <a:pt x="1075" y="308"/>
                    <a:pt x="711" y="1047"/>
                  </a:cubicBezTo>
                  <a:cubicBezTo>
                    <a:pt x="1" y="2527"/>
                    <a:pt x="1294" y="3764"/>
                    <a:pt x="2549" y="3764"/>
                  </a:cubicBezTo>
                  <a:cubicBezTo>
                    <a:pt x="3175" y="3764"/>
                    <a:pt x="3792" y="3457"/>
                    <a:pt x="4146" y="2718"/>
                  </a:cubicBezTo>
                  <a:cubicBezTo>
                    <a:pt x="4855" y="1238"/>
                    <a:pt x="3576" y="1"/>
                    <a:pt x="2321" y="1"/>
                  </a:cubicBezTo>
                  <a:close/>
                </a:path>
              </a:pathLst>
            </a:custGeom>
            <a:solidFill>
              <a:srgbClr val="D85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4711622" y="2057369"/>
              <a:ext cx="35167" cy="26966"/>
            </a:xfrm>
            <a:custGeom>
              <a:rect b="b" l="l" r="r" t="t"/>
              <a:pathLst>
                <a:path extrusionOk="0" h="1608" w="2097">
                  <a:moveTo>
                    <a:pt x="1011" y="1"/>
                  </a:moveTo>
                  <a:cubicBezTo>
                    <a:pt x="739" y="1"/>
                    <a:pt x="467" y="132"/>
                    <a:pt x="304" y="448"/>
                  </a:cubicBezTo>
                  <a:cubicBezTo>
                    <a:pt x="1" y="1074"/>
                    <a:pt x="558" y="1607"/>
                    <a:pt x="1100" y="1607"/>
                  </a:cubicBezTo>
                  <a:cubicBezTo>
                    <a:pt x="1372" y="1607"/>
                    <a:pt x="1641" y="1472"/>
                    <a:pt x="1793" y="1147"/>
                  </a:cubicBezTo>
                  <a:cubicBezTo>
                    <a:pt x="2097" y="520"/>
                    <a:pt x="1553" y="1"/>
                    <a:pt x="1011" y="1"/>
                  </a:cubicBezTo>
                  <a:close/>
                </a:path>
              </a:pathLst>
            </a:custGeom>
            <a:solidFill>
              <a:srgbClr val="D85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4826312" y="1937363"/>
              <a:ext cx="34664" cy="26949"/>
            </a:xfrm>
            <a:custGeom>
              <a:rect b="b" l="l" r="r" t="t"/>
              <a:pathLst>
                <a:path extrusionOk="0" h="1607" w="2067">
                  <a:moveTo>
                    <a:pt x="990" y="0"/>
                  </a:moveTo>
                  <a:cubicBezTo>
                    <a:pt x="722" y="0"/>
                    <a:pt x="457" y="135"/>
                    <a:pt x="304" y="461"/>
                  </a:cubicBezTo>
                  <a:cubicBezTo>
                    <a:pt x="1" y="1087"/>
                    <a:pt x="545" y="1607"/>
                    <a:pt x="1077" y="1607"/>
                  </a:cubicBezTo>
                  <a:cubicBezTo>
                    <a:pt x="1345" y="1607"/>
                    <a:pt x="1610" y="1475"/>
                    <a:pt x="1763" y="1160"/>
                  </a:cubicBezTo>
                  <a:cubicBezTo>
                    <a:pt x="2066" y="533"/>
                    <a:pt x="1522" y="0"/>
                    <a:pt x="990" y="0"/>
                  </a:cubicBezTo>
                  <a:close/>
                </a:path>
              </a:pathLst>
            </a:custGeom>
            <a:solidFill>
              <a:srgbClr val="D85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4823679" y="1864682"/>
              <a:ext cx="58460" cy="35301"/>
            </a:xfrm>
            <a:custGeom>
              <a:rect b="b" l="l" r="r" t="t"/>
              <a:pathLst>
                <a:path extrusionOk="0" h="2105" w="3486">
                  <a:moveTo>
                    <a:pt x="981" y="0"/>
                  </a:moveTo>
                  <a:cubicBezTo>
                    <a:pt x="349" y="0"/>
                    <a:pt x="1" y="894"/>
                    <a:pt x="643" y="1269"/>
                  </a:cubicBezTo>
                  <a:lnTo>
                    <a:pt x="2285" y="2059"/>
                  </a:lnTo>
                  <a:cubicBezTo>
                    <a:pt x="2371" y="2090"/>
                    <a:pt x="2455" y="2104"/>
                    <a:pt x="2534" y="2104"/>
                  </a:cubicBezTo>
                  <a:cubicBezTo>
                    <a:pt x="3147" y="2104"/>
                    <a:pt x="3485" y="1247"/>
                    <a:pt x="2893" y="843"/>
                  </a:cubicBezTo>
                  <a:lnTo>
                    <a:pt x="1251" y="53"/>
                  </a:lnTo>
                  <a:cubicBezTo>
                    <a:pt x="1157" y="17"/>
                    <a:pt x="1066" y="0"/>
                    <a:pt x="981" y="0"/>
                  </a:cubicBezTo>
                  <a:close/>
                </a:path>
              </a:pathLst>
            </a:custGeom>
            <a:solidFill>
              <a:srgbClr val="FF9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4579306" y="1778836"/>
              <a:ext cx="232851" cy="135200"/>
            </a:xfrm>
            <a:custGeom>
              <a:rect b="b" l="l" r="r" t="t"/>
              <a:pathLst>
                <a:path extrusionOk="0" h="8062" w="13885">
                  <a:moveTo>
                    <a:pt x="4704" y="1"/>
                  </a:moveTo>
                  <a:cubicBezTo>
                    <a:pt x="3417" y="1"/>
                    <a:pt x="2914" y="1602"/>
                    <a:pt x="2388" y="2679"/>
                  </a:cubicBezTo>
                  <a:lnTo>
                    <a:pt x="261" y="7087"/>
                  </a:lnTo>
                  <a:cubicBezTo>
                    <a:pt x="1" y="7627"/>
                    <a:pt x="452" y="8062"/>
                    <a:pt x="903" y="8062"/>
                  </a:cubicBezTo>
                  <a:cubicBezTo>
                    <a:pt x="1137" y="8062"/>
                    <a:pt x="1372" y="7945"/>
                    <a:pt x="1507" y="7664"/>
                  </a:cubicBezTo>
                  <a:lnTo>
                    <a:pt x="3209" y="4108"/>
                  </a:lnTo>
                  <a:cubicBezTo>
                    <a:pt x="3580" y="3338"/>
                    <a:pt x="4030" y="1499"/>
                    <a:pt x="4963" y="1499"/>
                  </a:cubicBezTo>
                  <a:cubicBezTo>
                    <a:pt x="5024" y="1499"/>
                    <a:pt x="5088" y="1507"/>
                    <a:pt x="5154" y="1524"/>
                  </a:cubicBezTo>
                  <a:cubicBezTo>
                    <a:pt x="5762" y="1737"/>
                    <a:pt x="6340" y="2011"/>
                    <a:pt x="6887" y="2345"/>
                  </a:cubicBezTo>
                  <a:lnTo>
                    <a:pt x="9349" y="3561"/>
                  </a:lnTo>
                  <a:lnTo>
                    <a:pt x="12632" y="5172"/>
                  </a:lnTo>
                  <a:cubicBezTo>
                    <a:pt x="12724" y="5207"/>
                    <a:pt x="12813" y="5223"/>
                    <a:pt x="12896" y="5223"/>
                  </a:cubicBezTo>
                  <a:cubicBezTo>
                    <a:pt x="13532" y="5223"/>
                    <a:pt x="13884" y="4302"/>
                    <a:pt x="13240" y="3926"/>
                  </a:cubicBezTo>
                  <a:lnTo>
                    <a:pt x="9349" y="2041"/>
                  </a:lnTo>
                  <a:cubicBezTo>
                    <a:pt x="8042" y="1403"/>
                    <a:pt x="6735" y="582"/>
                    <a:pt x="5367" y="126"/>
                  </a:cubicBezTo>
                  <a:cubicBezTo>
                    <a:pt x="5125" y="40"/>
                    <a:pt x="4905" y="1"/>
                    <a:pt x="4704" y="1"/>
                  </a:cubicBezTo>
                  <a:close/>
                </a:path>
              </a:pathLst>
            </a:custGeom>
            <a:solidFill>
              <a:srgbClr val="FF9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4547779" y="2085543"/>
              <a:ext cx="35754" cy="58075"/>
            </a:xfrm>
            <a:custGeom>
              <a:rect b="b" l="l" r="r" t="t"/>
              <a:pathLst>
                <a:path extrusionOk="0" h="3463" w="2132">
                  <a:moveTo>
                    <a:pt x="1719" y="1"/>
                  </a:moveTo>
                  <a:cubicBezTo>
                    <a:pt x="1632" y="1"/>
                    <a:pt x="1544" y="33"/>
                    <a:pt x="1472" y="105"/>
                  </a:cubicBezTo>
                  <a:lnTo>
                    <a:pt x="43" y="3053"/>
                  </a:lnTo>
                  <a:cubicBezTo>
                    <a:pt x="1" y="3287"/>
                    <a:pt x="212" y="3462"/>
                    <a:pt x="425" y="3462"/>
                  </a:cubicBezTo>
                  <a:cubicBezTo>
                    <a:pt x="517" y="3462"/>
                    <a:pt x="609" y="3430"/>
                    <a:pt x="682" y="3357"/>
                  </a:cubicBezTo>
                  <a:lnTo>
                    <a:pt x="2110" y="439"/>
                  </a:lnTo>
                  <a:cubicBezTo>
                    <a:pt x="2132" y="182"/>
                    <a:pt x="1927" y="1"/>
                    <a:pt x="1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4604210" y="2113079"/>
              <a:ext cx="35905" cy="58058"/>
            </a:xfrm>
            <a:custGeom>
              <a:rect b="b" l="l" r="r" t="t"/>
              <a:pathLst>
                <a:path extrusionOk="0" h="3462" w="2141">
                  <a:moveTo>
                    <a:pt x="1717" y="0"/>
                  </a:moveTo>
                  <a:cubicBezTo>
                    <a:pt x="1626" y="0"/>
                    <a:pt x="1531" y="32"/>
                    <a:pt x="1451" y="104"/>
                  </a:cubicBezTo>
                  <a:lnTo>
                    <a:pt x="22" y="3053"/>
                  </a:lnTo>
                  <a:cubicBezTo>
                    <a:pt x="1" y="3287"/>
                    <a:pt x="203" y="3461"/>
                    <a:pt x="420" y="3461"/>
                  </a:cubicBezTo>
                  <a:cubicBezTo>
                    <a:pt x="513" y="3461"/>
                    <a:pt x="609" y="3429"/>
                    <a:pt x="691" y="3357"/>
                  </a:cubicBezTo>
                  <a:lnTo>
                    <a:pt x="2119" y="439"/>
                  </a:lnTo>
                  <a:cubicBezTo>
                    <a:pt x="2141" y="182"/>
                    <a:pt x="1936" y="0"/>
                    <a:pt x="1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4660809" y="2140582"/>
              <a:ext cx="35737" cy="58410"/>
            </a:xfrm>
            <a:custGeom>
              <a:rect b="b" l="l" r="r" t="t"/>
              <a:pathLst>
                <a:path extrusionOk="0" h="3483" w="2131">
                  <a:moveTo>
                    <a:pt x="1706" y="1"/>
                  </a:moveTo>
                  <a:cubicBezTo>
                    <a:pt x="1614" y="1"/>
                    <a:pt x="1522" y="33"/>
                    <a:pt x="1449" y="106"/>
                  </a:cubicBezTo>
                  <a:lnTo>
                    <a:pt x="21" y="3054"/>
                  </a:lnTo>
                  <a:cubicBezTo>
                    <a:pt x="0" y="3304"/>
                    <a:pt x="193" y="3482"/>
                    <a:pt x="395" y="3482"/>
                  </a:cubicBezTo>
                  <a:cubicBezTo>
                    <a:pt x="488" y="3482"/>
                    <a:pt x="582" y="3444"/>
                    <a:pt x="659" y="3358"/>
                  </a:cubicBezTo>
                  <a:lnTo>
                    <a:pt x="2088" y="410"/>
                  </a:lnTo>
                  <a:cubicBezTo>
                    <a:pt x="2130" y="175"/>
                    <a:pt x="1919" y="1"/>
                    <a:pt x="1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4717005" y="2167783"/>
              <a:ext cx="35754" cy="58393"/>
            </a:xfrm>
            <a:custGeom>
              <a:rect b="b" l="l" r="r" t="t"/>
              <a:pathLst>
                <a:path extrusionOk="0" h="3482" w="2132">
                  <a:moveTo>
                    <a:pt x="1737" y="1"/>
                  </a:moveTo>
                  <a:cubicBezTo>
                    <a:pt x="1644" y="1"/>
                    <a:pt x="1549" y="39"/>
                    <a:pt x="1472" y="125"/>
                  </a:cubicBezTo>
                  <a:lnTo>
                    <a:pt x="44" y="3043"/>
                  </a:lnTo>
                  <a:cubicBezTo>
                    <a:pt x="1" y="3300"/>
                    <a:pt x="199" y="3481"/>
                    <a:pt x="416" y="3481"/>
                  </a:cubicBezTo>
                  <a:cubicBezTo>
                    <a:pt x="507" y="3481"/>
                    <a:pt x="601" y="3449"/>
                    <a:pt x="682" y="3377"/>
                  </a:cubicBezTo>
                  <a:cubicBezTo>
                    <a:pt x="1168" y="2405"/>
                    <a:pt x="1624" y="1402"/>
                    <a:pt x="2111" y="429"/>
                  </a:cubicBezTo>
                  <a:cubicBezTo>
                    <a:pt x="2131" y="179"/>
                    <a:pt x="193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4771440" y="2195319"/>
              <a:ext cx="37732" cy="59785"/>
            </a:xfrm>
            <a:custGeom>
              <a:rect b="b" l="l" r="r" t="t"/>
              <a:pathLst>
                <a:path extrusionOk="0" h="3565" w="2250">
                  <a:moveTo>
                    <a:pt x="1854" y="0"/>
                  </a:moveTo>
                  <a:cubicBezTo>
                    <a:pt x="1758" y="0"/>
                    <a:pt x="1656" y="38"/>
                    <a:pt x="1570" y="124"/>
                  </a:cubicBezTo>
                  <a:lnTo>
                    <a:pt x="141" y="3042"/>
                  </a:lnTo>
                  <a:cubicBezTo>
                    <a:pt x="1" y="3323"/>
                    <a:pt x="245" y="3565"/>
                    <a:pt x="479" y="3565"/>
                  </a:cubicBezTo>
                  <a:cubicBezTo>
                    <a:pt x="600" y="3565"/>
                    <a:pt x="718" y="3501"/>
                    <a:pt x="780" y="3346"/>
                  </a:cubicBezTo>
                  <a:cubicBezTo>
                    <a:pt x="1266" y="2374"/>
                    <a:pt x="1752" y="1401"/>
                    <a:pt x="2208" y="428"/>
                  </a:cubicBezTo>
                  <a:cubicBezTo>
                    <a:pt x="2250" y="179"/>
                    <a:pt x="2064" y="0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3"/>
            <p:cNvSpPr/>
            <p:nvPr/>
          </p:nvSpPr>
          <p:spPr>
            <a:xfrm>
              <a:off x="4828022" y="2222839"/>
              <a:ext cx="37380" cy="59567"/>
            </a:xfrm>
            <a:custGeom>
              <a:rect b="b" l="l" r="r" t="t"/>
              <a:pathLst>
                <a:path extrusionOk="0" h="3552" w="2229">
                  <a:moveTo>
                    <a:pt x="1834" y="1"/>
                  </a:moveTo>
                  <a:cubicBezTo>
                    <a:pt x="1741" y="1"/>
                    <a:pt x="1647" y="38"/>
                    <a:pt x="1570" y="125"/>
                  </a:cubicBezTo>
                  <a:cubicBezTo>
                    <a:pt x="1083" y="1097"/>
                    <a:pt x="597" y="2070"/>
                    <a:pt x="141" y="3043"/>
                  </a:cubicBezTo>
                  <a:cubicBezTo>
                    <a:pt x="1" y="3324"/>
                    <a:pt x="231" y="3552"/>
                    <a:pt x="465" y="3552"/>
                  </a:cubicBezTo>
                  <a:cubicBezTo>
                    <a:pt x="586" y="3552"/>
                    <a:pt x="707" y="3491"/>
                    <a:pt x="780" y="3347"/>
                  </a:cubicBezTo>
                  <a:cubicBezTo>
                    <a:pt x="1266" y="2374"/>
                    <a:pt x="1722" y="1401"/>
                    <a:pt x="2208" y="429"/>
                  </a:cubicBezTo>
                  <a:cubicBezTo>
                    <a:pt x="2229" y="179"/>
                    <a:pt x="203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3"/>
            <p:cNvSpPr/>
            <p:nvPr/>
          </p:nvSpPr>
          <p:spPr>
            <a:xfrm>
              <a:off x="4611706" y="1735570"/>
              <a:ext cx="489365" cy="639490"/>
            </a:xfrm>
            <a:custGeom>
              <a:rect b="b" l="l" r="r" t="t"/>
              <a:pathLst>
                <a:path extrusionOk="0" h="38133" w="29181">
                  <a:moveTo>
                    <a:pt x="1703" y="1"/>
                  </a:moveTo>
                  <a:lnTo>
                    <a:pt x="0" y="3527"/>
                  </a:lnTo>
                  <a:lnTo>
                    <a:pt x="19514" y="13041"/>
                  </a:lnTo>
                  <a:cubicBezTo>
                    <a:pt x="21095" y="13801"/>
                    <a:pt x="21764" y="15716"/>
                    <a:pt x="20973" y="17296"/>
                  </a:cubicBezTo>
                  <a:lnTo>
                    <a:pt x="11672" y="36415"/>
                  </a:lnTo>
                  <a:lnTo>
                    <a:pt x="14499" y="37813"/>
                  </a:lnTo>
                  <a:cubicBezTo>
                    <a:pt x="14950" y="38030"/>
                    <a:pt x="15427" y="38133"/>
                    <a:pt x="15897" y="38133"/>
                  </a:cubicBezTo>
                  <a:cubicBezTo>
                    <a:pt x="17077" y="38133"/>
                    <a:pt x="18211" y="37484"/>
                    <a:pt x="18755" y="36354"/>
                  </a:cubicBezTo>
                  <a:lnTo>
                    <a:pt x="28420" y="16567"/>
                  </a:lnTo>
                  <a:cubicBezTo>
                    <a:pt x="29180" y="14986"/>
                    <a:pt x="28512" y="13071"/>
                    <a:pt x="26931" y="12311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5008786" y="3924206"/>
              <a:ext cx="385894" cy="343366"/>
            </a:xfrm>
            <a:custGeom>
              <a:rect b="b" l="l" r="r" t="t"/>
              <a:pathLst>
                <a:path extrusionOk="0" h="20475" w="23011">
                  <a:moveTo>
                    <a:pt x="5779" y="1"/>
                  </a:moveTo>
                  <a:cubicBezTo>
                    <a:pt x="5151" y="1"/>
                    <a:pt x="4531" y="271"/>
                    <a:pt x="4104" y="801"/>
                  </a:cubicBezTo>
                  <a:lnTo>
                    <a:pt x="761" y="4935"/>
                  </a:lnTo>
                  <a:cubicBezTo>
                    <a:pt x="1" y="5877"/>
                    <a:pt x="122" y="7245"/>
                    <a:pt x="1065" y="8005"/>
                  </a:cubicBezTo>
                  <a:lnTo>
                    <a:pt x="15806" y="19980"/>
                  </a:lnTo>
                  <a:cubicBezTo>
                    <a:pt x="16216" y="20310"/>
                    <a:pt x="16711" y="20474"/>
                    <a:pt x="17202" y="20474"/>
                  </a:cubicBezTo>
                  <a:cubicBezTo>
                    <a:pt x="17843" y="20474"/>
                    <a:pt x="18477" y="20196"/>
                    <a:pt x="18907" y="19646"/>
                  </a:cubicBezTo>
                  <a:lnTo>
                    <a:pt x="22250" y="15543"/>
                  </a:lnTo>
                  <a:cubicBezTo>
                    <a:pt x="23010" y="14600"/>
                    <a:pt x="22858" y="13233"/>
                    <a:pt x="21916" y="12473"/>
                  </a:cubicBezTo>
                  <a:lnTo>
                    <a:pt x="7174" y="497"/>
                  </a:lnTo>
                  <a:cubicBezTo>
                    <a:pt x="6762" y="164"/>
                    <a:pt x="6268" y="1"/>
                    <a:pt x="5779" y="1"/>
                  </a:cubicBezTo>
                  <a:close/>
                </a:path>
              </a:pathLst>
            </a:custGeom>
            <a:solidFill>
              <a:srgbClr val="FAC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3"/>
            <p:cNvSpPr/>
            <p:nvPr/>
          </p:nvSpPr>
          <p:spPr>
            <a:xfrm>
              <a:off x="5103604" y="3954526"/>
              <a:ext cx="20912" cy="18548"/>
            </a:xfrm>
            <a:custGeom>
              <a:rect b="b" l="l" r="r" t="t"/>
              <a:pathLst>
                <a:path extrusionOk="0" h="1106" w="1247">
                  <a:moveTo>
                    <a:pt x="648" y="0"/>
                  </a:moveTo>
                  <a:cubicBezTo>
                    <a:pt x="529" y="0"/>
                    <a:pt x="408" y="39"/>
                    <a:pt x="304" y="118"/>
                  </a:cubicBezTo>
                  <a:cubicBezTo>
                    <a:pt x="61" y="300"/>
                    <a:pt x="0" y="634"/>
                    <a:pt x="183" y="877"/>
                  </a:cubicBezTo>
                  <a:cubicBezTo>
                    <a:pt x="293" y="1025"/>
                    <a:pt x="470" y="1105"/>
                    <a:pt x="647" y="1105"/>
                  </a:cubicBezTo>
                  <a:cubicBezTo>
                    <a:pt x="762" y="1105"/>
                    <a:pt x="877" y="1071"/>
                    <a:pt x="973" y="999"/>
                  </a:cubicBezTo>
                  <a:cubicBezTo>
                    <a:pt x="1216" y="817"/>
                    <a:pt x="1247" y="452"/>
                    <a:pt x="1064" y="209"/>
                  </a:cubicBezTo>
                  <a:cubicBezTo>
                    <a:pt x="960" y="70"/>
                    <a:pt x="806" y="0"/>
                    <a:pt x="648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3"/>
            <p:cNvSpPr/>
            <p:nvPr/>
          </p:nvSpPr>
          <p:spPr>
            <a:xfrm>
              <a:off x="5074323" y="3991152"/>
              <a:ext cx="20124" cy="18900"/>
            </a:xfrm>
            <a:custGeom>
              <a:rect b="b" l="l" r="r" t="t"/>
              <a:pathLst>
                <a:path extrusionOk="0" h="1127" w="1200">
                  <a:moveTo>
                    <a:pt x="592" y="0"/>
                  </a:moveTo>
                  <a:cubicBezTo>
                    <a:pt x="290" y="0"/>
                    <a:pt x="0" y="257"/>
                    <a:pt x="44" y="608"/>
                  </a:cubicBezTo>
                  <a:cubicBezTo>
                    <a:pt x="63" y="933"/>
                    <a:pt x="323" y="1126"/>
                    <a:pt x="588" y="1126"/>
                  </a:cubicBezTo>
                  <a:cubicBezTo>
                    <a:pt x="745" y="1126"/>
                    <a:pt x="904" y="1059"/>
                    <a:pt x="1017" y="912"/>
                  </a:cubicBezTo>
                  <a:cubicBezTo>
                    <a:pt x="1199" y="669"/>
                    <a:pt x="1169" y="335"/>
                    <a:pt x="926" y="122"/>
                  </a:cubicBezTo>
                  <a:cubicBezTo>
                    <a:pt x="825" y="38"/>
                    <a:pt x="707" y="0"/>
                    <a:pt x="592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3"/>
            <p:cNvSpPr/>
            <p:nvPr/>
          </p:nvSpPr>
          <p:spPr>
            <a:xfrm>
              <a:off x="5044238" y="4028364"/>
              <a:ext cx="20124" cy="18531"/>
            </a:xfrm>
            <a:custGeom>
              <a:rect b="b" l="l" r="r" t="t"/>
              <a:pathLst>
                <a:path extrusionOk="0" h="1105" w="1200">
                  <a:moveTo>
                    <a:pt x="593" y="0"/>
                  </a:moveTo>
                  <a:cubicBezTo>
                    <a:pt x="291" y="0"/>
                    <a:pt x="1" y="257"/>
                    <a:pt x="45" y="608"/>
                  </a:cubicBezTo>
                  <a:cubicBezTo>
                    <a:pt x="64" y="918"/>
                    <a:pt x="331" y="1105"/>
                    <a:pt x="600" y="1105"/>
                  </a:cubicBezTo>
                  <a:cubicBezTo>
                    <a:pt x="753" y="1105"/>
                    <a:pt x="907" y="1044"/>
                    <a:pt x="1017" y="912"/>
                  </a:cubicBezTo>
                  <a:cubicBezTo>
                    <a:pt x="1200" y="669"/>
                    <a:pt x="1169" y="304"/>
                    <a:pt x="926" y="122"/>
                  </a:cubicBezTo>
                  <a:cubicBezTo>
                    <a:pt x="825" y="38"/>
                    <a:pt x="708" y="0"/>
                    <a:pt x="593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3"/>
            <p:cNvSpPr/>
            <p:nvPr/>
          </p:nvSpPr>
          <p:spPr>
            <a:xfrm>
              <a:off x="5338585" y="4145050"/>
              <a:ext cx="20644" cy="18833"/>
            </a:xfrm>
            <a:custGeom>
              <a:rect b="b" l="l" r="r" t="t"/>
              <a:pathLst>
                <a:path extrusionOk="0" h="1123" w="1231">
                  <a:moveTo>
                    <a:pt x="639" y="0"/>
                  </a:moveTo>
                  <a:cubicBezTo>
                    <a:pt x="485" y="0"/>
                    <a:pt x="328" y="67"/>
                    <a:pt x="213" y="216"/>
                  </a:cubicBezTo>
                  <a:cubicBezTo>
                    <a:pt x="1" y="459"/>
                    <a:pt x="62" y="793"/>
                    <a:pt x="305" y="1006"/>
                  </a:cubicBezTo>
                  <a:cubicBezTo>
                    <a:pt x="401" y="1086"/>
                    <a:pt x="513" y="1122"/>
                    <a:pt x="623" y="1122"/>
                  </a:cubicBezTo>
                  <a:cubicBezTo>
                    <a:pt x="931" y="1122"/>
                    <a:pt x="1231" y="847"/>
                    <a:pt x="1186" y="489"/>
                  </a:cubicBezTo>
                  <a:cubicBezTo>
                    <a:pt x="1148" y="185"/>
                    <a:pt x="897" y="0"/>
                    <a:pt x="639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3"/>
            <p:cNvSpPr/>
            <p:nvPr/>
          </p:nvSpPr>
          <p:spPr>
            <a:xfrm>
              <a:off x="5309170" y="4181994"/>
              <a:ext cx="20258" cy="18715"/>
            </a:xfrm>
            <a:custGeom>
              <a:rect b="b" l="l" r="r" t="t"/>
              <a:pathLst>
                <a:path extrusionOk="0" h="1116" w="1208">
                  <a:moveTo>
                    <a:pt x="583" y="0"/>
                  </a:moveTo>
                  <a:cubicBezTo>
                    <a:pt x="286" y="0"/>
                    <a:pt x="1" y="260"/>
                    <a:pt x="22" y="627"/>
                  </a:cubicBezTo>
                  <a:cubicBezTo>
                    <a:pt x="60" y="930"/>
                    <a:pt x="311" y="1116"/>
                    <a:pt x="576" y="1116"/>
                  </a:cubicBezTo>
                  <a:cubicBezTo>
                    <a:pt x="736" y="1116"/>
                    <a:pt x="900" y="1049"/>
                    <a:pt x="1025" y="900"/>
                  </a:cubicBezTo>
                  <a:cubicBezTo>
                    <a:pt x="1208" y="657"/>
                    <a:pt x="1177" y="323"/>
                    <a:pt x="934" y="140"/>
                  </a:cubicBezTo>
                  <a:cubicBezTo>
                    <a:pt x="828" y="43"/>
                    <a:pt x="705" y="0"/>
                    <a:pt x="583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5279236" y="4219006"/>
              <a:ext cx="20124" cy="18531"/>
            </a:xfrm>
            <a:custGeom>
              <a:rect b="b" l="l" r="r" t="t"/>
              <a:pathLst>
                <a:path extrusionOk="0" h="1105" w="1200">
                  <a:moveTo>
                    <a:pt x="592" y="0"/>
                  </a:moveTo>
                  <a:cubicBezTo>
                    <a:pt x="290" y="0"/>
                    <a:pt x="0" y="256"/>
                    <a:pt x="44" y="608"/>
                  </a:cubicBezTo>
                  <a:cubicBezTo>
                    <a:pt x="64" y="918"/>
                    <a:pt x="330" y="1105"/>
                    <a:pt x="599" y="1105"/>
                  </a:cubicBezTo>
                  <a:cubicBezTo>
                    <a:pt x="753" y="1105"/>
                    <a:pt x="907" y="1044"/>
                    <a:pt x="1017" y="912"/>
                  </a:cubicBezTo>
                  <a:cubicBezTo>
                    <a:pt x="1199" y="669"/>
                    <a:pt x="1169" y="304"/>
                    <a:pt x="926" y="122"/>
                  </a:cubicBezTo>
                  <a:cubicBezTo>
                    <a:pt x="825" y="38"/>
                    <a:pt x="707" y="0"/>
                    <a:pt x="592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3"/>
            <p:cNvSpPr/>
            <p:nvPr/>
          </p:nvSpPr>
          <p:spPr>
            <a:xfrm>
              <a:off x="5105130" y="4002169"/>
              <a:ext cx="193207" cy="187489"/>
            </a:xfrm>
            <a:custGeom>
              <a:rect b="b" l="l" r="r" t="t"/>
              <a:pathLst>
                <a:path extrusionOk="0" h="11180" w="11521">
                  <a:moveTo>
                    <a:pt x="4554" y="1"/>
                  </a:moveTo>
                  <a:cubicBezTo>
                    <a:pt x="4450" y="1"/>
                    <a:pt x="4330" y="69"/>
                    <a:pt x="4225" y="194"/>
                  </a:cubicBezTo>
                  <a:lnTo>
                    <a:pt x="152" y="5210"/>
                  </a:lnTo>
                  <a:cubicBezTo>
                    <a:pt x="31" y="5392"/>
                    <a:pt x="0" y="5605"/>
                    <a:pt x="92" y="5696"/>
                  </a:cubicBezTo>
                  <a:lnTo>
                    <a:pt x="6840" y="11137"/>
                  </a:lnTo>
                  <a:cubicBezTo>
                    <a:pt x="6869" y="11166"/>
                    <a:pt x="6910" y="11180"/>
                    <a:pt x="6959" y="11180"/>
                  </a:cubicBezTo>
                  <a:cubicBezTo>
                    <a:pt x="7061" y="11180"/>
                    <a:pt x="7192" y="11119"/>
                    <a:pt x="7295" y="11015"/>
                  </a:cubicBezTo>
                  <a:lnTo>
                    <a:pt x="11368" y="5970"/>
                  </a:lnTo>
                  <a:cubicBezTo>
                    <a:pt x="11490" y="5818"/>
                    <a:pt x="11520" y="5605"/>
                    <a:pt x="11399" y="5514"/>
                  </a:cubicBezTo>
                  <a:lnTo>
                    <a:pt x="4681" y="43"/>
                  </a:lnTo>
                  <a:cubicBezTo>
                    <a:pt x="4644" y="14"/>
                    <a:pt x="4600" y="1"/>
                    <a:pt x="4554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3"/>
            <p:cNvSpPr/>
            <p:nvPr/>
          </p:nvSpPr>
          <p:spPr>
            <a:xfrm>
              <a:off x="5025103" y="3907385"/>
              <a:ext cx="352757" cy="376839"/>
            </a:xfrm>
            <a:custGeom>
              <a:rect b="b" l="l" r="r" t="t"/>
              <a:pathLst>
                <a:path extrusionOk="0" h="22471" w="21035">
                  <a:moveTo>
                    <a:pt x="14439" y="1"/>
                  </a:moveTo>
                  <a:cubicBezTo>
                    <a:pt x="13808" y="1"/>
                    <a:pt x="13181" y="271"/>
                    <a:pt x="12736" y="801"/>
                  </a:cubicBezTo>
                  <a:lnTo>
                    <a:pt x="791" y="15573"/>
                  </a:lnTo>
                  <a:cubicBezTo>
                    <a:pt x="0" y="16515"/>
                    <a:pt x="152" y="17883"/>
                    <a:pt x="1095" y="18643"/>
                  </a:cubicBezTo>
                  <a:lnTo>
                    <a:pt x="5198" y="21987"/>
                  </a:lnTo>
                  <a:cubicBezTo>
                    <a:pt x="5602" y="22312"/>
                    <a:pt x="6090" y="22471"/>
                    <a:pt x="6576" y="22471"/>
                  </a:cubicBezTo>
                  <a:cubicBezTo>
                    <a:pt x="7222" y="22471"/>
                    <a:pt x="7864" y="22190"/>
                    <a:pt x="8298" y="21652"/>
                  </a:cubicBezTo>
                  <a:lnTo>
                    <a:pt x="20274" y="6910"/>
                  </a:lnTo>
                  <a:cubicBezTo>
                    <a:pt x="21034" y="5968"/>
                    <a:pt x="20882" y="4600"/>
                    <a:pt x="19940" y="3840"/>
                  </a:cubicBezTo>
                  <a:lnTo>
                    <a:pt x="15837" y="497"/>
                  </a:lnTo>
                  <a:cubicBezTo>
                    <a:pt x="15424" y="164"/>
                    <a:pt x="14930" y="1"/>
                    <a:pt x="14439" y="1"/>
                  </a:cubicBezTo>
                  <a:close/>
                </a:path>
              </a:pathLst>
            </a:custGeom>
            <a:solidFill>
              <a:srgbClr val="FAC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5056178" y="4174096"/>
              <a:ext cx="26044" cy="18984"/>
            </a:xfrm>
            <a:custGeom>
              <a:rect b="b" l="l" r="r" t="t"/>
              <a:pathLst>
                <a:path extrusionOk="0" h="1132" w="1553">
                  <a:moveTo>
                    <a:pt x="767" y="0"/>
                  </a:moveTo>
                  <a:cubicBezTo>
                    <a:pt x="619" y="0"/>
                    <a:pt x="464" y="63"/>
                    <a:pt x="336" y="216"/>
                  </a:cubicBezTo>
                  <a:cubicBezTo>
                    <a:pt x="1" y="641"/>
                    <a:pt x="372" y="1131"/>
                    <a:pt x="786" y="1131"/>
                  </a:cubicBezTo>
                  <a:cubicBezTo>
                    <a:pt x="935" y="1131"/>
                    <a:pt x="1089" y="1068"/>
                    <a:pt x="1217" y="915"/>
                  </a:cubicBezTo>
                  <a:cubicBezTo>
                    <a:pt x="1553" y="491"/>
                    <a:pt x="1181" y="0"/>
                    <a:pt x="767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5095437" y="4204131"/>
              <a:ext cx="21432" cy="18665"/>
            </a:xfrm>
            <a:custGeom>
              <a:rect b="b" l="l" r="r" t="t"/>
              <a:pathLst>
                <a:path extrusionOk="0" h="1113" w="1278">
                  <a:moveTo>
                    <a:pt x="648" y="0"/>
                  </a:moveTo>
                  <a:cubicBezTo>
                    <a:pt x="457" y="0"/>
                    <a:pt x="260" y="118"/>
                    <a:pt x="153" y="310"/>
                  </a:cubicBezTo>
                  <a:cubicBezTo>
                    <a:pt x="1" y="583"/>
                    <a:pt x="123" y="918"/>
                    <a:pt x="396" y="1039"/>
                  </a:cubicBezTo>
                  <a:cubicBezTo>
                    <a:pt x="485" y="1089"/>
                    <a:pt x="581" y="1112"/>
                    <a:pt x="673" y="1112"/>
                  </a:cubicBezTo>
                  <a:cubicBezTo>
                    <a:pt x="865" y="1112"/>
                    <a:pt x="1044" y="1011"/>
                    <a:pt x="1126" y="826"/>
                  </a:cubicBezTo>
                  <a:cubicBezTo>
                    <a:pt x="1278" y="553"/>
                    <a:pt x="1156" y="219"/>
                    <a:pt x="882" y="67"/>
                  </a:cubicBezTo>
                  <a:cubicBezTo>
                    <a:pt x="810" y="21"/>
                    <a:pt x="730" y="0"/>
                    <a:pt x="648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3"/>
            <p:cNvSpPr/>
            <p:nvPr/>
          </p:nvSpPr>
          <p:spPr>
            <a:xfrm>
              <a:off x="5130872" y="4234149"/>
              <a:ext cx="24736" cy="18581"/>
            </a:xfrm>
            <a:custGeom>
              <a:rect b="b" l="l" r="r" t="t"/>
              <a:pathLst>
                <a:path extrusionOk="0" h="1108" w="1475">
                  <a:moveTo>
                    <a:pt x="742" y="1"/>
                  </a:moveTo>
                  <a:cubicBezTo>
                    <a:pt x="578" y="1"/>
                    <a:pt x="413" y="80"/>
                    <a:pt x="289" y="222"/>
                  </a:cubicBezTo>
                  <a:cubicBezTo>
                    <a:pt x="0" y="569"/>
                    <a:pt x="261" y="1108"/>
                    <a:pt x="731" y="1108"/>
                  </a:cubicBezTo>
                  <a:cubicBezTo>
                    <a:pt x="756" y="1108"/>
                    <a:pt x="781" y="1106"/>
                    <a:pt x="806" y="1103"/>
                  </a:cubicBezTo>
                  <a:cubicBezTo>
                    <a:pt x="1292" y="1043"/>
                    <a:pt x="1475" y="435"/>
                    <a:pt x="1080" y="131"/>
                  </a:cubicBezTo>
                  <a:cubicBezTo>
                    <a:pt x="978" y="42"/>
                    <a:pt x="860" y="1"/>
                    <a:pt x="742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3"/>
            <p:cNvSpPr/>
            <p:nvPr/>
          </p:nvSpPr>
          <p:spPr>
            <a:xfrm>
              <a:off x="5246819" y="3939098"/>
              <a:ext cx="26044" cy="19000"/>
            </a:xfrm>
            <a:custGeom>
              <a:rect b="b" l="l" r="r" t="t"/>
              <a:pathLst>
                <a:path extrusionOk="0" h="1133" w="1553">
                  <a:moveTo>
                    <a:pt x="754" y="1"/>
                  </a:moveTo>
                  <a:cubicBezTo>
                    <a:pt x="607" y="1"/>
                    <a:pt x="456" y="64"/>
                    <a:pt x="336" y="217"/>
                  </a:cubicBezTo>
                  <a:cubicBezTo>
                    <a:pt x="1" y="642"/>
                    <a:pt x="372" y="1132"/>
                    <a:pt x="786" y="1132"/>
                  </a:cubicBezTo>
                  <a:cubicBezTo>
                    <a:pt x="935" y="1132"/>
                    <a:pt x="1089" y="1069"/>
                    <a:pt x="1217" y="916"/>
                  </a:cubicBezTo>
                  <a:cubicBezTo>
                    <a:pt x="1553" y="491"/>
                    <a:pt x="1165" y="1"/>
                    <a:pt x="754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5284804" y="3969300"/>
              <a:ext cx="24233" cy="18380"/>
            </a:xfrm>
            <a:custGeom>
              <a:rect b="b" l="l" r="r" t="t"/>
              <a:pathLst>
                <a:path extrusionOk="0" h="1096" w="1445">
                  <a:moveTo>
                    <a:pt x="724" y="1"/>
                  </a:moveTo>
                  <a:cubicBezTo>
                    <a:pt x="558" y="1"/>
                    <a:pt x="394" y="70"/>
                    <a:pt x="290" y="209"/>
                  </a:cubicBezTo>
                  <a:cubicBezTo>
                    <a:pt x="1" y="556"/>
                    <a:pt x="261" y="1095"/>
                    <a:pt x="706" y="1095"/>
                  </a:cubicBezTo>
                  <a:cubicBezTo>
                    <a:pt x="729" y="1095"/>
                    <a:pt x="752" y="1094"/>
                    <a:pt x="776" y="1091"/>
                  </a:cubicBezTo>
                  <a:cubicBezTo>
                    <a:pt x="1262" y="1060"/>
                    <a:pt x="1445" y="422"/>
                    <a:pt x="1080" y="118"/>
                  </a:cubicBezTo>
                  <a:cubicBezTo>
                    <a:pt x="976" y="40"/>
                    <a:pt x="849" y="1"/>
                    <a:pt x="724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5321396" y="3999386"/>
              <a:ext cx="24853" cy="18816"/>
            </a:xfrm>
            <a:custGeom>
              <a:rect b="b" l="l" r="r" t="t"/>
              <a:pathLst>
                <a:path extrusionOk="0" h="1122" w="1482">
                  <a:moveTo>
                    <a:pt x="743" y="0"/>
                  </a:moveTo>
                  <a:cubicBezTo>
                    <a:pt x="585" y="0"/>
                    <a:pt x="431" y="70"/>
                    <a:pt x="327" y="209"/>
                  </a:cubicBezTo>
                  <a:cubicBezTo>
                    <a:pt x="1" y="564"/>
                    <a:pt x="281" y="1122"/>
                    <a:pt x="774" y="1122"/>
                  </a:cubicBezTo>
                  <a:cubicBezTo>
                    <a:pt x="787" y="1122"/>
                    <a:pt x="800" y="1121"/>
                    <a:pt x="813" y="1120"/>
                  </a:cubicBezTo>
                  <a:cubicBezTo>
                    <a:pt x="1299" y="1060"/>
                    <a:pt x="1482" y="421"/>
                    <a:pt x="1087" y="117"/>
                  </a:cubicBezTo>
                  <a:cubicBezTo>
                    <a:pt x="982" y="39"/>
                    <a:pt x="861" y="0"/>
                    <a:pt x="743" y="0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3"/>
            <p:cNvSpPr/>
            <p:nvPr/>
          </p:nvSpPr>
          <p:spPr>
            <a:xfrm>
              <a:off x="5107176" y="4000040"/>
              <a:ext cx="189115" cy="192235"/>
            </a:xfrm>
            <a:custGeom>
              <a:rect b="b" l="l" r="r" t="t"/>
              <a:pathLst>
                <a:path extrusionOk="0" h="11463" w="11277">
                  <a:moveTo>
                    <a:pt x="5709" y="1"/>
                  </a:moveTo>
                  <a:cubicBezTo>
                    <a:pt x="5635" y="1"/>
                    <a:pt x="5572" y="25"/>
                    <a:pt x="5532" y="78"/>
                  </a:cubicBezTo>
                  <a:lnTo>
                    <a:pt x="91" y="6796"/>
                  </a:lnTo>
                  <a:cubicBezTo>
                    <a:pt x="0" y="6917"/>
                    <a:pt x="61" y="7130"/>
                    <a:pt x="213" y="7252"/>
                  </a:cubicBezTo>
                  <a:lnTo>
                    <a:pt x="5259" y="11355"/>
                  </a:lnTo>
                  <a:cubicBezTo>
                    <a:pt x="5344" y="11423"/>
                    <a:pt x="5448" y="11463"/>
                    <a:pt x="5540" y="11463"/>
                  </a:cubicBezTo>
                  <a:cubicBezTo>
                    <a:pt x="5611" y="11463"/>
                    <a:pt x="5674" y="11439"/>
                    <a:pt x="5714" y="11385"/>
                  </a:cubicBezTo>
                  <a:lnTo>
                    <a:pt x="11186" y="4638"/>
                  </a:lnTo>
                  <a:cubicBezTo>
                    <a:pt x="11277" y="4516"/>
                    <a:pt x="11216" y="4334"/>
                    <a:pt x="11034" y="4182"/>
                  </a:cubicBezTo>
                  <a:lnTo>
                    <a:pt x="6018" y="109"/>
                  </a:lnTo>
                  <a:cubicBezTo>
                    <a:pt x="5916" y="40"/>
                    <a:pt x="5804" y="1"/>
                    <a:pt x="5709" y="1"/>
                  </a:cubicBezTo>
                  <a:close/>
                </a:path>
              </a:pathLst>
            </a:custGeom>
            <a:solidFill>
              <a:srgbClr val="E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3"/>
            <p:cNvSpPr/>
            <p:nvPr/>
          </p:nvSpPr>
          <p:spPr>
            <a:xfrm>
              <a:off x="5082188" y="2311066"/>
              <a:ext cx="318596" cy="641268"/>
            </a:xfrm>
            <a:custGeom>
              <a:rect b="b" l="l" r="r" t="t"/>
              <a:pathLst>
                <a:path extrusionOk="0" h="38239" w="18998">
                  <a:moveTo>
                    <a:pt x="11369" y="1"/>
                  </a:moveTo>
                  <a:lnTo>
                    <a:pt x="1" y="1976"/>
                  </a:lnTo>
                  <a:lnTo>
                    <a:pt x="5077" y="38238"/>
                  </a:lnTo>
                  <a:lnTo>
                    <a:pt x="18998" y="35776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3"/>
            <p:cNvSpPr/>
            <p:nvPr/>
          </p:nvSpPr>
          <p:spPr>
            <a:xfrm>
              <a:off x="5144372" y="2367145"/>
              <a:ext cx="233489" cy="463355"/>
            </a:xfrm>
            <a:custGeom>
              <a:rect b="b" l="l" r="r" t="t"/>
              <a:pathLst>
                <a:path extrusionOk="0" h="27630" w="13923">
                  <a:moveTo>
                    <a:pt x="8390" y="0"/>
                  </a:moveTo>
                  <a:lnTo>
                    <a:pt x="1" y="1489"/>
                  </a:lnTo>
                  <a:lnTo>
                    <a:pt x="4165" y="27630"/>
                  </a:lnTo>
                  <a:lnTo>
                    <a:pt x="13922" y="25928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3"/>
            <p:cNvSpPr/>
            <p:nvPr/>
          </p:nvSpPr>
          <p:spPr>
            <a:xfrm>
              <a:off x="5082188" y="2222369"/>
              <a:ext cx="190658" cy="121851"/>
            </a:xfrm>
            <a:custGeom>
              <a:rect b="b" l="l" r="r" t="t"/>
              <a:pathLst>
                <a:path extrusionOk="0" h="7266" w="11369">
                  <a:moveTo>
                    <a:pt x="6414" y="1"/>
                  </a:moveTo>
                  <a:lnTo>
                    <a:pt x="2888" y="609"/>
                  </a:lnTo>
                  <a:lnTo>
                    <a:pt x="1" y="7265"/>
                  </a:lnTo>
                  <a:lnTo>
                    <a:pt x="11369" y="5290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3"/>
            <p:cNvSpPr/>
            <p:nvPr/>
          </p:nvSpPr>
          <p:spPr>
            <a:xfrm>
              <a:off x="5130620" y="2143148"/>
              <a:ext cx="59148" cy="89434"/>
            </a:xfrm>
            <a:custGeom>
              <a:rect b="b" l="l" r="r" t="t"/>
              <a:pathLst>
                <a:path extrusionOk="0" h="5333" w="3527">
                  <a:moveTo>
                    <a:pt x="1016" y="0"/>
                  </a:moveTo>
                  <a:cubicBezTo>
                    <a:pt x="971" y="0"/>
                    <a:pt x="927" y="4"/>
                    <a:pt x="882" y="13"/>
                  </a:cubicBezTo>
                  <a:cubicBezTo>
                    <a:pt x="547" y="74"/>
                    <a:pt x="304" y="317"/>
                    <a:pt x="304" y="652"/>
                  </a:cubicBezTo>
                  <a:lnTo>
                    <a:pt x="0" y="5333"/>
                  </a:lnTo>
                  <a:lnTo>
                    <a:pt x="0" y="5333"/>
                  </a:lnTo>
                  <a:lnTo>
                    <a:pt x="3526" y="4725"/>
                  </a:lnTo>
                  <a:lnTo>
                    <a:pt x="1642" y="378"/>
                  </a:lnTo>
                  <a:cubicBezTo>
                    <a:pt x="1512" y="145"/>
                    <a:pt x="1272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3"/>
            <p:cNvSpPr/>
            <p:nvPr/>
          </p:nvSpPr>
          <p:spPr>
            <a:xfrm>
              <a:off x="5159163" y="2856996"/>
              <a:ext cx="241622" cy="95337"/>
            </a:xfrm>
            <a:custGeom>
              <a:rect b="b" l="l" r="r" t="t"/>
              <a:pathLst>
                <a:path extrusionOk="0" h="5685" w="14408">
                  <a:moveTo>
                    <a:pt x="13739" y="0"/>
                  </a:moveTo>
                  <a:lnTo>
                    <a:pt x="0" y="2402"/>
                  </a:lnTo>
                  <a:lnTo>
                    <a:pt x="487" y="5684"/>
                  </a:lnTo>
                  <a:lnTo>
                    <a:pt x="14408" y="3222"/>
                  </a:lnTo>
                  <a:lnTo>
                    <a:pt x="13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3"/>
            <p:cNvSpPr/>
            <p:nvPr/>
          </p:nvSpPr>
          <p:spPr>
            <a:xfrm>
              <a:off x="5160186" y="2222369"/>
              <a:ext cx="240599" cy="695301"/>
            </a:xfrm>
            <a:custGeom>
              <a:rect b="b" l="l" r="r" t="t"/>
              <a:pathLst>
                <a:path extrusionOk="0" h="41461" w="14347">
                  <a:moveTo>
                    <a:pt x="1763" y="1"/>
                  </a:moveTo>
                  <a:lnTo>
                    <a:pt x="0" y="305"/>
                  </a:lnTo>
                  <a:lnTo>
                    <a:pt x="4894" y="5594"/>
                  </a:lnTo>
                  <a:lnTo>
                    <a:pt x="12098" y="41460"/>
                  </a:lnTo>
                  <a:lnTo>
                    <a:pt x="14347" y="41065"/>
                  </a:lnTo>
                  <a:lnTo>
                    <a:pt x="6718" y="5290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3"/>
            <p:cNvSpPr/>
            <p:nvPr/>
          </p:nvSpPr>
          <p:spPr>
            <a:xfrm>
              <a:off x="5104107" y="2384435"/>
              <a:ext cx="52021" cy="202028"/>
            </a:xfrm>
            <a:custGeom>
              <a:rect b="b" l="l" r="r" t="t"/>
              <a:pathLst>
                <a:path extrusionOk="0" h="12047" w="3102">
                  <a:moveTo>
                    <a:pt x="750" y="0"/>
                  </a:moveTo>
                  <a:cubicBezTo>
                    <a:pt x="734" y="0"/>
                    <a:pt x="717" y="1"/>
                    <a:pt x="700" y="3"/>
                  </a:cubicBezTo>
                  <a:cubicBezTo>
                    <a:pt x="274" y="33"/>
                    <a:pt x="1" y="428"/>
                    <a:pt x="61" y="823"/>
                  </a:cubicBezTo>
                  <a:lnTo>
                    <a:pt x="1581" y="11371"/>
                  </a:lnTo>
                  <a:cubicBezTo>
                    <a:pt x="1609" y="11760"/>
                    <a:pt x="1942" y="12047"/>
                    <a:pt x="2324" y="12047"/>
                  </a:cubicBezTo>
                  <a:cubicBezTo>
                    <a:pt x="2360" y="12047"/>
                    <a:pt x="2396" y="12044"/>
                    <a:pt x="2432" y="12039"/>
                  </a:cubicBezTo>
                  <a:cubicBezTo>
                    <a:pt x="2858" y="11948"/>
                    <a:pt x="3101" y="11522"/>
                    <a:pt x="3040" y="11127"/>
                  </a:cubicBezTo>
                  <a:lnTo>
                    <a:pt x="1429" y="641"/>
                  </a:lnTo>
                  <a:cubicBezTo>
                    <a:pt x="1400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3"/>
            <p:cNvSpPr/>
            <p:nvPr/>
          </p:nvSpPr>
          <p:spPr>
            <a:xfrm>
              <a:off x="5136221" y="2608633"/>
              <a:ext cx="32634" cy="58242"/>
            </a:xfrm>
            <a:custGeom>
              <a:rect b="b" l="l" r="r" t="t"/>
              <a:pathLst>
                <a:path extrusionOk="0" h="3473" w="1946">
                  <a:moveTo>
                    <a:pt x="807" y="0"/>
                  </a:moveTo>
                  <a:cubicBezTo>
                    <a:pt x="771" y="0"/>
                    <a:pt x="736" y="3"/>
                    <a:pt x="700" y="8"/>
                  </a:cubicBezTo>
                  <a:cubicBezTo>
                    <a:pt x="274" y="129"/>
                    <a:pt x="1" y="555"/>
                    <a:pt x="92" y="980"/>
                  </a:cubicBezTo>
                  <a:lnTo>
                    <a:pt x="335" y="2713"/>
                  </a:lnTo>
                  <a:cubicBezTo>
                    <a:pt x="365" y="3138"/>
                    <a:pt x="730" y="3473"/>
                    <a:pt x="1156" y="3473"/>
                  </a:cubicBezTo>
                  <a:cubicBezTo>
                    <a:pt x="1612" y="3412"/>
                    <a:pt x="1946" y="2956"/>
                    <a:pt x="1855" y="2470"/>
                  </a:cubicBezTo>
                  <a:lnTo>
                    <a:pt x="1581" y="737"/>
                  </a:lnTo>
                  <a:cubicBezTo>
                    <a:pt x="1553" y="317"/>
                    <a:pt x="1216" y="0"/>
                    <a:pt x="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3"/>
            <p:cNvSpPr/>
            <p:nvPr/>
          </p:nvSpPr>
          <p:spPr>
            <a:xfrm>
              <a:off x="7820495" y="2060790"/>
              <a:ext cx="459800" cy="746282"/>
            </a:xfrm>
            <a:custGeom>
              <a:rect b="b" l="l" r="r" t="t"/>
              <a:pathLst>
                <a:path extrusionOk="0" h="44501" w="27418">
                  <a:moveTo>
                    <a:pt x="11277" y="0"/>
                  </a:moveTo>
                  <a:lnTo>
                    <a:pt x="0" y="4620"/>
                  </a:lnTo>
                  <a:lnTo>
                    <a:pt x="14864" y="40730"/>
                  </a:lnTo>
                  <a:cubicBezTo>
                    <a:pt x="15830" y="43077"/>
                    <a:pt x="18120" y="44501"/>
                    <a:pt x="20520" y="44501"/>
                  </a:cubicBezTo>
                  <a:cubicBezTo>
                    <a:pt x="21291" y="44501"/>
                    <a:pt x="22074" y="44354"/>
                    <a:pt x="22828" y="44044"/>
                  </a:cubicBezTo>
                  <a:cubicBezTo>
                    <a:pt x="25928" y="42767"/>
                    <a:pt x="27417" y="39211"/>
                    <a:pt x="26141" y="36080"/>
                  </a:cubicBezTo>
                  <a:lnTo>
                    <a:pt x="11277" y="0"/>
                  </a:lnTo>
                  <a:close/>
                </a:path>
              </a:pathLst>
            </a:custGeom>
            <a:solidFill>
              <a:srgbClr val="D8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3"/>
            <p:cNvSpPr/>
            <p:nvPr/>
          </p:nvSpPr>
          <p:spPr>
            <a:xfrm>
              <a:off x="7859736" y="2102581"/>
              <a:ext cx="397114" cy="681633"/>
            </a:xfrm>
            <a:custGeom>
              <a:rect b="b" l="l" r="r" t="t"/>
              <a:pathLst>
                <a:path extrusionOk="0" h="40646" w="23680">
                  <a:moveTo>
                    <a:pt x="8542" y="1"/>
                  </a:moveTo>
                  <a:lnTo>
                    <a:pt x="1" y="3496"/>
                  </a:lnTo>
                  <a:lnTo>
                    <a:pt x="14226" y="37995"/>
                  </a:lnTo>
                  <a:cubicBezTo>
                    <a:pt x="14880" y="39663"/>
                    <a:pt x="16519" y="40646"/>
                    <a:pt x="18290" y="40646"/>
                  </a:cubicBezTo>
                  <a:cubicBezTo>
                    <a:pt x="18907" y="40646"/>
                    <a:pt x="19540" y="40526"/>
                    <a:pt x="20153" y="40275"/>
                  </a:cubicBezTo>
                  <a:cubicBezTo>
                    <a:pt x="22494" y="39302"/>
                    <a:pt x="23679" y="36719"/>
                    <a:pt x="22767" y="34469"/>
                  </a:cubicBezTo>
                  <a:lnTo>
                    <a:pt x="8542" y="1"/>
                  </a:lnTo>
                  <a:close/>
                </a:path>
              </a:pathLst>
            </a:custGeom>
            <a:solidFill>
              <a:srgbClr val="E9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3"/>
            <p:cNvSpPr/>
            <p:nvPr/>
          </p:nvSpPr>
          <p:spPr>
            <a:xfrm>
              <a:off x="7967802" y="2365099"/>
              <a:ext cx="289048" cy="419334"/>
            </a:xfrm>
            <a:custGeom>
              <a:rect b="b" l="l" r="r" t="t"/>
              <a:pathLst>
                <a:path extrusionOk="0" h="25005" w="17236">
                  <a:moveTo>
                    <a:pt x="8542" y="1"/>
                  </a:moveTo>
                  <a:lnTo>
                    <a:pt x="1" y="3496"/>
                  </a:lnTo>
                  <a:lnTo>
                    <a:pt x="7782" y="22372"/>
                  </a:lnTo>
                  <a:cubicBezTo>
                    <a:pt x="8462" y="24026"/>
                    <a:pt x="10105" y="25005"/>
                    <a:pt x="11880" y="25005"/>
                  </a:cubicBezTo>
                  <a:cubicBezTo>
                    <a:pt x="12486" y="25005"/>
                    <a:pt x="13106" y="24891"/>
                    <a:pt x="13709" y="24651"/>
                  </a:cubicBezTo>
                  <a:cubicBezTo>
                    <a:pt x="16050" y="23709"/>
                    <a:pt x="17235" y="21095"/>
                    <a:pt x="16323" y="18876"/>
                  </a:cubicBezTo>
                  <a:lnTo>
                    <a:pt x="8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3"/>
            <p:cNvSpPr/>
            <p:nvPr/>
          </p:nvSpPr>
          <p:spPr>
            <a:xfrm>
              <a:off x="8039678" y="2492869"/>
              <a:ext cx="48348" cy="39929"/>
            </a:xfrm>
            <a:custGeom>
              <a:rect b="b" l="l" r="r" t="t"/>
              <a:pathLst>
                <a:path extrusionOk="0" h="2381" w="2883">
                  <a:moveTo>
                    <a:pt x="1441" y="1"/>
                  </a:moveTo>
                  <a:cubicBezTo>
                    <a:pt x="1285" y="1"/>
                    <a:pt x="1126" y="33"/>
                    <a:pt x="973" y="102"/>
                  </a:cubicBezTo>
                  <a:cubicBezTo>
                    <a:pt x="1" y="497"/>
                    <a:pt x="1" y="1895"/>
                    <a:pt x="973" y="2290"/>
                  </a:cubicBezTo>
                  <a:cubicBezTo>
                    <a:pt x="1126" y="2352"/>
                    <a:pt x="1279" y="2381"/>
                    <a:pt x="1427" y="2381"/>
                  </a:cubicBezTo>
                  <a:cubicBezTo>
                    <a:pt x="2225" y="2381"/>
                    <a:pt x="2882" y="1561"/>
                    <a:pt x="2523" y="740"/>
                  </a:cubicBezTo>
                  <a:cubicBezTo>
                    <a:pt x="2341" y="286"/>
                    <a:pt x="1904" y="1"/>
                    <a:pt x="1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3"/>
            <p:cNvSpPr/>
            <p:nvPr/>
          </p:nvSpPr>
          <p:spPr>
            <a:xfrm>
              <a:off x="8131427" y="2674891"/>
              <a:ext cx="73939" cy="64799"/>
            </a:xfrm>
            <a:custGeom>
              <a:rect b="b" l="l" r="r" t="t"/>
              <a:pathLst>
                <a:path extrusionOk="0" h="3864" w="4409">
                  <a:moveTo>
                    <a:pt x="2224" y="1"/>
                  </a:moveTo>
                  <a:cubicBezTo>
                    <a:pt x="1502" y="1"/>
                    <a:pt x="814" y="395"/>
                    <a:pt x="487" y="1072"/>
                  </a:cubicBezTo>
                  <a:cubicBezTo>
                    <a:pt x="1" y="2014"/>
                    <a:pt x="396" y="3200"/>
                    <a:pt x="1338" y="3656"/>
                  </a:cubicBezTo>
                  <a:cubicBezTo>
                    <a:pt x="1621" y="3797"/>
                    <a:pt x="1919" y="3864"/>
                    <a:pt x="2210" y="3864"/>
                  </a:cubicBezTo>
                  <a:cubicBezTo>
                    <a:pt x="2923" y="3864"/>
                    <a:pt x="3598" y="3464"/>
                    <a:pt x="3922" y="2774"/>
                  </a:cubicBezTo>
                  <a:cubicBezTo>
                    <a:pt x="4408" y="1832"/>
                    <a:pt x="4013" y="677"/>
                    <a:pt x="3071" y="190"/>
                  </a:cubicBezTo>
                  <a:cubicBezTo>
                    <a:pt x="2796" y="62"/>
                    <a:pt x="2508" y="1"/>
                    <a:pt x="2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3"/>
            <p:cNvSpPr/>
            <p:nvPr/>
          </p:nvSpPr>
          <p:spPr>
            <a:xfrm>
              <a:off x="8108486" y="2602378"/>
              <a:ext cx="41338" cy="34362"/>
            </a:xfrm>
            <a:custGeom>
              <a:rect b="b" l="l" r="r" t="t"/>
              <a:pathLst>
                <a:path extrusionOk="0" h="2049" w="2465">
                  <a:moveTo>
                    <a:pt x="1234" y="0"/>
                  </a:moveTo>
                  <a:cubicBezTo>
                    <a:pt x="1107" y="0"/>
                    <a:pt x="978" y="25"/>
                    <a:pt x="852" y="77"/>
                  </a:cubicBezTo>
                  <a:cubicBezTo>
                    <a:pt x="1" y="441"/>
                    <a:pt x="1" y="1627"/>
                    <a:pt x="822" y="1961"/>
                  </a:cubicBezTo>
                  <a:cubicBezTo>
                    <a:pt x="961" y="2021"/>
                    <a:pt x="1100" y="2048"/>
                    <a:pt x="1234" y="2048"/>
                  </a:cubicBezTo>
                  <a:cubicBezTo>
                    <a:pt x="1919" y="2048"/>
                    <a:pt x="2464" y="1340"/>
                    <a:pt x="2159" y="654"/>
                  </a:cubicBezTo>
                  <a:cubicBezTo>
                    <a:pt x="1998" y="240"/>
                    <a:pt x="1628" y="0"/>
                    <a:pt x="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3"/>
            <p:cNvSpPr/>
            <p:nvPr/>
          </p:nvSpPr>
          <p:spPr>
            <a:xfrm>
              <a:off x="8125507" y="2525588"/>
              <a:ext cx="30220" cy="21583"/>
            </a:xfrm>
            <a:custGeom>
              <a:rect b="b" l="l" r="r" t="t"/>
              <a:pathLst>
                <a:path extrusionOk="0" h="1287" w="1802">
                  <a:moveTo>
                    <a:pt x="872" y="1"/>
                  </a:moveTo>
                  <a:cubicBezTo>
                    <a:pt x="804" y="1"/>
                    <a:pt x="733" y="12"/>
                    <a:pt x="658" y="36"/>
                  </a:cubicBezTo>
                  <a:cubicBezTo>
                    <a:pt x="0" y="364"/>
                    <a:pt x="306" y="1286"/>
                    <a:pt x="929" y="1286"/>
                  </a:cubicBezTo>
                  <a:cubicBezTo>
                    <a:pt x="997" y="1286"/>
                    <a:pt x="1069" y="1275"/>
                    <a:pt x="1144" y="1251"/>
                  </a:cubicBezTo>
                  <a:cubicBezTo>
                    <a:pt x="1802" y="922"/>
                    <a:pt x="1496" y="1"/>
                    <a:pt x="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3"/>
            <p:cNvSpPr/>
            <p:nvPr/>
          </p:nvSpPr>
          <p:spPr>
            <a:xfrm>
              <a:off x="8014658" y="2430016"/>
              <a:ext cx="33205" cy="22589"/>
            </a:xfrm>
            <a:custGeom>
              <a:rect b="b" l="l" r="r" t="t"/>
              <a:pathLst>
                <a:path extrusionOk="0" h="1347" w="1980">
                  <a:moveTo>
                    <a:pt x="1051" y="0"/>
                  </a:moveTo>
                  <a:cubicBezTo>
                    <a:pt x="970" y="0"/>
                    <a:pt x="884" y="16"/>
                    <a:pt x="793" y="51"/>
                  </a:cubicBezTo>
                  <a:lnTo>
                    <a:pt x="702" y="81"/>
                  </a:lnTo>
                  <a:cubicBezTo>
                    <a:pt x="0" y="378"/>
                    <a:pt x="305" y="1346"/>
                    <a:pt x="936" y="1346"/>
                  </a:cubicBezTo>
                  <a:cubicBezTo>
                    <a:pt x="1016" y="1346"/>
                    <a:pt x="1100" y="1331"/>
                    <a:pt x="1189" y="1297"/>
                  </a:cubicBezTo>
                  <a:lnTo>
                    <a:pt x="1280" y="1266"/>
                  </a:lnTo>
                  <a:cubicBezTo>
                    <a:pt x="1980" y="943"/>
                    <a:pt x="1678" y="0"/>
                    <a:pt x="10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3"/>
            <p:cNvSpPr/>
            <p:nvPr/>
          </p:nvSpPr>
          <p:spPr>
            <a:xfrm>
              <a:off x="7972397" y="2060790"/>
              <a:ext cx="307897" cy="746399"/>
            </a:xfrm>
            <a:custGeom>
              <a:rect b="b" l="l" r="r" t="t"/>
              <a:pathLst>
                <a:path extrusionOk="0" h="44508" w="18360">
                  <a:moveTo>
                    <a:pt x="2219" y="0"/>
                  </a:moveTo>
                  <a:lnTo>
                    <a:pt x="0" y="912"/>
                  </a:lnTo>
                  <a:lnTo>
                    <a:pt x="13922" y="34682"/>
                  </a:lnTo>
                  <a:cubicBezTo>
                    <a:pt x="15198" y="37782"/>
                    <a:pt x="13739" y="41369"/>
                    <a:pt x="10608" y="42645"/>
                  </a:cubicBezTo>
                  <a:cubicBezTo>
                    <a:pt x="9863" y="42939"/>
                    <a:pt x="9083" y="43098"/>
                    <a:pt x="8296" y="43098"/>
                  </a:cubicBezTo>
                  <a:cubicBezTo>
                    <a:pt x="8024" y="43098"/>
                    <a:pt x="7751" y="43080"/>
                    <a:pt x="7478" y="43041"/>
                  </a:cubicBezTo>
                  <a:lnTo>
                    <a:pt x="7478" y="43041"/>
                  </a:lnTo>
                  <a:cubicBezTo>
                    <a:pt x="8597" y="44002"/>
                    <a:pt x="10007" y="44508"/>
                    <a:pt x="11439" y="44508"/>
                  </a:cubicBezTo>
                  <a:cubicBezTo>
                    <a:pt x="12224" y="44508"/>
                    <a:pt x="13016" y="44356"/>
                    <a:pt x="13770" y="44044"/>
                  </a:cubicBezTo>
                  <a:cubicBezTo>
                    <a:pt x="16870" y="42767"/>
                    <a:pt x="18359" y="39211"/>
                    <a:pt x="17083" y="36080"/>
                  </a:cubicBezTo>
                  <a:lnTo>
                    <a:pt x="2219" y="0"/>
                  </a:lnTo>
                  <a:close/>
                </a:path>
              </a:pathLst>
            </a:custGeom>
            <a:solidFill>
              <a:srgbClr val="D8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3"/>
            <p:cNvSpPr/>
            <p:nvPr/>
          </p:nvSpPr>
          <p:spPr>
            <a:xfrm>
              <a:off x="7801628" y="2060271"/>
              <a:ext cx="201374" cy="109625"/>
            </a:xfrm>
            <a:custGeom>
              <a:rect b="b" l="l" r="r" t="t"/>
              <a:pathLst>
                <a:path extrusionOk="0" h="6537" w="12008">
                  <a:moveTo>
                    <a:pt x="11217" y="1"/>
                  </a:moveTo>
                  <a:lnTo>
                    <a:pt x="1" y="4621"/>
                  </a:lnTo>
                  <a:lnTo>
                    <a:pt x="791" y="6536"/>
                  </a:lnTo>
                  <a:lnTo>
                    <a:pt x="12007" y="1885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D8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3"/>
            <p:cNvSpPr/>
            <p:nvPr/>
          </p:nvSpPr>
          <p:spPr>
            <a:xfrm>
              <a:off x="7772063" y="2017658"/>
              <a:ext cx="273234" cy="141824"/>
            </a:xfrm>
            <a:custGeom>
              <a:rect b="b" l="l" r="r" t="t"/>
              <a:pathLst>
                <a:path extrusionOk="0" h="8457" w="16293">
                  <a:moveTo>
                    <a:pt x="14174" y="0"/>
                  </a:moveTo>
                  <a:cubicBezTo>
                    <a:pt x="13894" y="0"/>
                    <a:pt x="13609" y="65"/>
                    <a:pt x="13345" y="202"/>
                  </a:cubicBezTo>
                  <a:lnTo>
                    <a:pt x="13314" y="202"/>
                  </a:lnTo>
                  <a:lnTo>
                    <a:pt x="1855" y="4943"/>
                  </a:lnTo>
                  <a:cubicBezTo>
                    <a:pt x="0" y="5843"/>
                    <a:pt x="838" y="8457"/>
                    <a:pt x="2611" y="8457"/>
                  </a:cubicBezTo>
                  <a:cubicBezTo>
                    <a:pt x="2813" y="8457"/>
                    <a:pt x="3028" y="8422"/>
                    <a:pt x="3253" y="8348"/>
                  </a:cubicBezTo>
                  <a:lnTo>
                    <a:pt x="14743" y="3606"/>
                  </a:lnTo>
                  <a:cubicBezTo>
                    <a:pt x="15776" y="3271"/>
                    <a:pt x="16293" y="2147"/>
                    <a:pt x="15867" y="1144"/>
                  </a:cubicBezTo>
                  <a:cubicBezTo>
                    <a:pt x="15583" y="423"/>
                    <a:pt x="14891" y="0"/>
                    <a:pt x="14174" y="0"/>
                  </a:cubicBezTo>
                  <a:close/>
                </a:path>
              </a:pathLst>
            </a:custGeom>
            <a:solidFill>
              <a:srgbClr val="E9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3"/>
            <p:cNvSpPr/>
            <p:nvPr/>
          </p:nvSpPr>
          <p:spPr>
            <a:xfrm>
              <a:off x="7806844" y="2057856"/>
              <a:ext cx="144725" cy="67667"/>
            </a:xfrm>
            <a:custGeom>
              <a:rect b="b" l="l" r="r" t="t"/>
              <a:pathLst>
                <a:path extrusionOk="0" h="4035" w="8630">
                  <a:moveTo>
                    <a:pt x="7781" y="1"/>
                  </a:moveTo>
                  <a:cubicBezTo>
                    <a:pt x="7703" y="1"/>
                    <a:pt x="7619" y="17"/>
                    <a:pt x="7532" y="54"/>
                  </a:cubicBezTo>
                  <a:lnTo>
                    <a:pt x="693" y="2850"/>
                  </a:lnTo>
                  <a:cubicBezTo>
                    <a:pt x="1" y="3116"/>
                    <a:pt x="288" y="4035"/>
                    <a:pt x="880" y="4035"/>
                  </a:cubicBezTo>
                  <a:cubicBezTo>
                    <a:pt x="964" y="4035"/>
                    <a:pt x="1054" y="4016"/>
                    <a:pt x="1149" y="3975"/>
                  </a:cubicBezTo>
                  <a:lnTo>
                    <a:pt x="7988" y="1148"/>
                  </a:lnTo>
                  <a:cubicBezTo>
                    <a:pt x="8630" y="881"/>
                    <a:pt x="8354" y="1"/>
                    <a:pt x="7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3"/>
            <p:cNvSpPr/>
            <p:nvPr/>
          </p:nvSpPr>
          <p:spPr>
            <a:xfrm>
              <a:off x="7869429" y="2169091"/>
              <a:ext cx="250141" cy="538418"/>
            </a:xfrm>
            <a:custGeom>
              <a:rect b="b" l="l" r="r" t="t"/>
              <a:pathLst>
                <a:path extrusionOk="0" h="32106" w="14916">
                  <a:moveTo>
                    <a:pt x="1160" y="1"/>
                  </a:moveTo>
                  <a:cubicBezTo>
                    <a:pt x="1028" y="1"/>
                    <a:pt x="893" y="26"/>
                    <a:pt x="760" y="77"/>
                  </a:cubicBezTo>
                  <a:cubicBezTo>
                    <a:pt x="244" y="290"/>
                    <a:pt x="0" y="898"/>
                    <a:pt x="213" y="1445"/>
                  </a:cubicBezTo>
                  <a:lnTo>
                    <a:pt x="12615" y="31567"/>
                  </a:lnTo>
                  <a:cubicBezTo>
                    <a:pt x="12725" y="31950"/>
                    <a:pt x="13036" y="32105"/>
                    <a:pt x="13381" y="32105"/>
                  </a:cubicBezTo>
                  <a:cubicBezTo>
                    <a:pt x="14078" y="32105"/>
                    <a:pt x="14916" y="31468"/>
                    <a:pt x="14530" y="30777"/>
                  </a:cubicBezTo>
                  <a:lnTo>
                    <a:pt x="2128" y="655"/>
                  </a:lnTo>
                  <a:cubicBezTo>
                    <a:pt x="1944" y="241"/>
                    <a:pt x="1569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3"/>
            <p:cNvSpPr/>
            <p:nvPr/>
          </p:nvSpPr>
          <p:spPr>
            <a:xfrm>
              <a:off x="7086975" y="1927234"/>
              <a:ext cx="475094" cy="325740"/>
            </a:xfrm>
            <a:custGeom>
              <a:rect b="b" l="l" r="r" t="t"/>
              <a:pathLst>
                <a:path extrusionOk="0" h="19424" w="28330">
                  <a:moveTo>
                    <a:pt x="3709" y="1"/>
                  </a:moveTo>
                  <a:lnTo>
                    <a:pt x="1" y="7995"/>
                  </a:lnTo>
                  <a:lnTo>
                    <a:pt x="24622" y="19424"/>
                  </a:lnTo>
                  <a:lnTo>
                    <a:pt x="28330" y="11460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3"/>
            <p:cNvSpPr/>
            <p:nvPr/>
          </p:nvSpPr>
          <p:spPr>
            <a:xfrm>
              <a:off x="7065576" y="1946603"/>
              <a:ext cx="66275" cy="77494"/>
            </a:xfrm>
            <a:custGeom>
              <a:rect b="b" l="l" r="r" t="t"/>
              <a:pathLst>
                <a:path extrusionOk="0" h="4621" w="3952">
                  <a:moveTo>
                    <a:pt x="1611" y="1"/>
                  </a:moveTo>
                  <a:lnTo>
                    <a:pt x="0" y="3527"/>
                  </a:lnTo>
                  <a:lnTo>
                    <a:pt x="2310" y="4621"/>
                  </a:lnTo>
                  <a:lnTo>
                    <a:pt x="3952" y="1095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5E4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3"/>
            <p:cNvSpPr/>
            <p:nvPr/>
          </p:nvSpPr>
          <p:spPr>
            <a:xfrm>
              <a:off x="6876964" y="1889518"/>
              <a:ext cx="205952" cy="94834"/>
            </a:xfrm>
            <a:custGeom>
              <a:rect b="b" l="l" r="r" t="t"/>
              <a:pathLst>
                <a:path extrusionOk="0" h="5655" w="12281">
                  <a:moveTo>
                    <a:pt x="1" y="0"/>
                  </a:moveTo>
                  <a:lnTo>
                    <a:pt x="11855" y="5654"/>
                  </a:lnTo>
                  <a:lnTo>
                    <a:pt x="12281" y="4712"/>
                  </a:lnTo>
                  <a:lnTo>
                    <a:pt x="2341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2CE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3"/>
            <p:cNvSpPr/>
            <p:nvPr/>
          </p:nvSpPr>
          <p:spPr>
            <a:xfrm>
              <a:off x="7111442" y="1950679"/>
              <a:ext cx="443499" cy="286499"/>
            </a:xfrm>
            <a:custGeom>
              <a:rect b="b" l="l" r="r" t="t"/>
              <a:pathLst>
                <a:path extrusionOk="0" h="17084" w="26446">
                  <a:moveTo>
                    <a:pt x="2828" y="1"/>
                  </a:moveTo>
                  <a:lnTo>
                    <a:pt x="1" y="6110"/>
                  </a:lnTo>
                  <a:lnTo>
                    <a:pt x="23618" y="17083"/>
                  </a:lnTo>
                  <a:lnTo>
                    <a:pt x="26445" y="10974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3"/>
            <p:cNvSpPr/>
            <p:nvPr/>
          </p:nvSpPr>
          <p:spPr>
            <a:xfrm>
              <a:off x="7289355" y="2033271"/>
              <a:ext cx="75968" cy="115713"/>
            </a:xfrm>
            <a:custGeom>
              <a:rect b="b" l="l" r="r" t="t"/>
              <a:pathLst>
                <a:path extrusionOk="0" h="6900" w="4530">
                  <a:moveTo>
                    <a:pt x="2827" y="0"/>
                  </a:moveTo>
                  <a:lnTo>
                    <a:pt x="0" y="6140"/>
                  </a:lnTo>
                  <a:lnTo>
                    <a:pt x="1672" y="6900"/>
                  </a:lnTo>
                  <a:lnTo>
                    <a:pt x="4529" y="79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5E4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3"/>
            <p:cNvSpPr/>
            <p:nvPr/>
          </p:nvSpPr>
          <p:spPr>
            <a:xfrm>
              <a:off x="7111442" y="1951198"/>
              <a:ext cx="226865" cy="186063"/>
            </a:xfrm>
            <a:custGeom>
              <a:rect b="b" l="l" r="r" t="t"/>
              <a:pathLst>
                <a:path extrusionOk="0" h="11095" w="13528">
                  <a:moveTo>
                    <a:pt x="2828" y="0"/>
                  </a:moveTo>
                  <a:lnTo>
                    <a:pt x="1" y="6110"/>
                  </a:lnTo>
                  <a:lnTo>
                    <a:pt x="10700" y="11095"/>
                  </a:lnTo>
                  <a:lnTo>
                    <a:pt x="13527" y="4955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3"/>
            <p:cNvSpPr/>
            <p:nvPr/>
          </p:nvSpPr>
          <p:spPr>
            <a:xfrm>
              <a:off x="7333192" y="2080160"/>
              <a:ext cx="340012" cy="185560"/>
            </a:xfrm>
            <a:custGeom>
              <a:rect b="b" l="l" r="r" t="t"/>
              <a:pathLst>
                <a:path extrusionOk="0" h="11065" w="20275">
                  <a:moveTo>
                    <a:pt x="973" y="0"/>
                  </a:moveTo>
                  <a:lnTo>
                    <a:pt x="0" y="2098"/>
                  </a:lnTo>
                  <a:lnTo>
                    <a:pt x="19301" y="11064"/>
                  </a:lnTo>
                  <a:lnTo>
                    <a:pt x="20274" y="89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D2CE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3"/>
            <p:cNvSpPr/>
            <p:nvPr/>
          </p:nvSpPr>
          <p:spPr>
            <a:xfrm>
              <a:off x="7491199" y="2100552"/>
              <a:ext cx="108083" cy="184537"/>
            </a:xfrm>
            <a:custGeom>
              <a:rect b="b" l="l" r="r" t="t"/>
              <a:pathLst>
                <a:path extrusionOk="0" h="11004" w="6445">
                  <a:moveTo>
                    <a:pt x="4712" y="0"/>
                  </a:moveTo>
                  <a:lnTo>
                    <a:pt x="1" y="10183"/>
                  </a:lnTo>
                  <a:lnTo>
                    <a:pt x="1703" y="11003"/>
                  </a:lnTo>
                  <a:lnTo>
                    <a:pt x="6445" y="82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3"/>
            <p:cNvSpPr/>
            <p:nvPr/>
          </p:nvSpPr>
          <p:spPr>
            <a:xfrm>
              <a:off x="7619154" y="2174457"/>
              <a:ext cx="91246" cy="147324"/>
            </a:xfrm>
            <a:custGeom>
              <a:rect b="b" l="l" r="r" t="t"/>
              <a:pathLst>
                <a:path extrusionOk="0" h="8785" w="5441">
                  <a:moveTo>
                    <a:pt x="3708" y="1"/>
                  </a:moveTo>
                  <a:lnTo>
                    <a:pt x="0" y="7995"/>
                  </a:lnTo>
                  <a:lnTo>
                    <a:pt x="1733" y="8785"/>
                  </a:lnTo>
                  <a:lnTo>
                    <a:pt x="5441" y="821"/>
                  </a:lnTo>
                  <a:lnTo>
                    <a:pt x="3708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3"/>
            <p:cNvSpPr/>
            <p:nvPr/>
          </p:nvSpPr>
          <p:spPr>
            <a:xfrm>
              <a:off x="7271696" y="2046754"/>
              <a:ext cx="23595" cy="18682"/>
            </a:xfrm>
            <a:custGeom>
              <a:rect b="b" l="l" r="r" t="t"/>
              <a:pathLst>
                <a:path extrusionOk="0" h="1114" w="1407">
                  <a:moveTo>
                    <a:pt x="671" y="1"/>
                  </a:moveTo>
                  <a:cubicBezTo>
                    <a:pt x="487" y="1"/>
                    <a:pt x="305" y="95"/>
                    <a:pt x="202" y="321"/>
                  </a:cubicBezTo>
                  <a:cubicBezTo>
                    <a:pt x="1" y="764"/>
                    <a:pt x="373" y="1113"/>
                    <a:pt x="735" y="1113"/>
                  </a:cubicBezTo>
                  <a:cubicBezTo>
                    <a:pt x="920" y="1113"/>
                    <a:pt x="1102" y="1022"/>
                    <a:pt x="1205" y="807"/>
                  </a:cubicBezTo>
                  <a:cubicBezTo>
                    <a:pt x="1406" y="364"/>
                    <a:pt x="1034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3"/>
            <p:cNvSpPr/>
            <p:nvPr/>
          </p:nvSpPr>
          <p:spPr>
            <a:xfrm>
              <a:off x="7196466" y="2013549"/>
              <a:ext cx="47124" cy="36391"/>
            </a:xfrm>
            <a:custGeom>
              <a:rect b="b" l="l" r="r" t="t"/>
              <a:pathLst>
                <a:path extrusionOk="0" h="2170" w="2810">
                  <a:moveTo>
                    <a:pt x="1348" y="1"/>
                  </a:moveTo>
                  <a:cubicBezTo>
                    <a:pt x="976" y="1"/>
                    <a:pt x="609" y="185"/>
                    <a:pt x="402" y="629"/>
                  </a:cubicBezTo>
                  <a:cubicBezTo>
                    <a:pt x="1" y="1472"/>
                    <a:pt x="739" y="2169"/>
                    <a:pt x="1462" y="2169"/>
                  </a:cubicBezTo>
                  <a:cubicBezTo>
                    <a:pt x="1834" y="2169"/>
                    <a:pt x="2202" y="1985"/>
                    <a:pt x="2408" y="1541"/>
                  </a:cubicBezTo>
                  <a:cubicBezTo>
                    <a:pt x="2810" y="698"/>
                    <a:pt x="2071" y="1"/>
                    <a:pt x="1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3"/>
            <p:cNvSpPr/>
            <p:nvPr/>
          </p:nvSpPr>
          <p:spPr>
            <a:xfrm>
              <a:off x="7152227" y="2034931"/>
              <a:ext cx="17843" cy="14187"/>
            </a:xfrm>
            <a:custGeom>
              <a:rect b="b" l="l" r="r" t="t"/>
              <a:pathLst>
                <a:path extrusionOk="0" h="846" w="1064">
                  <a:moveTo>
                    <a:pt x="504" y="0"/>
                  </a:moveTo>
                  <a:cubicBezTo>
                    <a:pt x="360" y="0"/>
                    <a:pt x="215" y="71"/>
                    <a:pt x="122" y="235"/>
                  </a:cubicBezTo>
                  <a:cubicBezTo>
                    <a:pt x="0" y="581"/>
                    <a:pt x="287" y="846"/>
                    <a:pt x="572" y="846"/>
                  </a:cubicBezTo>
                  <a:cubicBezTo>
                    <a:pt x="712" y="846"/>
                    <a:pt x="853" y="781"/>
                    <a:pt x="943" y="631"/>
                  </a:cubicBezTo>
                  <a:cubicBezTo>
                    <a:pt x="1063" y="269"/>
                    <a:pt x="785" y="0"/>
                    <a:pt x="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3"/>
            <p:cNvSpPr/>
            <p:nvPr/>
          </p:nvSpPr>
          <p:spPr>
            <a:xfrm>
              <a:off x="7163513" y="1977343"/>
              <a:ext cx="27570" cy="21633"/>
            </a:xfrm>
            <a:custGeom>
              <a:rect b="b" l="l" r="r" t="t"/>
              <a:pathLst>
                <a:path extrusionOk="0" h="1290" w="1644">
                  <a:moveTo>
                    <a:pt x="807" y="0"/>
                  </a:moveTo>
                  <a:cubicBezTo>
                    <a:pt x="586" y="0"/>
                    <a:pt x="366" y="113"/>
                    <a:pt x="240" y="387"/>
                  </a:cubicBezTo>
                  <a:cubicBezTo>
                    <a:pt x="1" y="884"/>
                    <a:pt x="426" y="1290"/>
                    <a:pt x="850" y="1290"/>
                  </a:cubicBezTo>
                  <a:cubicBezTo>
                    <a:pt x="1075" y="1290"/>
                    <a:pt x="1299" y="1177"/>
                    <a:pt x="1425" y="903"/>
                  </a:cubicBezTo>
                  <a:cubicBezTo>
                    <a:pt x="1644" y="406"/>
                    <a:pt x="1225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3"/>
            <p:cNvSpPr/>
            <p:nvPr/>
          </p:nvSpPr>
          <p:spPr>
            <a:xfrm>
              <a:off x="7243036" y="2080327"/>
              <a:ext cx="27587" cy="21885"/>
            </a:xfrm>
            <a:custGeom>
              <a:rect b="b" l="l" r="r" t="t"/>
              <a:pathLst>
                <a:path extrusionOk="0" h="1305" w="1645">
                  <a:moveTo>
                    <a:pt x="803" y="0"/>
                  </a:moveTo>
                  <a:cubicBezTo>
                    <a:pt x="583" y="0"/>
                    <a:pt x="365" y="114"/>
                    <a:pt x="239" y="386"/>
                  </a:cubicBezTo>
                  <a:cubicBezTo>
                    <a:pt x="0" y="904"/>
                    <a:pt x="428" y="1304"/>
                    <a:pt x="853" y="1304"/>
                  </a:cubicBezTo>
                  <a:cubicBezTo>
                    <a:pt x="1076" y="1304"/>
                    <a:pt x="1299" y="1194"/>
                    <a:pt x="1425" y="933"/>
                  </a:cubicBezTo>
                  <a:cubicBezTo>
                    <a:pt x="1644" y="414"/>
                    <a:pt x="1222" y="0"/>
                    <a:pt x="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9" name="Google Shape;2619;p43"/>
          <p:cNvSpPr txBox="1"/>
          <p:nvPr>
            <p:ph idx="4294967295" type="ctrTitle"/>
          </p:nvPr>
        </p:nvSpPr>
        <p:spPr>
          <a:xfrm>
            <a:off x="1014425" y="1459375"/>
            <a:ext cx="3577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/>
              <a:t>GRACIAS</a:t>
            </a:r>
            <a:endParaRPr sz="8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4"/>
          <p:cNvSpPr txBox="1"/>
          <p:nvPr>
            <p:ph type="title"/>
          </p:nvPr>
        </p:nvSpPr>
        <p:spPr>
          <a:xfrm>
            <a:off x="629775" y="404325"/>
            <a:ext cx="5644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UTILIZADOS</a:t>
            </a:r>
            <a:endParaRPr/>
          </a:p>
        </p:txBody>
      </p:sp>
      <p:sp>
        <p:nvSpPr>
          <p:cNvPr id="2125" name="Google Shape;2125;p34"/>
          <p:cNvSpPr txBox="1"/>
          <p:nvPr/>
        </p:nvSpPr>
        <p:spPr>
          <a:xfrm>
            <a:off x="588325" y="1147950"/>
            <a:ext cx="30720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Los datos fueron tomados del sitio de la World Health Organization dónde permitía descargar un documento con los registros de todos los países divididos por regiones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filtraron los registros para tomar solo los de Colombia.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Dichos datos estaban desde el 7/03/2020 hasta el 19/09/2020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Teniendo eso en cuenta tenemos en total 198 registros.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 los valores que estaban en la tabla solo vamos a tener en cuenta los casos acumulativos.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34"/>
          <p:cNvSpPr/>
          <p:nvPr/>
        </p:nvSpPr>
        <p:spPr>
          <a:xfrm>
            <a:off x="429525" y="540000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7" name="Google Shape;21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825" y="782463"/>
            <a:ext cx="4985873" cy="38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35"/>
          <p:cNvSpPr txBox="1"/>
          <p:nvPr>
            <p:ph type="title"/>
          </p:nvPr>
        </p:nvSpPr>
        <p:spPr>
          <a:xfrm>
            <a:off x="2095475" y="916225"/>
            <a:ext cx="58239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¿En qué mes se llegará</a:t>
            </a:r>
            <a:r>
              <a:rPr lang="en" sz="4800"/>
              <a:t>n</a:t>
            </a:r>
            <a:r>
              <a:rPr lang="en" sz="4800"/>
              <a:t> al 1,000,000 de casos acumulados de COVID-19 en Colombia?</a:t>
            </a:r>
            <a:endParaRPr sz="4700"/>
          </a:p>
        </p:txBody>
      </p:sp>
      <p:grpSp>
        <p:nvGrpSpPr>
          <p:cNvPr id="2133" name="Google Shape;2133;p35"/>
          <p:cNvGrpSpPr/>
          <p:nvPr/>
        </p:nvGrpSpPr>
        <p:grpSpPr>
          <a:xfrm>
            <a:off x="278661" y="1070538"/>
            <a:ext cx="1490264" cy="3709601"/>
            <a:chOff x="719044" y="2632704"/>
            <a:chExt cx="643854" cy="1953038"/>
          </a:xfrm>
        </p:grpSpPr>
        <p:sp>
          <p:nvSpPr>
            <p:cNvPr id="2134" name="Google Shape;2134;p35"/>
            <p:cNvSpPr/>
            <p:nvPr/>
          </p:nvSpPr>
          <p:spPr>
            <a:xfrm flipH="1">
              <a:off x="782891" y="4500357"/>
              <a:ext cx="408632" cy="85385"/>
            </a:xfrm>
            <a:custGeom>
              <a:rect b="b" l="l" r="r" t="t"/>
              <a:pathLst>
                <a:path extrusionOk="0" h="4238" w="20282">
                  <a:moveTo>
                    <a:pt x="10141" y="1"/>
                  </a:moveTo>
                  <a:cubicBezTo>
                    <a:pt x="4537" y="1"/>
                    <a:pt x="1" y="935"/>
                    <a:pt x="1" y="2136"/>
                  </a:cubicBezTo>
                  <a:cubicBezTo>
                    <a:pt x="1" y="3303"/>
                    <a:pt x="4537" y="4237"/>
                    <a:pt x="10141" y="4237"/>
                  </a:cubicBezTo>
                  <a:cubicBezTo>
                    <a:pt x="15745" y="4237"/>
                    <a:pt x="20282" y="3303"/>
                    <a:pt x="20282" y="2136"/>
                  </a:cubicBezTo>
                  <a:cubicBezTo>
                    <a:pt x="20282" y="935"/>
                    <a:pt x="15745" y="1"/>
                    <a:pt x="10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 flipH="1">
              <a:off x="980478" y="3369277"/>
              <a:ext cx="191562" cy="570174"/>
            </a:xfrm>
            <a:custGeom>
              <a:rect b="b" l="l" r="r" t="t"/>
              <a:pathLst>
                <a:path extrusionOk="0" h="28300" w="9508">
                  <a:moveTo>
                    <a:pt x="8907" y="1"/>
                  </a:moveTo>
                  <a:lnTo>
                    <a:pt x="7039" y="468"/>
                  </a:lnTo>
                  <a:cubicBezTo>
                    <a:pt x="7039" y="468"/>
                    <a:pt x="1702" y="25152"/>
                    <a:pt x="1" y="27387"/>
                  </a:cubicBezTo>
                  <a:cubicBezTo>
                    <a:pt x="1" y="27387"/>
                    <a:pt x="1424" y="27031"/>
                    <a:pt x="2739" y="27031"/>
                  </a:cubicBezTo>
                  <a:cubicBezTo>
                    <a:pt x="3396" y="27031"/>
                    <a:pt x="4026" y="27120"/>
                    <a:pt x="4437" y="27387"/>
                  </a:cubicBezTo>
                  <a:cubicBezTo>
                    <a:pt x="5218" y="27886"/>
                    <a:pt x="6069" y="28300"/>
                    <a:pt x="7090" y="28300"/>
                  </a:cubicBezTo>
                  <a:cubicBezTo>
                    <a:pt x="7641" y="28300"/>
                    <a:pt x="8241" y="28179"/>
                    <a:pt x="8907" y="27887"/>
                  </a:cubicBezTo>
                  <a:lnTo>
                    <a:pt x="9508" y="6072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 flipH="1">
              <a:off x="881009" y="3054089"/>
              <a:ext cx="197607" cy="273543"/>
            </a:xfrm>
            <a:custGeom>
              <a:rect b="b" l="l" r="r" t="t"/>
              <a:pathLst>
                <a:path extrusionOk="0" h="13577" w="9808">
                  <a:moveTo>
                    <a:pt x="5504" y="0"/>
                  </a:moveTo>
                  <a:cubicBezTo>
                    <a:pt x="5505" y="1"/>
                    <a:pt x="6538" y="2736"/>
                    <a:pt x="5738" y="4403"/>
                  </a:cubicBezTo>
                  <a:cubicBezTo>
                    <a:pt x="4937" y="6071"/>
                    <a:pt x="2336" y="5571"/>
                    <a:pt x="2069" y="8573"/>
                  </a:cubicBezTo>
                  <a:cubicBezTo>
                    <a:pt x="1837" y="11184"/>
                    <a:pt x="1781" y="12281"/>
                    <a:pt x="607" y="12281"/>
                  </a:cubicBezTo>
                  <a:cubicBezTo>
                    <a:pt x="432" y="12281"/>
                    <a:pt x="231" y="12257"/>
                    <a:pt x="1" y="12209"/>
                  </a:cubicBezTo>
                  <a:lnTo>
                    <a:pt x="1" y="12209"/>
                  </a:lnTo>
                  <a:lnTo>
                    <a:pt x="1902" y="13577"/>
                  </a:lnTo>
                  <a:lnTo>
                    <a:pt x="7673" y="11075"/>
                  </a:lnTo>
                  <a:lnTo>
                    <a:pt x="9808" y="6505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 flipH="1">
              <a:off x="782891" y="3188251"/>
              <a:ext cx="241951" cy="324193"/>
            </a:xfrm>
            <a:custGeom>
              <a:rect b="b" l="l" r="r" t="t"/>
              <a:pathLst>
                <a:path extrusionOk="0" h="16091" w="12009">
                  <a:moveTo>
                    <a:pt x="8515" y="0"/>
                  </a:moveTo>
                  <a:cubicBezTo>
                    <a:pt x="8425" y="0"/>
                    <a:pt x="8333" y="4"/>
                    <a:pt x="8239" y="13"/>
                  </a:cubicBezTo>
                  <a:lnTo>
                    <a:pt x="6004" y="280"/>
                  </a:lnTo>
                  <a:cubicBezTo>
                    <a:pt x="6004" y="280"/>
                    <a:pt x="601" y="4416"/>
                    <a:pt x="300" y="5950"/>
                  </a:cubicBezTo>
                  <a:cubicBezTo>
                    <a:pt x="0" y="7518"/>
                    <a:pt x="1268" y="16091"/>
                    <a:pt x="1268" y="16091"/>
                  </a:cubicBezTo>
                  <a:lnTo>
                    <a:pt x="9707" y="16091"/>
                  </a:lnTo>
                  <a:lnTo>
                    <a:pt x="12009" y="3782"/>
                  </a:lnTo>
                  <a:cubicBezTo>
                    <a:pt x="12009" y="3782"/>
                    <a:pt x="11227" y="0"/>
                    <a:pt x="8515" y="0"/>
                  </a:cubicBezTo>
                  <a:close/>
                </a:path>
              </a:pathLst>
            </a:custGeom>
            <a:solidFill>
              <a:srgbClr val="334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 flipH="1">
              <a:off x="937463" y="3950613"/>
              <a:ext cx="160636" cy="573297"/>
            </a:xfrm>
            <a:custGeom>
              <a:rect b="b" l="l" r="r" t="t"/>
              <a:pathLst>
                <a:path extrusionOk="0" h="28455" w="7973">
                  <a:moveTo>
                    <a:pt x="4603" y="1"/>
                  </a:moveTo>
                  <a:lnTo>
                    <a:pt x="3136" y="4871"/>
                  </a:lnTo>
                  <a:lnTo>
                    <a:pt x="3970" y="24885"/>
                  </a:lnTo>
                  <a:lnTo>
                    <a:pt x="0" y="28454"/>
                  </a:lnTo>
                  <a:cubicBezTo>
                    <a:pt x="0" y="28454"/>
                    <a:pt x="4670" y="27754"/>
                    <a:pt x="5537" y="27187"/>
                  </a:cubicBezTo>
                  <a:cubicBezTo>
                    <a:pt x="6438" y="26620"/>
                    <a:pt x="7973" y="5271"/>
                    <a:pt x="7973" y="52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 flipH="1">
              <a:off x="976448" y="4458854"/>
              <a:ext cx="153907" cy="93364"/>
            </a:xfrm>
            <a:custGeom>
              <a:rect b="b" l="l" r="r" t="t"/>
              <a:pathLst>
                <a:path extrusionOk="0" h="4634" w="7639">
                  <a:moveTo>
                    <a:pt x="7387" y="0"/>
                  </a:moveTo>
                  <a:cubicBezTo>
                    <a:pt x="6023" y="0"/>
                    <a:pt x="3585" y="1969"/>
                    <a:pt x="3412" y="1969"/>
                  </a:cubicBezTo>
                  <a:cubicBezTo>
                    <a:pt x="3406" y="1969"/>
                    <a:pt x="3402" y="1967"/>
                    <a:pt x="3402" y="1961"/>
                  </a:cubicBezTo>
                  <a:cubicBezTo>
                    <a:pt x="3402" y="1761"/>
                    <a:pt x="5003" y="126"/>
                    <a:pt x="5004" y="126"/>
                  </a:cubicBezTo>
                  <a:lnTo>
                    <a:pt x="5004" y="126"/>
                  </a:lnTo>
                  <a:cubicBezTo>
                    <a:pt x="4470" y="326"/>
                    <a:pt x="0" y="4296"/>
                    <a:pt x="100" y="4529"/>
                  </a:cubicBezTo>
                  <a:cubicBezTo>
                    <a:pt x="133" y="4607"/>
                    <a:pt x="497" y="4633"/>
                    <a:pt x="986" y="4633"/>
                  </a:cubicBezTo>
                  <a:cubicBezTo>
                    <a:pt x="1964" y="4633"/>
                    <a:pt x="3447" y="4529"/>
                    <a:pt x="3803" y="4529"/>
                  </a:cubicBezTo>
                  <a:cubicBezTo>
                    <a:pt x="4336" y="4529"/>
                    <a:pt x="6271" y="2595"/>
                    <a:pt x="6271" y="2595"/>
                  </a:cubicBezTo>
                  <a:lnTo>
                    <a:pt x="6405" y="4529"/>
                  </a:lnTo>
                  <a:lnTo>
                    <a:pt x="6972" y="4529"/>
                  </a:lnTo>
                  <a:lnTo>
                    <a:pt x="7505" y="1260"/>
                  </a:lnTo>
                  <a:lnTo>
                    <a:pt x="7639" y="26"/>
                  </a:lnTo>
                  <a:cubicBezTo>
                    <a:pt x="7560" y="9"/>
                    <a:pt x="7476" y="0"/>
                    <a:pt x="7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 flipH="1">
              <a:off x="831950" y="3951298"/>
              <a:ext cx="160636" cy="573277"/>
            </a:xfrm>
            <a:custGeom>
              <a:rect b="b" l="l" r="r" t="t"/>
              <a:pathLst>
                <a:path extrusionOk="0" h="28454" w="7973">
                  <a:moveTo>
                    <a:pt x="4637" y="0"/>
                  </a:moveTo>
                  <a:lnTo>
                    <a:pt x="3169" y="4837"/>
                  </a:lnTo>
                  <a:lnTo>
                    <a:pt x="4003" y="24851"/>
                  </a:lnTo>
                  <a:lnTo>
                    <a:pt x="0" y="28454"/>
                  </a:lnTo>
                  <a:cubicBezTo>
                    <a:pt x="0" y="28454"/>
                    <a:pt x="4670" y="27753"/>
                    <a:pt x="5571" y="27186"/>
                  </a:cubicBezTo>
                  <a:cubicBezTo>
                    <a:pt x="6472" y="26619"/>
                    <a:pt x="7973" y="5237"/>
                    <a:pt x="7973" y="5237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 flipH="1">
              <a:off x="870251" y="4459518"/>
              <a:ext cx="153927" cy="93364"/>
            </a:xfrm>
            <a:custGeom>
              <a:rect b="b" l="l" r="r" t="t"/>
              <a:pathLst>
                <a:path extrusionOk="0" h="4634" w="7640">
                  <a:moveTo>
                    <a:pt x="7388" y="1"/>
                  </a:moveTo>
                  <a:cubicBezTo>
                    <a:pt x="6037" y="1"/>
                    <a:pt x="3651" y="1940"/>
                    <a:pt x="3450" y="1940"/>
                  </a:cubicBezTo>
                  <a:cubicBezTo>
                    <a:pt x="3441" y="1940"/>
                    <a:pt x="3436" y="1936"/>
                    <a:pt x="3436" y="1928"/>
                  </a:cubicBezTo>
                  <a:cubicBezTo>
                    <a:pt x="3436" y="1761"/>
                    <a:pt x="5004" y="127"/>
                    <a:pt x="5004" y="127"/>
                  </a:cubicBezTo>
                  <a:lnTo>
                    <a:pt x="5004" y="127"/>
                  </a:lnTo>
                  <a:cubicBezTo>
                    <a:pt x="4470" y="327"/>
                    <a:pt x="0" y="4296"/>
                    <a:pt x="101" y="4530"/>
                  </a:cubicBezTo>
                  <a:cubicBezTo>
                    <a:pt x="134" y="4608"/>
                    <a:pt x="497" y="4634"/>
                    <a:pt x="986" y="4634"/>
                  </a:cubicBezTo>
                  <a:cubicBezTo>
                    <a:pt x="1965" y="4634"/>
                    <a:pt x="3447" y="4530"/>
                    <a:pt x="3803" y="4530"/>
                  </a:cubicBezTo>
                  <a:cubicBezTo>
                    <a:pt x="4337" y="4530"/>
                    <a:pt x="6272" y="2595"/>
                    <a:pt x="6272" y="2595"/>
                  </a:cubicBezTo>
                  <a:lnTo>
                    <a:pt x="6405" y="4530"/>
                  </a:lnTo>
                  <a:lnTo>
                    <a:pt x="6972" y="4530"/>
                  </a:lnTo>
                  <a:lnTo>
                    <a:pt x="7539" y="1261"/>
                  </a:lnTo>
                  <a:lnTo>
                    <a:pt x="7639" y="27"/>
                  </a:lnTo>
                  <a:cubicBezTo>
                    <a:pt x="7561" y="9"/>
                    <a:pt x="7477" y="1"/>
                    <a:pt x="7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 flipH="1">
              <a:off x="923339" y="4462722"/>
              <a:ext cx="100838" cy="93444"/>
            </a:xfrm>
            <a:custGeom>
              <a:rect b="b" l="l" r="r" t="t"/>
              <a:pathLst>
                <a:path extrusionOk="0" fill="none" h="4638" w="5005">
                  <a:moveTo>
                    <a:pt x="4537" y="4004"/>
                  </a:moveTo>
                  <a:cubicBezTo>
                    <a:pt x="4337" y="4204"/>
                    <a:pt x="4070" y="4337"/>
                    <a:pt x="3803" y="4404"/>
                  </a:cubicBezTo>
                  <a:cubicBezTo>
                    <a:pt x="3269" y="4404"/>
                    <a:pt x="201" y="4638"/>
                    <a:pt x="101" y="4404"/>
                  </a:cubicBezTo>
                  <a:cubicBezTo>
                    <a:pt x="0" y="4171"/>
                    <a:pt x="4470" y="201"/>
                    <a:pt x="5004" y="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 flipH="1">
              <a:off x="753314" y="3512425"/>
              <a:ext cx="305819" cy="549100"/>
            </a:xfrm>
            <a:custGeom>
              <a:rect b="b" l="l" r="r" t="t"/>
              <a:pathLst>
                <a:path extrusionOk="0" h="27254" w="15179">
                  <a:moveTo>
                    <a:pt x="2970" y="1"/>
                  </a:moveTo>
                  <a:cubicBezTo>
                    <a:pt x="1" y="8374"/>
                    <a:pt x="368" y="27254"/>
                    <a:pt x="368" y="27254"/>
                  </a:cubicBezTo>
                  <a:lnTo>
                    <a:pt x="8107" y="27254"/>
                  </a:lnTo>
                  <a:lnTo>
                    <a:pt x="8207" y="22584"/>
                  </a:lnTo>
                  <a:lnTo>
                    <a:pt x="9041" y="27254"/>
                  </a:lnTo>
                  <a:lnTo>
                    <a:pt x="11609" y="27254"/>
                  </a:lnTo>
                  <a:cubicBezTo>
                    <a:pt x="11442" y="22017"/>
                    <a:pt x="14978" y="13310"/>
                    <a:pt x="15078" y="9341"/>
                  </a:cubicBezTo>
                  <a:cubicBezTo>
                    <a:pt x="15178" y="5338"/>
                    <a:pt x="11409" y="1"/>
                    <a:pt x="11409" y="1"/>
                  </a:cubicBezTo>
                  <a:close/>
                </a:path>
              </a:pathLst>
            </a:custGeom>
            <a:solidFill>
              <a:srgbClr val="334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 flipH="1">
              <a:off x="813797" y="3054089"/>
              <a:ext cx="103518" cy="127715"/>
            </a:xfrm>
            <a:custGeom>
              <a:rect b="b" l="l" r="r" t="t"/>
              <a:pathLst>
                <a:path extrusionOk="0" h="6339" w="5138">
                  <a:moveTo>
                    <a:pt x="5137" y="0"/>
                  </a:moveTo>
                  <a:lnTo>
                    <a:pt x="0" y="3736"/>
                  </a:lnTo>
                  <a:lnTo>
                    <a:pt x="534" y="6338"/>
                  </a:lnTo>
                  <a:cubicBezTo>
                    <a:pt x="1068" y="6238"/>
                    <a:pt x="1568" y="6138"/>
                    <a:pt x="2068" y="6005"/>
                  </a:cubicBezTo>
                  <a:cubicBezTo>
                    <a:pt x="3002" y="5738"/>
                    <a:pt x="3870" y="5304"/>
                    <a:pt x="4770" y="497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 flipH="1">
              <a:off x="813797" y="3054089"/>
              <a:ext cx="103518" cy="98803"/>
            </a:xfrm>
            <a:custGeom>
              <a:rect b="b" l="l" r="r" t="t"/>
              <a:pathLst>
                <a:path extrusionOk="0" h="4904" w="5138">
                  <a:moveTo>
                    <a:pt x="5137" y="0"/>
                  </a:moveTo>
                  <a:lnTo>
                    <a:pt x="0" y="3736"/>
                  </a:lnTo>
                  <a:lnTo>
                    <a:pt x="267" y="4904"/>
                  </a:lnTo>
                  <a:cubicBezTo>
                    <a:pt x="2102" y="4370"/>
                    <a:pt x="3903" y="3636"/>
                    <a:pt x="5004" y="2068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rgbClr val="E08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 flipH="1">
              <a:off x="807753" y="2907577"/>
              <a:ext cx="169380" cy="226518"/>
            </a:xfrm>
            <a:custGeom>
              <a:rect b="b" l="l" r="r" t="t"/>
              <a:pathLst>
                <a:path extrusionOk="0" h="11243" w="8407">
                  <a:moveTo>
                    <a:pt x="3970" y="0"/>
                  </a:moveTo>
                  <a:cubicBezTo>
                    <a:pt x="1768" y="0"/>
                    <a:pt x="0" y="1768"/>
                    <a:pt x="0" y="3970"/>
                  </a:cubicBezTo>
                  <a:lnTo>
                    <a:pt x="0" y="5071"/>
                  </a:lnTo>
                  <a:cubicBezTo>
                    <a:pt x="0" y="6238"/>
                    <a:pt x="234" y="7372"/>
                    <a:pt x="668" y="8440"/>
                  </a:cubicBezTo>
                  <a:cubicBezTo>
                    <a:pt x="1261" y="9825"/>
                    <a:pt x="2311" y="11242"/>
                    <a:pt x="4140" y="11242"/>
                  </a:cubicBezTo>
                  <a:cubicBezTo>
                    <a:pt x="4161" y="11242"/>
                    <a:pt x="4182" y="11242"/>
                    <a:pt x="4204" y="11242"/>
                  </a:cubicBezTo>
                  <a:cubicBezTo>
                    <a:pt x="4224" y="11242"/>
                    <a:pt x="4245" y="11242"/>
                    <a:pt x="4266" y="11242"/>
                  </a:cubicBezTo>
                  <a:cubicBezTo>
                    <a:pt x="6063" y="11242"/>
                    <a:pt x="7145" y="9825"/>
                    <a:pt x="7706" y="8440"/>
                  </a:cubicBezTo>
                  <a:cubicBezTo>
                    <a:pt x="8173" y="7372"/>
                    <a:pt x="8407" y="6238"/>
                    <a:pt x="8373" y="5071"/>
                  </a:cubicBezTo>
                  <a:lnTo>
                    <a:pt x="8373" y="3970"/>
                  </a:lnTo>
                  <a:cubicBezTo>
                    <a:pt x="8373" y="1768"/>
                    <a:pt x="6605" y="0"/>
                    <a:pt x="443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 flipH="1">
              <a:off x="808418" y="2907577"/>
              <a:ext cx="168715" cy="164666"/>
            </a:xfrm>
            <a:custGeom>
              <a:rect b="b" l="l" r="r" t="t"/>
              <a:pathLst>
                <a:path extrusionOk="0" h="8173" w="8374">
                  <a:moveTo>
                    <a:pt x="3970" y="0"/>
                  </a:moveTo>
                  <a:cubicBezTo>
                    <a:pt x="1768" y="0"/>
                    <a:pt x="0" y="1768"/>
                    <a:pt x="34" y="3970"/>
                  </a:cubicBezTo>
                  <a:lnTo>
                    <a:pt x="34" y="4037"/>
                  </a:lnTo>
                  <a:cubicBezTo>
                    <a:pt x="134" y="3236"/>
                    <a:pt x="501" y="2002"/>
                    <a:pt x="1435" y="1768"/>
                  </a:cubicBezTo>
                  <a:cubicBezTo>
                    <a:pt x="1435" y="1768"/>
                    <a:pt x="2356" y="3949"/>
                    <a:pt x="4611" y="3949"/>
                  </a:cubicBezTo>
                  <a:cubicBezTo>
                    <a:pt x="4706" y="3949"/>
                    <a:pt x="4804" y="3945"/>
                    <a:pt x="4904" y="3937"/>
                  </a:cubicBezTo>
                  <a:cubicBezTo>
                    <a:pt x="4954" y="3933"/>
                    <a:pt x="5002" y="3931"/>
                    <a:pt x="5049" y="3931"/>
                  </a:cubicBezTo>
                  <a:cubicBezTo>
                    <a:pt x="7096" y="3931"/>
                    <a:pt x="6176" y="7423"/>
                    <a:pt x="7839" y="8173"/>
                  </a:cubicBezTo>
                  <a:cubicBezTo>
                    <a:pt x="8206" y="7172"/>
                    <a:pt x="8373" y="6138"/>
                    <a:pt x="8373" y="5071"/>
                  </a:cubicBezTo>
                  <a:lnTo>
                    <a:pt x="8373" y="3970"/>
                  </a:lnTo>
                  <a:cubicBezTo>
                    <a:pt x="8373" y="1768"/>
                    <a:pt x="6605" y="0"/>
                    <a:pt x="4437" y="0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 flipH="1">
              <a:off x="878995" y="3002330"/>
              <a:ext cx="4715" cy="23552"/>
            </a:xfrm>
            <a:custGeom>
              <a:rect b="b" l="l" r="r" t="t"/>
              <a:pathLst>
                <a:path extrusionOk="0" h="1169" w="234">
                  <a:moveTo>
                    <a:pt x="134" y="1"/>
                  </a:moveTo>
                  <a:cubicBezTo>
                    <a:pt x="67" y="1"/>
                    <a:pt x="0" y="268"/>
                    <a:pt x="0" y="601"/>
                  </a:cubicBezTo>
                  <a:cubicBezTo>
                    <a:pt x="0" y="901"/>
                    <a:pt x="67" y="1168"/>
                    <a:pt x="134" y="1168"/>
                  </a:cubicBezTo>
                  <a:cubicBezTo>
                    <a:pt x="200" y="1168"/>
                    <a:pt x="234" y="901"/>
                    <a:pt x="234" y="601"/>
                  </a:cubicBezTo>
                  <a:cubicBezTo>
                    <a:pt x="234" y="268"/>
                    <a:pt x="200" y="1"/>
                    <a:pt x="134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 flipH="1">
              <a:off x="870936" y="3033922"/>
              <a:ext cx="7394" cy="6749"/>
            </a:xfrm>
            <a:custGeom>
              <a:rect b="b" l="l" r="r" t="t"/>
              <a:pathLst>
                <a:path extrusionOk="0" fill="none" h="335" w="367">
                  <a:moveTo>
                    <a:pt x="367" y="334"/>
                  </a:moveTo>
                  <a:lnTo>
                    <a:pt x="0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 flipH="1">
              <a:off x="874280" y="3034586"/>
              <a:ext cx="7414" cy="6749"/>
            </a:xfrm>
            <a:custGeom>
              <a:rect b="b" l="l" r="r" t="t"/>
              <a:pathLst>
                <a:path extrusionOk="0" fill="none" h="335" w="368">
                  <a:moveTo>
                    <a:pt x="367" y="334"/>
                  </a:moveTo>
                  <a:lnTo>
                    <a:pt x="0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 flipH="1">
              <a:off x="874280" y="3035936"/>
              <a:ext cx="10779" cy="9429"/>
            </a:xfrm>
            <a:custGeom>
              <a:rect b="b" l="l" r="r" t="t"/>
              <a:pathLst>
                <a:path extrusionOk="0" fill="none" h="468" w="535">
                  <a:moveTo>
                    <a:pt x="534" y="468"/>
                  </a:moveTo>
                  <a:lnTo>
                    <a:pt x="0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 flipH="1">
              <a:off x="878995" y="3035271"/>
              <a:ext cx="10779" cy="9429"/>
            </a:xfrm>
            <a:custGeom>
              <a:rect b="b" l="l" r="r" t="t"/>
              <a:pathLst>
                <a:path extrusionOk="0" fill="none" h="468" w="535">
                  <a:moveTo>
                    <a:pt x="535" y="467"/>
                  </a:moveTo>
                  <a:lnTo>
                    <a:pt x="1" y="0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 flipH="1">
              <a:off x="884374" y="3038636"/>
              <a:ext cx="5400" cy="5379"/>
            </a:xfrm>
            <a:custGeom>
              <a:rect b="b" l="l" r="r" t="t"/>
              <a:pathLst>
                <a:path extrusionOk="0" fill="none" h="267" w="268">
                  <a:moveTo>
                    <a:pt x="268" y="267"/>
                  </a:moveTo>
                  <a:cubicBezTo>
                    <a:pt x="201" y="167"/>
                    <a:pt x="101" y="100"/>
                    <a:pt x="1" y="0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 flipH="1">
              <a:off x="867571" y="3035271"/>
              <a:ext cx="5400" cy="4050"/>
            </a:xfrm>
            <a:custGeom>
              <a:rect b="b" l="l" r="r" t="t"/>
              <a:pathLst>
                <a:path extrusionOk="0" fill="none" h="201" w="268">
                  <a:moveTo>
                    <a:pt x="268" y="200"/>
                  </a:moveTo>
                  <a:lnTo>
                    <a:pt x="1" y="0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 flipH="1">
              <a:off x="872265" y="2989980"/>
              <a:ext cx="22203" cy="9691"/>
            </a:xfrm>
            <a:custGeom>
              <a:rect b="b" l="l" r="r" t="t"/>
              <a:pathLst>
                <a:path extrusionOk="0" h="481" w="1102">
                  <a:moveTo>
                    <a:pt x="282" y="0"/>
                  </a:moveTo>
                  <a:cubicBezTo>
                    <a:pt x="201" y="0"/>
                    <a:pt x="116" y="31"/>
                    <a:pt x="67" y="80"/>
                  </a:cubicBezTo>
                  <a:cubicBezTo>
                    <a:pt x="0" y="113"/>
                    <a:pt x="67" y="213"/>
                    <a:pt x="101" y="247"/>
                  </a:cubicBezTo>
                  <a:cubicBezTo>
                    <a:pt x="167" y="247"/>
                    <a:pt x="234" y="280"/>
                    <a:pt x="267" y="280"/>
                  </a:cubicBezTo>
                  <a:cubicBezTo>
                    <a:pt x="434" y="280"/>
                    <a:pt x="568" y="280"/>
                    <a:pt x="734" y="314"/>
                  </a:cubicBezTo>
                  <a:cubicBezTo>
                    <a:pt x="868" y="347"/>
                    <a:pt x="1001" y="380"/>
                    <a:pt x="1101" y="480"/>
                  </a:cubicBezTo>
                  <a:cubicBezTo>
                    <a:pt x="1068" y="347"/>
                    <a:pt x="968" y="213"/>
                    <a:pt x="801" y="147"/>
                  </a:cubicBezTo>
                  <a:cubicBezTo>
                    <a:pt x="668" y="47"/>
                    <a:pt x="534" y="13"/>
                    <a:pt x="367" y="13"/>
                  </a:cubicBezTo>
                  <a:cubicBezTo>
                    <a:pt x="341" y="4"/>
                    <a:pt x="311" y="0"/>
                    <a:pt x="282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 flipH="1">
              <a:off x="958295" y="3002330"/>
              <a:ext cx="4735" cy="23552"/>
            </a:xfrm>
            <a:custGeom>
              <a:rect b="b" l="l" r="r" t="t"/>
              <a:pathLst>
                <a:path extrusionOk="0" h="1169" w="235">
                  <a:moveTo>
                    <a:pt x="101" y="1"/>
                  </a:moveTo>
                  <a:cubicBezTo>
                    <a:pt x="34" y="1"/>
                    <a:pt x="1" y="268"/>
                    <a:pt x="1" y="601"/>
                  </a:cubicBezTo>
                  <a:cubicBezTo>
                    <a:pt x="1" y="901"/>
                    <a:pt x="34" y="1168"/>
                    <a:pt x="101" y="1168"/>
                  </a:cubicBezTo>
                  <a:cubicBezTo>
                    <a:pt x="168" y="1168"/>
                    <a:pt x="234" y="901"/>
                    <a:pt x="234" y="601"/>
                  </a:cubicBezTo>
                  <a:cubicBezTo>
                    <a:pt x="234" y="268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 flipH="1">
              <a:off x="963675" y="3033922"/>
              <a:ext cx="7414" cy="6749"/>
            </a:xfrm>
            <a:custGeom>
              <a:rect b="b" l="l" r="r" t="t"/>
              <a:pathLst>
                <a:path extrusionOk="0" fill="none" h="335" w="368">
                  <a:moveTo>
                    <a:pt x="1" y="334"/>
                  </a:moveTo>
                  <a:lnTo>
                    <a:pt x="368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 flipH="1">
              <a:off x="959645" y="3034586"/>
              <a:ext cx="8079" cy="6749"/>
            </a:xfrm>
            <a:custGeom>
              <a:rect b="b" l="l" r="r" t="t"/>
              <a:pathLst>
                <a:path extrusionOk="0" fill="none" h="335" w="401">
                  <a:moveTo>
                    <a:pt x="0" y="334"/>
                  </a:moveTo>
                  <a:lnTo>
                    <a:pt x="401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 flipH="1">
              <a:off x="956945" y="3035936"/>
              <a:ext cx="10779" cy="9429"/>
            </a:xfrm>
            <a:custGeom>
              <a:rect b="b" l="l" r="r" t="t"/>
              <a:pathLst>
                <a:path extrusionOk="0" fill="none" h="468" w="535">
                  <a:moveTo>
                    <a:pt x="0" y="468"/>
                  </a:moveTo>
                  <a:lnTo>
                    <a:pt x="534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 flipH="1">
              <a:off x="952251" y="3035271"/>
              <a:ext cx="10779" cy="9429"/>
            </a:xfrm>
            <a:custGeom>
              <a:rect b="b" l="l" r="r" t="t"/>
              <a:pathLst>
                <a:path extrusionOk="0" fill="none" h="468" w="535">
                  <a:moveTo>
                    <a:pt x="1" y="467"/>
                  </a:moveTo>
                  <a:lnTo>
                    <a:pt x="535" y="0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 flipH="1">
              <a:off x="952251" y="3038636"/>
              <a:ext cx="5400" cy="5379"/>
            </a:xfrm>
            <a:custGeom>
              <a:rect b="b" l="l" r="r" t="t"/>
              <a:pathLst>
                <a:path extrusionOk="0" fill="none" h="267" w="268">
                  <a:moveTo>
                    <a:pt x="1" y="267"/>
                  </a:moveTo>
                  <a:cubicBezTo>
                    <a:pt x="68" y="167"/>
                    <a:pt x="168" y="100"/>
                    <a:pt x="268" y="0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 flipH="1">
              <a:off x="968369" y="3035271"/>
              <a:ext cx="5400" cy="4050"/>
            </a:xfrm>
            <a:custGeom>
              <a:rect b="b" l="l" r="r" t="t"/>
              <a:pathLst>
                <a:path extrusionOk="0" fill="none" h="201" w="268">
                  <a:moveTo>
                    <a:pt x="0" y="200"/>
                  </a:moveTo>
                  <a:lnTo>
                    <a:pt x="267" y="0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 flipH="1">
              <a:off x="947536" y="2989980"/>
              <a:ext cx="22203" cy="9691"/>
            </a:xfrm>
            <a:custGeom>
              <a:rect b="b" l="l" r="r" t="t"/>
              <a:pathLst>
                <a:path extrusionOk="0" h="481" w="1102">
                  <a:moveTo>
                    <a:pt x="820" y="0"/>
                  </a:moveTo>
                  <a:cubicBezTo>
                    <a:pt x="790" y="0"/>
                    <a:pt x="761" y="4"/>
                    <a:pt x="734" y="13"/>
                  </a:cubicBezTo>
                  <a:cubicBezTo>
                    <a:pt x="601" y="13"/>
                    <a:pt x="434" y="47"/>
                    <a:pt x="301" y="147"/>
                  </a:cubicBezTo>
                  <a:cubicBezTo>
                    <a:pt x="134" y="213"/>
                    <a:pt x="34" y="347"/>
                    <a:pt x="0" y="480"/>
                  </a:cubicBezTo>
                  <a:cubicBezTo>
                    <a:pt x="100" y="380"/>
                    <a:pt x="234" y="347"/>
                    <a:pt x="367" y="314"/>
                  </a:cubicBezTo>
                  <a:cubicBezTo>
                    <a:pt x="534" y="280"/>
                    <a:pt x="668" y="280"/>
                    <a:pt x="834" y="280"/>
                  </a:cubicBezTo>
                  <a:cubicBezTo>
                    <a:pt x="868" y="280"/>
                    <a:pt x="934" y="247"/>
                    <a:pt x="1001" y="247"/>
                  </a:cubicBezTo>
                  <a:cubicBezTo>
                    <a:pt x="1035" y="213"/>
                    <a:pt x="1101" y="113"/>
                    <a:pt x="1035" y="80"/>
                  </a:cubicBezTo>
                  <a:cubicBezTo>
                    <a:pt x="986" y="31"/>
                    <a:pt x="901" y="0"/>
                    <a:pt x="820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 flipH="1">
              <a:off x="901842" y="2997636"/>
              <a:ext cx="51094" cy="90744"/>
            </a:xfrm>
            <a:custGeom>
              <a:rect b="b" l="l" r="r" t="t"/>
              <a:pathLst>
                <a:path extrusionOk="0" fill="none" h="4504" w="2536">
                  <a:moveTo>
                    <a:pt x="901" y="0"/>
                  </a:moveTo>
                  <a:cubicBezTo>
                    <a:pt x="901" y="0"/>
                    <a:pt x="1135" y="2502"/>
                    <a:pt x="934" y="2569"/>
                  </a:cubicBezTo>
                  <a:cubicBezTo>
                    <a:pt x="734" y="2635"/>
                    <a:pt x="467" y="2002"/>
                    <a:pt x="234" y="2135"/>
                  </a:cubicBezTo>
                  <a:cubicBezTo>
                    <a:pt x="0" y="2302"/>
                    <a:pt x="834" y="3269"/>
                    <a:pt x="834" y="3269"/>
                  </a:cubicBezTo>
                  <a:cubicBezTo>
                    <a:pt x="668" y="3603"/>
                    <a:pt x="401" y="3870"/>
                    <a:pt x="34" y="4036"/>
                  </a:cubicBezTo>
                  <a:cubicBezTo>
                    <a:pt x="834" y="4503"/>
                    <a:pt x="1802" y="4470"/>
                    <a:pt x="2536" y="3936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 flipH="1">
              <a:off x="897147" y="3072222"/>
              <a:ext cx="3365" cy="4735"/>
            </a:xfrm>
            <a:custGeom>
              <a:rect b="b" l="l" r="r" t="t"/>
              <a:pathLst>
                <a:path extrusionOk="0" fill="none" h="235" w="167">
                  <a:moveTo>
                    <a:pt x="134" y="234"/>
                  </a:moveTo>
                  <a:cubicBezTo>
                    <a:pt x="167" y="134"/>
                    <a:pt x="100" y="34"/>
                    <a:pt x="0" y="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 flipH="1">
              <a:off x="917295" y="3099119"/>
              <a:ext cx="19523" cy="8079"/>
            </a:xfrm>
            <a:custGeom>
              <a:rect b="b" l="l" r="r" t="t"/>
              <a:pathLst>
                <a:path extrusionOk="0" fill="none" h="401" w="969">
                  <a:moveTo>
                    <a:pt x="968" y="400"/>
                  </a:moveTo>
                  <a:cubicBezTo>
                    <a:pt x="868" y="267"/>
                    <a:pt x="701" y="167"/>
                    <a:pt x="535" y="100"/>
                  </a:cubicBezTo>
                  <a:cubicBezTo>
                    <a:pt x="368" y="34"/>
                    <a:pt x="168" y="0"/>
                    <a:pt x="1" y="0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 flipH="1">
              <a:off x="719044" y="3163631"/>
              <a:ext cx="252045" cy="818734"/>
            </a:xfrm>
            <a:custGeom>
              <a:rect b="b" l="l" r="r" t="t"/>
              <a:pathLst>
                <a:path extrusionOk="0" h="40637" w="12510">
                  <a:moveTo>
                    <a:pt x="7406" y="0"/>
                  </a:moveTo>
                  <a:cubicBezTo>
                    <a:pt x="6572" y="367"/>
                    <a:pt x="5705" y="668"/>
                    <a:pt x="4838" y="968"/>
                  </a:cubicBezTo>
                  <a:cubicBezTo>
                    <a:pt x="4337" y="1101"/>
                    <a:pt x="3803" y="1201"/>
                    <a:pt x="3303" y="1335"/>
                  </a:cubicBezTo>
                  <a:lnTo>
                    <a:pt x="3336" y="1502"/>
                  </a:lnTo>
                  <a:cubicBezTo>
                    <a:pt x="2202" y="2369"/>
                    <a:pt x="835" y="5671"/>
                    <a:pt x="835" y="5671"/>
                  </a:cubicBezTo>
                  <a:cubicBezTo>
                    <a:pt x="1" y="12643"/>
                    <a:pt x="1368" y="39896"/>
                    <a:pt x="1368" y="39896"/>
                  </a:cubicBezTo>
                  <a:cubicBezTo>
                    <a:pt x="1368" y="39896"/>
                    <a:pt x="2599" y="40637"/>
                    <a:pt x="4190" y="40637"/>
                  </a:cubicBezTo>
                  <a:cubicBezTo>
                    <a:pt x="4986" y="40637"/>
                    <a:pt x="5872" y="40452"/>
                    <a:pt x="6739" y="39896"/>
                  </a:cubicBezTo>
                  <a:cubicBezTo>
                    <a:pt x="7606" y="39340"/>
                    <a:pt x="8533" y="39154"/>
                    <a:pt x="9383" y="39154"/>
                  </a:cubicBezTo>
                  <a:cubicBezTo>
                    <a:pt x="11083" y="39154"/>
                    <a:pt x="12476" y="39896"/>
                    <a:pt x="12476" y="39896"/>
                  </a:cubicBezTo>
                  <a:cubicBezTo>
                    <a:pt x="12376" y="39095"/>
                    <a:pt x="12510" y="36427"/>
                    <a:pt x="11809" y="29288"/>
                  </a:cubicBezTo>
                  <a:cubicBezTo>
                    <a:pt x="11142" y="22150"/>
                    <a:pt x="8874" y="19314"/>
                    <a:pt x="8073" y="17346"/>
                  </a:cubicBezTo>
                  <a:cubicBezTo>
                    <a:pt x="7306" y="15412"/>
                    <a:pt x="10108" y="6772"/>
                    <a:pt x="10108" y="5004"/>
                  </a:cubicBezTo>
                  <a:cubicBezTo>
                    <a:pt x="10108" y="3236"/>
                    <a:pt x="7406" y="34"/>
                    <a:pt x="7406" y="34"/>
                  </a:cubicBezTo>
                  <a:lnTo>
                    <a:pt x="740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 flipH="1">
              <a:off x="802374" y="3122268"/>
              <a:ext cx="110912" cy="80368"/>
            </a:xfrm>
            <a:custGeom>
              <a:rect b="b" l="l" r="r" t="t"/>
              <a:pathLst>
                <a:path extrusionOk="0" h="3989" w="5505">
                  <a:moveTo>
                    <a:pt x="4723" y="0"/>
                  </a:moveTo>
                  <a:cubicBezTo>
                    <a:pt x="3789" y="0"/>
                    <a:pt x="1109" y="1991"/>
                    <a:pt x="601" y="2320"/>
                  </a:cubicBezTo>
                  <a:cubicBezTo>
                    <a:pt x="0" y="2721"/>
                    <a:pt x="34" y="3988"/>
                    <a:pt x="34" y="3988"/>
                  </a:cubicBezTo>
                  <a:lnTo>
                    <a:pt x="4771" y="2354"/>
                  </a:lnTo>
                  <a:cubicBezTo>
                    <a:pt x="4771" y="2354"/>
                    <a:pt x="5504" y="652"/>
                    <a:pt x="4971" y="85"/>
                  </a:cubicBezTo>
                  <a:cubicBezTo>
                    <a:pt x="4915" y="27"/>
                    <a:pt x="4831" y="0"/>
                    <a:pt x="4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 flipH="1">
              <a:off x="833965" y="3171690"/>
              <a:ext cx="73276" cy="30947"/>
            </a:xfrm>
            <a:custGeom>
              <a:rect b="b" l="l" r="r" t="t"/>
              <a:pathLst>
                <a:path extrusionOk="0" fill="none" h="1536" w="3637">
                  <a:moveTo>
                    <a:pt x="1" y="1535"/>
                  </a:moveTo>
                  <a:cubicBezTo>
                    <a:pt x="1168" y="935"/>
                    <a:pt x="2369" y="434"/>
                    <a:pt x="3637" y="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 flipH="1">
              <a:off x="719708" y="3940539"/>
              <a:ext cx="221139" cy="32941"/>
            </a:xfrm>
            <a:custGeom>
              <a:rect b="b" l="l" r="r" t="t"/>
              <a:pathLst>
                <a:path extrusionOk="0" fill="none" h="1635" w="10976">
                  <a:moveTo>
                    <a:pt x="1" y="934"/>
                  </a:moveTo>
                  <a:cubicBezTo>
                    <a:pt x="735" y="1435"/>
                    <a:pt x="1635" y="1635"/>
                    <a:pt x="2503" y="1568"/>
                  </a:cubicBezTo>
                  <a:cubicBezTo>
                    <a:pt x="3403" y="1468"/>
                    <a:pt x="4237" y="1235"/>
                    <a:pt x="5071" y="901"/>
                  </a:cubicBezTo>
                  <a:cubicBezTo>
                    <a:pt x="5705" y="601"/>
                    <a:pt x="6372" y="367"/>
                    <a:pt x="7073" y="201"/>
                  </a:cubicBezTo>
                  <a:cubicBezTo>
                    <a:pt x="8407" y="0"/>
                    <a:pt x="9708" y="434"/>
                    <a:pt x="10975" y="868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 flipH="1">
              <a:off x="721058" y="3930465"/>
              <a:ext cx="221119" cy="34956"/>
            </a:xfrm>
            <a:custGeom>
              <a:rect b="b" l="l" r="r" t="t"/>
              <a:pathLst>
                <a:path extrusionOk="0" fill="none" h="1735" w="10975">
                  <a:moveTo>
                    <a:pt x="0" y="867"/>
                  </a:moveTo>
                  <a:cubicBezTo>
                    <a:pt x="1001" y="1735"/>
                    <a:pt x="2535" y="1635"/>
                    <a:pt x="3803" y="1234"/>
                  </a:cubicBezTo>
                  <a:cubicBezTo>
                    <a:pt x="5070" y="834"/>
                    <a:pt x="6271" y="167"/>
                    <a:pt x="7606" y="33"/>
                  </a:cubicBezTo>
                  <a:cubicBezTo>
                    <a:pt x="8740" y="0"/>
                    <a:pt x="9907" y="167"/>
                    <a:pt x="10975" y="500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 flipH="1">
              <a:off x="934783" y="3503016"/>
              <a:ext cx="2035" cy="15493"/>
            </a:xfrm>
            <a:custGeom>
              <a:rect b="b" l="l" r="r" t="t"/>
              <a:pathLst>
                <a:path extrusionOk="0" fill="none" h="769" w="101">
                  <a:moveTo>
                    <a:pt x="1" y="1"/>
                  </a:moveTo>
                  <a:cubicBezTo>
                    <a:pt x="1" y="268"/>
                    <a:pt x="34" y="501"/>
                    <a:pt x="101" y="768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 flipH="1">
              <a:off x="893783" y="3500336"/>
              <a:ext cx="2035" cy="15473"/>
            </a:xfrm>
            <a:custGeom>
              <a:rect b="b" l="l" r="r" t="t"/>
              <a:pathLst>
                <a:path extrusionOk="0" fill="none" h="768" w="101">
                  <a:moveTo>
                    <a:pt x="1" y="0"/>
                  </a:moveTo>
                  <a:cubicBezTo>
                    <a:pt x="1" y="267"/>
                    <a:pt x="34" y="534"/>
                    <a:pt x="101" y="768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 flipH="1">
              <a:off x="850768" y="3498986"/>
              <a:ext cx="5400" cy="16158"/>
            </a:xfrm>
            <a:custGeom>
              <a:rect b="b" l="l" r="r" t="t"/>
              <a:pathLst>
                <a:path extrusionOk="0" fill="none" h="802" w="268">
                  <a:moveTo>
                    <a:pt x="1" y="1"/>
                  </a:moveTo>
                  <a:cubicBezTo>
                    <a:pt x="101" y="268"/>
                    <a:pt x="168" y="534"/>
                    <a:pt x="268" y="80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 flipH="1">
              <a:off x="815812" y="3498986"/>
              <a:ext cx="139824" cy="14144"/>
            </a:xfrm>
            <a:custGeom>
              <a:rect b="b" l="l" r="r" t="t"/>
              <a:pathLst>
                <a:path extrusionOk="0" fill="none" h="702" w="6940">
                  <a:moveTo>
                    <a:pt x="1" y="701"/>
                  </a:moveTo>
                  <a:cubicBezTo>
                    <a:pt x="2336" y="701"/>
                    <a:pt x="4704" y="668"/>
                    <a:pt x="6939" y="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 flipH="1">
              <a:off x="885704" y="3671046"/>
              <a:ext cx="67897" cy="131059"/>
            </a:xfrm>
            <a:custGeom>
              <a:rect b="b" l="l" r="r" t="t"/>
              <a:pathLst>
                <a:path extrusionOk="0" fill="none" h="6505" w="3370">
                  <a:moveTo>
                    <a:pt x="0" y="567"/>
                  </a:moveTo>
                  <a:cubicBezTo>
                    <a:pt x="901" y="667"/>
                    <a:pt x="1968" y="300"/>
                    <a:pt x="2802" y="0"/>
                  </a:cubicBezTo>
                  <a:cubicBezTo>
                    <a:pt x="3069" y="901"/>
                    <a:pt x="3236" y="1801"/>
                    <a:pt x="3302" y="2735"/>
                  </a:cubicBezTo>
                  <a:cubicBezTo>
                    <a:pt x="3369" y="3669"/>
                    <a:pt x="3102" y="4570"/>
                    <a:pt x="2569" y="5337"/>
                  </a:cubicBezTo>
                  <a:cubicBezTo>
                    <a:pt x="2001" y="6105"/>
                    <a:pt x="1067" y="6505"/>
                    <a:pt x="133" y="637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 flipH="1">
              <a:off x="890418" y="3694558"/>
              <a:ext cx="63183" cy="12794"/>
            </a:xfrm>
            <a:custGeom>
              <a:rect b="b" l="l" r="r" t="t"/>
              <a:pathLst>
                <a:path extrusionOk="0" fill="none" h="635" w="3136">
                  <a:moveTo>
                    <a:pt x="0" y="634"/>
                  </a:moveTo>
                  <a:cubicBezTo>
                    <a:pt x="1067" y="601"/>
                    <a:pt x="2135" y="401"/>
                    <a:pt x="3136" y="1"/>
                  </a:cubicBez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 flipH="1">
              <a:off x="1255350" y="3006884"/>
              <a:ext cx="41020" cy="34976"/>
            </a:xfrm>
            <a:custGeom>
              <a:rect b="b" l="l" r="r" t="t"/>
              <a:pathLst>
                <a:path extrusionOk="0" h="1736" w="2036">
                  <a:moveTo>
                    <a:pt x="301" y="0"/>
                  </a:moveTo>
                  <a:cubicBezTo>
                    <a:pt x="276" y="0"/>
                    <a:pt x="254" y="3"/>
                    <a:pt x="234" y="8"/>
                  </a:cubicBezTo>
                  <a:cubicBezTo>
                    <a:pt x="1" y="108"/>
                    <a:pt x="601" y="1443"/>
                    <a:pt x="1135" y="1676"/>
                  </a:cubicBezTo>
                  <a:cubicBezTo>
                    <a:pt x="1227" y="1717"/>
                    <a:pt x="1325" y="1736"/>
                    <a:pt x="1423" y="1736"/>
                  </a:cubicBezTo>
                  <a:cubicBezTo>
                    <a:pt x="1647" y="1736"/>
                    <a:pt x="1874" y="1638"/>
                    <a:pt x="2036" y="1476"/>
                  </a:cubicBezTo>
                  <a:lnTo>
                    <a:pt x="1135" y="308"/>
                  </a:lnTo>
                  <a:cubicBezTo>
                    <a:pt x="1135" y="308"/>
                    <a:pt x="574" y="0"/>
                    <a:pt x="301" y="0"/>
                  </a:cubicBezTo>
                  <a:close/>
                </a:path>
              </a:pathLst>
            </a:custGeom>
            <a:solidFill>
              <a:srgbClr val="E08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 flipH="1">
              <a:off x="1249306" y="2880700"/>
              <a:ext cx="24882" cy="215739"/>
            </a:xfrm>
            <a:custGeom>
              <a:rect b="b" l="l" r="r" t="t"/>
              <a:pathLst>
                <a:path extrusionOk="0" h="10708" w="1235">
                  <a:moveTo>
                    <a:pt x="1" y="0"/>
                  </a:moveTo>
                  <a:lnTo>
                    <a:pt x="1" y="10708"/>
                  </a:lnTo>
                  <a:lnTo>
                    <a:pt x="1235" y="10708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 flipH="1">
              <a:off x="1175364" y="2632704"/>
              <a:ext cx="187533" cy="258754"/>
            </a:xfrm>
            <a:custGeom>
              <a:rect b="b" l="l" r="r" t="t"/>
              <a:pathLst>
                <a:path extrusionOk="0" h="12843" w="9308">
                  <a:moveTo>
                    <a:pt x="4670" y="0"/>
                  </a:moveTo>
                  <a:cubicBezTo>
                    <a:pt x="2069" y="0"/>
                    <a:pt x="0" y="2869"/>
                    <a:pt x="0" y="6405"/>
                  </a:cubicBezTo>
                  <a:cubicBezTo>
                    <a:pt x="0" y="9941"/>
                    <a:pt x="2069" y="12843"/>
                    <a:pt x="4670" y="12843"/>
                  </a:cubicBezTo>
                  <a:cubicBezTo>
                    <a:pt x="7239" y="12843"/>
                    <a:pt x="9307" y="9941"/>
                    <a:pt x="9307" y="6405"/>
                  </a:cubicBezTo>
                  <a:cubicBezTo>
                    <a:pt x="9307" y="2869"/>
                    <a:pt x="7239" y="0"/>
                    <a:pt x="4670" y="0"/>
                  </a:cubicBezTo>
                  <a:close/>
                </a:path>
              </a:pathLst>
            </a:custGeom>
            <a:solidFill>
              <a:srgbClr val="F8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 flipH="1">
              <a:off x="1258715" y="2632704"/>
              <a:ext cx="104183" cy="258754"/>
            </a:xfrm>
            <a:custGeom>
              <a:rect b="b" l="l" r="r" t="t"/>
              <a:pathLst>
                <a:path extrusionOk="0" h="12843" w="5171">
                  <a:moveTo>
                    <a:pt x="4670" y="0"/>
                  </a:moveTo>
                  <a:cubicBezTo>
                    <a:pt x="2069" y="0"/>
                    <a:pt x="0" y="2902"/>
                    <a:pt x="0" y="6438"/>
                  </a:cubicBezTo>
                  <a:cubicBezTo>
                    <a:pt x="0" y="9974"/>
                    <a:pt x="2069" y="12843"/>
                    <a:pt x="4670" y="12843"/>
                  </a:cubicBezTo>
                  <a:cubicBezTo>
                    <a:pt x="4837" y="12843"/>
                    <a:pt x="5004" y="12809"/>
                    <a:pt x="5171" y="12776"/>
                  </a:cubicBezTo>
                  <a:cubicBezTo>
                    <a:pt x="2836" y="12443"/>
                    <a:pt x="1035" y="9707"/>
                    <a:pt x="1035" y="6405"/>
                  </a:cubicBezTo>
                  <a:cubicBezTo>
                    <a:pt x="1035" y="3103"/>
                    <a:pt x="2836" y="401"/>
                    <a:pt x="5171" y="34"/>
                  </a:cubicBezTo>
                  <a:cubicBezTo>
                    <a:pt x="5004" y="0"/>
                    <a:pt x="4837" y="0"/>
                    <a:pt x="4670" y="0"/>
                  </a:cubicBezTo>
                  <a:close/>
                </a:path>
              </a:pathLst>
            </a:custGeom>
            <a:solidFill>
              <a:srgbClr val="273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 flipH="1">
              <a:off x="1243241" y="2692522"/>
              <a:ext cx="98823" cy="62518"/>
            </a:xfrm>
            <a:custGeom>
              <a:rect b="b" l="l" r="r" t="t"/>
              <a:pathLst>
                <a:path extrusionOk="0" fill="none" h="3103" w="4905">
                  <a:moveTo>
                    <a:pt x="1" y="3102"/>
                  </a:moveTo>
                  <a:lnTo>
                    <a:pt x="4904" y="0"/>
                  </a:lnTo>
                </a:path>
              </a:pathLst>
            </a:custGeom>
            <a:noFill/>
            <a:ln cap="rnd" cmpd="sng" w="2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 flipH="1">
              <a:off x="1208970" y="2719399"/>
              <a:ext cx="90079" cy="57138"/>
            </a:xfrm>
            <a:custGeom>
              <a:rect b="b" l="l" r="r" t="t"/>
              <a:pathLst>
                <a:path extrusionOk="0" fill="none" h="2836" w="4471">
                  <a:moveTo>
                    <a:pt x="0" y="2836"/>
                  </a:moveTo>
                  <a:lnTo>
                    <a:pt x="4470" y="0"/>
                  </a:lnTo>
                </a:path>
              </a:pathLst>
            </a:custGeom>
            <a:noFill/>
            <a:ln cap="rnd" cmpd="sng" w="2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 flipH="1">
              <a:off x="1219729" y="2765094"/>
              <a:ext cx="108212" cy="65882"/>
            </a:xfrm>
            <a:custGeom>
              <a:rect b="b" l="l" r="r" t="t"/>
              <a:pathLst>
                <a:path extrusionOk="0" fill="none" h="3270" w="5371">
                  <a:moveTo>
                    <a:pt x="0" y="3270"/>
                  </a:moveTo>
                  <a:lnTo>
                    <a:pt x="5371" y="1"/>
                  </a:lnTo>
                </a:path>
              </a:pathLst>
            </a:custGeom>
            <a:noFill/>
            <a:ln cap="rnd" cmpd="sng" w="2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 flipH="1">
              <a:off x="1205606" y="2787941"/>
              <a:ext cx="84700" cy="57158"/>
            </a:xfrm>
            <a:custGeom>
              <a:rect b="b" l="l" r="r" t="t"/>
              <a:pathLst>
                <a:path extrusionOk="0" fill="none" h="2837" w="4204">
                  <a:moveTo>
                    <a:pt x="0" y="2836"/>
                  </a:moveTo>
                  <a:lnTo>
                    <a:pt x="4203" y="1"/>
                  </a:lnTo>
                </a:path>
              </a:pathLst>
            </a:custGeom>
            <a:noFill/>
            <a:ln cap="rnd" cmpd="sng" w="2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 flipH="1">
              <a:off x="1175364" y="2632704"/>
              <a:ext cx="107568" cy="258754"/>
            </a:xfrm>
            <a:custGeom>
              <a:rect b="b" l="l" r="r" t="t"/>
              <a:pathLst>
                <a:path extrusionOk="0" h="12843" w="5339">
                  <a:moveTo>
                    <a:pt x="701" y="0"/>
                  </a:moveTo>
                  <a:cubicBezTo>
                    <a:pt x="468" y="0"/>
                    <a:pt x="234" y="34"/>
                    <a:pt x="1" y="100"/>
                  </a:cubicBezTo>
                  <a:cubicBezTo>
                    <a:pt x="2236" y="567"/>
                    <a:pt x="3937" y="3203"/>
                    <a:pt x="3937" y="6438"/>
                  </a:cubicBezTo>
                  <a:cubicBezTo>
                    <a:pt x="3937" y="9641"/>
                    <a:pt x="2203" y="12276"/>
                    <a:pt x="1" y="12776"/>
                  </a:cubicBezTo>
                  <a:cubicBezTo>
                    <a:pt x="234" y="12809"/>
                    <a:pt x="468" y="12843"/>
                    <a:pt x="701" y="12843"/>
                  </a:cubicBezTo>
                  <a:cubicBezTo>
                    <a:pt x="3270" y="12843"/>
                    <a:pt x="5338" y="9974"/>
                    <a:pt x="5338" y="6438"/>
                  </a:cubicBezTo>
                  <a:cubicBezTo>
                    <a:pt x="5338" y="2869"/>
                    <a:pt x="3270" y="0"/>
                    <a:pt x="701" y="0"/>
                  </a:cubicBezTo>
                  <a:close/>
                </a:path>
              </a:pathLst>
            </a:custGeom>
            <a:solidFill>
              <a:srgbClr val="ED8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 flipH="1">
              <a:off x="1191502" y="3006823"/>
              <a:ext cx="117621" cy="154149"/>
            </a:xfrm>
            <a:custGeom>
              <a:rect b="b" l="l" r="r" t="t"/>
              <a:pathLst>
                <a:path extrusionOk="0" h="7651" w="5838">
                  <a:moveTo>
                    <a:pt x="1678" y="1"/>
                  </a:moveTo>
                  <a:cubicBezTo>
                    <a:pt x="1608" y="1"/>
                    <a:pt x="1548" y="14"/>
                    <a:pt x="1501" y="45"/>
                  </a:cubicBezTo>
                  <a:cubicBezTo>
                    <a:pt x="1001" y="378"/>
                    <a:pt x="1901" y="1245"/>
                    <a:pt x="2335" y="1479"/>
                  </a:cubicBezTo>
                  <a:cubicBezTo>
                    <a:pt x="2335" y="1479"/>
                    <a:pt x="901" y="1479"/>
                    <a:pt x="734" y="1679"/>
                  </a:cubicBezTo>
                  <a:cubicBezTo>
                    <a:pt x="600" y="1879"/>
                    <a:pt x="0" y="3781"/>
                    <a:pt x="100" y="3981"/>
                  </a:cubicBezTo>
                  <a:cubicBezTo>
                    <a:pt x="467" y="4348"/>
                    <a:pt x="834" y="4648"/>
                    <a:pt x="1234" y="4948"/>
                  </a:cubicBezTo>
                  <a:cubicBezTo>
                    <a:pt x="1234" y="4948"/>
                    <a:pt x="1901" y="6883"/>
                    <a:pt x="2935" y="7150"/>
                  </a:cubicBezTo>
                  <a:lnTo>
                    <a:pt x="3436" y="7650"/>
                  </a:lnTo>
                  <a:lnTo>
                    <a:pt x="5838" y="6883"/>
                  </a:lnTo>
                  <a:lnTo>
                    <a:pt x="4437" y="4548"/>
                  </a:lnTo>
                  <a:cubicBezTo>
                    <a:pt x="4437" y="4548"/>
                    <a:pt x="4103" y="1312"/>
                    <a:pt x="3903" y="1212"/>
                  </a:cubicBezTo>
                  <a:cubicBezTo>
                    <a:pt x="3723" y="1092"/>
                    <a:pt x="2302" y="1"/>
                    <a:pt x="1678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 flipH="1">
              <a:off x="1270803" y="3055419"/>
              <a:ext cx="28912" cy="705"/>
            </a:xfrm>
            <a:custGeom>
              <a:rect b="b" l="l" r="r" t="t"/>
              <a:pathLst>
                <a:path extrusionOk="0" fill="none" h="35" w="1435">
                  <a:moveTo>
                    <a:pt x="0" y="34"/>
                  </a:moveTo>
                  <a:lnTo>
                    <a:pt x="1434" y="1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 flipH="1">
              <a:off x="1276182" y="3069542"/>
              <a:ext cx="27582" cy="1370"/>
            </a:xfrm>
            <a:custGeom>
              <a:rect b="b" l="l" r="r" t="t"/>
              <a:pathLst>
                <a:path extrusionOk="0" fill="none" h="68" w="1369">
                  <a:moveTo>
                    <a:pt x="1" y="0"/>
                  </a:moveTo>
                  <a:lnTo>
                    <a:pt x="1369" y="67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 flipH="1">
              <a:off x="1279547" y="3087695"/>
              <a:ext cx="26897" cy="1350"/>
            </a:xfrm>
            <a:custGeom>
              <a:rect b="b" l="l" r="r" t="t"/>
              <a:pathLst>
                <a:path extrusionOk="0" fill="none" h="67" w="1335">
                  <a:moveTo>
                    <a:pt x="0" y="0"/>
                  </a:moveTo>
                  <a:lnTo>
                    <a:pt x="1335" y="67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 flipH="1">
              <a:off x="1283577" y="3095089"/>
              <a:ext cx="2035" cy="12109"/>
            </a:xfrm>
            <a:custGeom>
              <a:rect b="b" l="l" r="r" t="t"/>
              <a:pathLst>
                <a:path extrusionOk="0" fill="none" h="601" w="101">
                  <a:moveTo>
                    <a:pt x="101" y="600"/>
                  </a:moveTo>
                  <a:lnTo>
                    <a:pt x="1" y="0"/>
                  </a:lnTo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 flipH="1">
              <a:off x="777512" y="3124646"/>
              <a:ext cx="469114" cy="276948"/>
            </a:xfrm>
            <a:custGeom>
              <a:rect b="b" l="l" r="r" t="t"/>
              <a:pathLst>
                <a:path extrusionOk="0" h="13746" w="23284">
                  <a:moveTo>
                    <a:pt x="2335" y="1"/>
                  </a:moveTo>
                  <a:lnTo>
                    <a:pt x="0" y="1869"/>
                  </a:lnTo>
                  <a:cubicBezTo>
                    <a:pt x="0" y="1869"/>
                    <a:pt x="7506" y="13344"/>
                    <a:pt x="8773" y="13711"/>
                  </a:cubicBezTo>
                  <a:cubicBezTo>
                    <a:pt x="8856" y="13734"/>
                    <a:pt x="8961" y="13746"/>
                    <a:pt x="9085" y="13746"/>
                  </a:cubicBezTo>
                  <a:cubicBezTo>
                    <a:pt x="10873" y="13746"/>
                    <a:pt x="16646" y="11442"/>
                    <a:pt x="16646" y="11442"/>
                  </a:cubicBezTo>
                  <a:cubicBezTo>
                    <a:pt x="19381" y="10375"/>
                    <a:pt x="23284" y="7373"/>
                    <a:pt x="21316" y="4437"/>
                  </a:cubicBezTo>
                  <a:cubicBezTo>
                    <a:pt x="21002" y="3969"/>
                    <a:pt x="20506" y="3773"/>
                    <a:pt x="19894" y="3773"/>
                  </a:cubicBezTo>
                  <a:cubicBezTo>
                    <a:pt x="16666" y="3773"/>
                    <a:pt x="10208" y="9241"/>
                    <a:pt x="10208" y="9241"/>
                  </a:cubicBezTo>
                  <a:lnTo>
                    <a:pt x="2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 flipH="1">
              <a:off x="777512" y="3124646"/>
              <a:ext cx="469114" cy="283637"/>
            </a:xfrm>
            <a:custGeom>
              <a:rect b="b" l="l" r="r" t="t"/>
              <a:pathLst>
                <a:path extrusionOk="0" fill="none" h="14078" w="23284">
                  <a:moveTo>
                    <a:pt x="10208" y="9241"/>
                  </a:moveTo>
                  <a:cubicBezTo>
                    <a:pt x="10208" y="9241"/>
                    <a:pt x="19347" y="1502"/>
                    <a:pt x="21316" y="4437"/>
                  </a:cubicBezTo>
                  <a:cubicBezTo>
                    <a:pt x="23284" y="7373"/>
                    <a:pt x="19381" y="10375"/>
                    <a:pt x="16646" y="11442"/>
                  </a:cubicBezTo>
                  <a:cubicBezTo>
                    <a:pt x="16646" y="11442"/>
                    <a:pt x="10041" y="14078"/>
                    <a:pt x="8773" y="13711"/>
                  </a:cubicBezTo>
                  <a:cubicBezTo>
                    <a:pt x="7506" y="13344"/>
                    <a:pt x="0" y="1869"/>
                    <a:pt x="0" y="1869"/>
                  </a:cubicBezTo>
                  <a:lnTo>
                    <a:pt x="2335" y="1"/>
                  </a:lnTo>
                  <a:close/>
                </a:path>
              </a:pathLst>
            </a:custGeom>
            <a:noFill/>
            <a:ln cap="rnd" cmpd="sng" w="825">
              <a:solidFill>
                <a:srgbClr val="261E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8" name="Google Shape;2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00" y="989025"/>
            <a:ext cx="5178016" cy="38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36"/>
          <p:cNvSpPr txBox="1"/>
          <p:nvPr>
            <p:ph type="title"/>
          </p:nvPr>
        </p:nvSpPr>
        <p:spPr>
          <a:xfrm>
            <a:off x="629775" y="404325"/>
            <a:ext cx="5644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GRÁFICA DE DATOS</a:t>
            </a:r>
            <a:endParaRPr/>
          </a:p>
        </p:txBody>
      </p:sp>
      <p:sp>
        <p:nvSpPr>
          <p:cNvPr id="2200" name="Google Shape;2200;p36"/>
          <p:cNvSpPr/>
          <p:nvPr/>
        </p:nvSpPr>
        <p:spPr>
          <a:xfrm>
            <a:off x="429525" y="540000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36"/>
          <p:cNvSpPr txBox="1"/>
          <p:nvPr/>
        </p:nvSpPr>
        <p:spPr>
          <a:xfrm>
            <a:off x="5800450" y="1523000"/>
            <a:ext cx="1354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rPr>
              <a:t>EJE Y</a:t>
            </a:r>
            <a:endParaRPr sz="2000">
              <a:solidFill>
                <a:schemeClr val="lt2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2202" name="Google Shape;2202;p36"/>
          <p:cNvSpPr txBox="1"/>
          <p:nvPr/>
        </p:nvSpPr>
        <p:spPr>
          <a:xfrm>
            <a:off x="5800446" y="1840988"/>
            <a:ext cx="1833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Número de casos acumulados hasta ese día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36"/>
          <p:cNvSpPr txBox="1"/>
          <p:nvPr/>
        </p:nvSpPr>
        <p:spPr>
          <a:xfrm>
            <a:off x="5800450" y="3239000"/>
            <a:ext cx="1354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rPr>
              <a:t>EJE X</a:t>
            </a:r>
            <a:endParaRPr sz="2000">
              <a:solidFill>
                <a:schemeClr val="lt2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2204" name="Google Shape;2204;p36"/>
          <p:cNvSpPr txBox="1"/>
          <p:nvPr/>
        </p:nvSpPr>
        <p:spPr>
          <a:xfrm>
            <a:off x="5800450" y="3557010"/>
            <a:ext cx="1833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Días donde se tomaron los registros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37"/>
          <p:cNvSpPr txBox="1"/>
          <p:nvPr>
            <p:ph type="title"/>
          </p:nvPr>
        </p:nvSpPr>
        <p:spPr>
          <a:xfrm>
            <a:off x="774925" y="191538"/>
            <a:ext cx="5644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PROYECCIÓN HACIA EL FUTUR0</a:t>
            </a:r>
            <a:endParaRPr/>
          </a:p>
        </p:txBody>
      </p:sp>
      <p:sp>
        <p:nvSpPr>
          <p:cNvPr id="2210" name="Google Shape;2210;p37"/>
          <p:cNvSpPr/>
          <p:nvPr/>
        </p:nvSpPr>
        <p:spPr>
          <a:xfrm>
            <a:off x="616125" y="331363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1" name="Google Shape;2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" y="776250"/>
            <a:ext cx="5538824" cy="43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2" name="Google Shape;2212;p37"/>
          <p:cNvSpPr txBox="1"/>
          <p:nvPr/>
        </p:nvSpPr>
        <p:spPr>
          <a:xfrm>
            <a:off x="6671296" y="1958913"/>
            <a:ext cx="1833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d=1: 2517284324373.275391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d=2: 174802858753.916199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d=3: 65984139640.192307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d=5: 6455871616.924227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d=10: 221693955.785235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d=67: 109561373.127242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25" y="989025"/>
            <a:ext cx="5178016" cy="38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38"/>
          <p:cNvSpPr txBox="1"/>
          <p:nvPr>
            <p:ph type="title"/>
          </p:nvPr>
        </p:nvSpPr>
        <p:spPr>
          <a:xfrm>
            <a:off x="629775" y="404325"/>
            <a:ext cx="5644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DE INFLEXIÓN </a:t>
            </a:r>
            <a:endParaRPr/>
          </a:p>
        </p:txBody>
      </p:sp>
      <p:sp>
        <p:nvSpPr>
          <p:cNvPr id="2219" name="Google Shape;2219;p38"/>
          <p:cNvSpPr/>
          <p:nvPr/>
        </p:nvSpPr>
        <p:spPr>
          <a:xfrm>
            <a:off x="429525" y="540000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8"/>
          <p:cNvSpPr txBox="1"/>
          <p:nvPr/>
        </p:nvSpPr>
        <p:spPr>
          <a:xfrm>
            <a:off x="6518900" y="1780300"/>
            <a:ext cx="1354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eko Medium"/>
                <a:ea typeface="Teko Medium"/>
                <a:cs typeface="Teko Medium"/>
                <a:sym typeface="Teko Medium"/>
              </a:rPr>
              <a:t>Mes 3.48</a:t>
            </a:r>
            <a:endParaRPr sz="2000">
              <a:solidFill>
                <a:schemeClr val="lt2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2221" name="Google Shape;2221;p38"/>
          <p:cNvSpPr txBox="1"/>
          <p:nvPr/>
        </p:nvSpPr>
        <p:spPr>
          <a:xfrm>
            <a:off x="6518896" y="2140338"/>
            <a:ext cx="1833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Determinamos que es en el día 106 aproximadamente.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2" name="Google Shape;2222;p38"/>
          <p:cNvCxnSpPr/>
          <p:nvPr/>
        </p:nvCxnSpPr>
        <p:spPr>
          <a:xfrm flipH="1" rot="10800000">
            <a:off x="3320150" y="2032175"/>
            <a:ext cx="3011700" cy="2385600"/>
          </a:xfrm>
          <a:prstGeom prst="bentConnector3">
            <a:avLst>
              <a:gd fmla="val 84036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9"/>
          <p:cNvSpPr txBox="1"/>
          <p:nvPr>
            <p:ph type="title"/>
          </p:nvPr>
        </p:nvSpPr>
        <p:spPr>
          <a:xfrm>
            <a:off x="629775" y="404325"/>
            <a:ext cx="6618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DESPUÉS DEL PUNTO DE INFLEXIÓN</a:t>
            </a:r>
            <a:endParaRPr/>
          </a:p>
        </p:txBody>
      </p:sp>
      <p:sp>
        <p:nvSpPr>
          <p:cNvPr id="2228" name="Google Shape;2228;p39"/>
          <p:cNvSpPr/>
          <p:nvPr/>
        </p:nvSpPr>
        <p:spPr>
          <a:xfrm>
            <a:off x="429525" y="540000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9" name="Google Shape;2229;p39"/>
          <p:cNvPicPr preferRelativeResize="0"/>
          <p:nvPr/>
        </p:nvPicPr>
        <p:blipFill rotWithShape="1">
          <a:blip r:embed="rId3">
            <a:alphaModFix/>
          </a:blip>
          <a:srcRect b="0" l="2572" r="0" t="0"/>
          <a:stretch/>
        </p:blipFill>
        <p:spPr>
          <a:xfrm>
            <a:off x="711425" y="989025"/>
            <a:ext cx="5089075" cy="392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0" name="Google Shape;2230;p39"/>
          <p:cNvSpPr txBox="1"/>
          <p:nvPr/>
        </p:nvSpPr>
        <p:spPr>
          <a:xfrm>
            <a:off x="480775" y="185057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0"/>
          <p:cNvSpPr txBox="1"/>
          <p:nvPr>
            <p:ph type="title"/>
          </p:nvPr>
        </p:nvSpPr>
        <p:spPr>
          <a:xfrm>
            <a:off x="563938" y="432675"/>
            <a:ext cx="27018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 DE DATOS DESPUÉS DEL PUNTO DE INFLEXIÓN</a:t>
            </a:r>
            <a:endParaRPr/>
          </a:p>
        </p:txBody>
      </p:sp>
      <p:sp>
        <p:nvSpPr>
          <p:cNvPr id="2236" name="Google Shape;2236;p40"/>
          <p:cNvSpPr/>
          <p:nvPr/>
        </p:nvSpPr>
        <p:spPr>
          <a:xfrm>
            <a:off x="325850" y="549063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7" name="Google Shape;2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625" y="432676"/>
            <a:ext cx="5289375" cy="42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p40"/>
          <p:cNvSpPr txBox="1"/>
          <p:nvPr/>
        </p:nvSpPr>
        <p:spPr>
          <a:xfrm>
            <a:off x="563950" y="296635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d=1: 30216697170.173313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d=2: 8811902444.139856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d=3: 990158604.966875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d=10: 34065265.612138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Error d=67: 6557193961.717266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41"/>
          <p:cNvSpPr txBox="1"/>
          <p:nvPr>
            <p:ph idx="2" type="body"/>
          </p:nvPr>
        </p:nvSpPr>
        <p:spPr>
          <a:xfrm>
            <a:off x="5523225" y="2154650"/>
            <a:ext cx="26682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fbt1(x)= 39.01 x - 3603 x^2 - 2.849e+04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fbt1(x)-100,000= 39.01 x - 3603 x^2- 1.028e+06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41"/>
          <p:cNvSpPr txBox="1"/>
          <p:nvPr>
            <p:ph type="title"/>
          </p:nvPr>
        </p:nvSpPr>
        <p:spPr>
          <a:xfrm>
            <a:off x="629775" y="404325"/>
            <a:ext cx="71172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CON PROYECCIÓN MÁS ACERTADA</a:t>
            </a:r>
            <a:endParaRPr/>
          </a:p>
        </p:txBody>
      </p:sp>
      <p:sp>
        <p:nvSpPr>
          <p:cNvPr id="2245" name="Google Shape;2245;p41"/>
          <p:cNvSpPr/>
          <p:nvPr/>
        </p:nvSpPr>
        <p:spPr>
          <a:xfrm>
            <a:off x="429525" y="540000"/>
            <a:ext cx="158807" cy="305077"/>
          </a:xfrm>
          <a:custGeom>
            <a:rect b="b" l="l" r="r" t="t"/>
            <a:pathLst>
              <a:path extrusionOk="0" h="35619" w="68525">
                <a:moveTo>
                  <a:pt x="0" y="1"/>
                </a:moveTo>
                <a:lnTo>
                  <a:pt x="0" y="35619"/>
                </a:lnTo>
                <a:lnTo>
                  <a:pt x="68525" y="35619"/>
                </a:lnTo>
                <a:lnTo>
                  <a:pt x="68525" y="1"/>
                </a:lnTo>
                <a:close/>
              </a:path>
            </a:pathLst>
          </a:custGeom>
          <a:solidFill>
            <a:srgbClr val="EFB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6" name="Google Shape;2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" y="1010950"/>
            <a:ext cx="4899200" cy="396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Technology by Slidesgo">
  <a:themeElements>
    <a:clrScheme name="Simple Light">
      <a:dk1>
        <a:srgbClr val="FFFFFF"/>
      </a:dk1>
      <a:lt1>
        <a:srgbClr val="CFD9E0"/>
      </a:lt1>
      <a:dk2>
        <a:srgbClr val="B1CCC6"/>
      </a:dk2>
      <a:lt2>
        <a:srgbClr val="252A30"/>
      </a:lt2>
      <a:accent1>
        <a:srgbClr val="ED8962"/>
      </a:accent1>
      <a:accent2>
        <a:srgbClr val="F75F4F"/>
      </a:accent2>
      <a:accent3>
        <a:srgbClr val="EFB94B"/>
      </a:accent3>
      <a:accent4>
        <a:srgbClr val="C2D7D0"/>
      </a:accent4>
      <a:accent5>
        <a:srgbClr val="0097A7"/>
      </a:accent5>
      <a:accent6>
        <a:srgbClr val="EB402E"/>
      </a:accent6>
      <a:hlink>
        <a:srgbClr val="AA43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