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79" r:id="rId5"/>
    <p:sldId id="263" r:id="rId6"/>
    <p:sldId id="258" r:id="rId7"/>
    <p:sldId id="260" r:id="rId8"/>
    <p:sldId id="262" r:id="rId9"/>
    <p:sldId id="267" r:id="rId10"/>
    <p:sldId id="277" r:id="rId11"/>
    <p:sldId id="268" r:id="rId12"/>
    <p:sldId id="259" r:id="rId13"/>
    <p:sldId id="261" r:id="rId14"/>
    <p:sldId id="264" r:id="rId15"/>
    <p:sldId id="278" r:id="rId16"/>
    <p:sldId id="270" r:id="rId17"/>
    <p:sldId id="271" r:id="rId18"/>
    <p:sldId id="275" r:id="rId19"/>
    <p:sldId id="265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9AE9D-D3A9-4818-B35B-33BA401D7ECB}" v="114" dt="2024-03-07T17:41:53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ekka" userId="d9c5459a13a78886" providerId="LiveId" clId="{1FD8A06D-9D04-43F3-B0CC-31F48C8D8FB0}"/>
    <pc:docChg chg="undo custSel addSld delSld modSld">
      <pc:chgData name="Alex ekka" userId="d9c5459a13a78886" providerId="LiveId" clId="{1FD8A06D-9D04-43F3-B0CC-31F48C8D8FB0}" dt="2024-02-22T18:58:11.313" v="434" actId="20577"/>
      <pc:docMkLst>
        <pc:docMk/>
      </pc:docMkLst>
      <pc:sldChg chg="addSp delSp modSp new mod">
        <pc:chgData name="Alex ekka" userId="d9c5459a13a78886" providerId="LiveId" clId="{1FD8A06D-9D04-43F3-B0CC-31F48C8D8FB0}" dt="2024-02-22T18:58:11.313" v="434" actId="20577"/>
        <pc:sldMkLst>
          <pc:docMk/>
          <pc:sldMk cId="2517115412" sldId="256"/>
        </pc:sldMkLst>
        <pc:spChg chg="add mod">
          <ac:chgData name="Alex ekka" userId="d9c5459a13a78886" providerId="LiveId" clId="{1FD8A06D-9D04-43F3-B0CC-31F48C8D8FB0}" dt="2024-02-21T17:46:05.793" v="34" actId="255"/>
          <ac:spMkLst>
            <pc:docMk/>
            <pc:sldMk cId="2517115412" sldId="256"/>
            <ac:spMk id="7" creationId="{0333252C-B8FE-652D-337B-0D9E63DE5D9D}"/>
          </ac:spMkLst>
        </pc:spChg>
        <pc:spChg chg="add mod">
          <ac:chgData name="Alex ekka" userId="d9c5459a13a78886" providerId="LiveId" clId="{1FD8A06D-9D04-43F3-B0CC-31F48C8D8FB0}" dt="2024-02-22T18:58:11.313" v="434" actId="20577"/>
          <ac:spMkLst>
            <pc:docMk/>
            <pc:sldMk cId="2517115412" sldId="256"/>
            <ac:spMk id="9" creationId="{A1F66279-23E3-CD01-C693-B92930B9C9C0}"/>
          </ac:spMkLst>
        </pc:spChg>
        <pc:picChg chg="add del mod">
          <ac:chgData name="Alex ekka" userId="d9c5459a13a78886" providerId="LiveId" clId="{1FD8A06D-9D04-43F3-B0CC-31F48C8D8FB0}" dt="2024-02-21T13:58:51.174" v="6" actId="21"/>
          <ac:picMkLst>
            <pc:docMk/>
            <pc:sldMk cId="2517115412" sldId="256"/>
            <ac:picMk id="4" creationId="{36B6CFFE-6055-7A69-AA26-CB373F4E98A2}"/>
          </ac:picMkLst>
        </pc:picChg>
        <pc:picChg chg="add mod">
          <ac:chgData name="Alex ekka" userId="d9c5459a13a78886" providerId="LiveId" clId="{1FD8A06D-9D04-43F3-B0CC-31F48C8D8FB0}" dt="2024-02-21T17:43:55.789" v="22" actId="1076"/>
          <ac:picMkLst>
            <pc:docMk/>
            <pc:sldMk cId="2517115412" sldId="256"/>
            <ac:picMk id="5" creationId="{36B6CFFE-6055-7A69-AA26-CB373F4E98A2}"/>
          </ac:picMkLst>
        </pc:picChg>
      </pc:sldChg>
      <pc:sldChg chg="addSp delSp modSp new del mod">
        <pc:chgData name="Alex ekka" userId="d9c5459a13a78886" providerId="LiveId" clId="{1FD8A06D-9D04-43F3-B0CC-31F48C8D8FB0}" dt="2024-02-21T14:01:55.095" v="15" actId="2696"/>
        <pc:sldMkLst>
          <pc:docMk/>
          <pc:sldMk cId="4031316882" sldId="257"/>
        </pc:sldMkLst>
        <pc:spChg chg="del">
          <ac:chgData name="Alex ekka" userId="d9c5459a13a78886" providerId="LiveId" clId="{1FD8A06D-9D04-43F3-B0CC-31F48C8D8FB0}" dt="2024-02-21T13:59:38.957" v="10"/>
          <ac:spMkLst>
            <pc:docMk/>
            <pc:sldMk cId="4031316882" sldId="257"/>
            <ac:spMk id="3" creationId="{60663D87-914D-2E2C-ECD3-71746EE0DD82}"/>
          </ac:spMkLst>
        </pc:spChg>
        <pc:spChg chg="add del mod">
          <ac:chgData name="Alex ekka" userId="d9c5459a13a78886" providerId="LiveId" clId="{1FD8A06D-9D04-43F3-B0CC-31F48C8D8FB0}" dt="2024-02-21T13:59:48.903" v="13" actId="21"/>
          <ac:spMkLst>
            <pc:docMk/>
            <pc:sldMk cId="4031316882" sldId="257"/>
            <ac:spMk id="4" creationId="{490F40AD-CA85-2945-375E-1D5BBA4E61C3}"/>
          </ac:spMkLst>
        </pc:spChg>
        <pc:spChg chg="add del mod">
          <ac:chgData name="Alex ekka" userId="d9c5459a13a78886" providerId="LiveId" clId="{1FD8A06D-9D04-43F3-B0CC-31F48C8D8FB0}" dt="2024-02-21T13:59:46.059" v="12" actId="21"/>
          <ac:spMkLst>
            <pc:docMk/>
            <pc:sldMk cId="4031316882" sldId="257"/>
            <ac:spMk id="5" creationId="{BC31DD38-2002-0BA9-8C74-0B10F8035771}"/>
          </ac:spMkLst>
        </pc:spChg>
        <pc:spChg chg="add mod">
          <ac:chgData name="Alex ekka" userId="d9c5459a13a78886" providerId="LiveId" clId="{1FD8A06D-9D04-43F3-B0CC-31F48C8D8FB0}" dt="2024-02-21T13:59:46.059" v="12" actId="21"/>
          <ac:spMkLst>
            <pc:docMk/>
            <pc:sldMk cId="4031316882" sldId="257"/>
            <ac:spMk id="7" creationId="{0CF21505-503C-C6DC-3F70-A3F284F2A112}"/>
          </ac:spMkLst>
        </pc:spChg>
      </pc:sldChg>
      <pc:sldChg chg="addSp delSp modSp add mod delAnim">
        <pc:chgData name="Alex ekka" userId="d9c5459a13a78886" providerId="LiveId" clId="{1FD8A06D-9D04-43F3-B0CC-31F48C8D8FB0}" dt="2024-02-21T18:10:10.756" v="147" actId="20577"/>
        <pc:sldMkLst>
          <pc:docMk/>
          <pc:sldMk cId="1348550945" sldId="258"/>
        </pc:sldMkLst>
        <pc:spChg chg="add mod">
          <ac:chgData name="Alex ekka" userId="d9c5459a13a78886" providerId="LiveId" clId="{1FD8A06D-9D04-43F3-B0CC-31F48C8D8FB0}" dt="2024-02-21T17:55:49.886" v="39" actId="255"/>
          <ac:spMkLst>
            <pc:docMk/>
            <pc:sldMk cId="1348550945" sldId="258"/>
            <ac:spMk id="3" creationId="{416BE3BC-9FF0-1DF1-F5A7-2EF72876D7DB}"/>
          </ac:spMkLst>
        </pc:spChg>
        <pc:spChg chg="add del mod">
          <ac:chgData name="Alex ekka" userId="d9c5459a13a78886" providerId="LiveId" clId="{1FD8A06D-9D04-43F3-B0CC-31F48C8D8FB0}" dt="2024-02-21T17:56:35.046" v="42" actId="21"/>
          <ac:spMkLst>
            <pc:docMk/>
            <pc:sldMk cId="1348550945" sldId="258"/>
            <ac:spMk id="4" creationId="{1AFAE698-4F4D-FB8C-6032-77231647E318}"/>
          </ac:spMkLst>
        </pc:spChg>
        <pc:spChg chg="add del mod">
          <ac:chgData name="Alex ekka" userId="d9c5459a13a78886" providerId="LiveId" clId="{1FD8A06D-9D04-43F3-B0CC-31F48C8D8FB0}" dt="2024-02-21T17:56:38.012" v="43" actId="21"/>
          <ac:spMkLst>
            <pc:docMk/>
            <pc:sldMk cId="1348550945" sldId="258"/>
            <ac:spMk id="5" creationId="{A33BCA0B-69EF-B15E-E295-6D55D4893BEC}"/>
          </ac:spMkLst>
        </pc:spChg>
        <pc:spChg chg="add mod">
          <ac:chgData name="Alex ekka" userId="d9c5459a13a78886" providerId="LiveId" clId="{1FD8A06D-9D04-43F3-B0CC-31F48C8D8FB0}" dt="2024-02-21T18:10:10.756" v="147" actId="20577"/>
          <ac:spMkLst>
            <pc:docMk/>
            <pc:sldMk cId="1348550945" sldId="258"/>
            <ac:spMk id="7" creationId="{DB13DBD8-D409-AFE4-F072-C7F8B0302DD9}"/>
          </ac:spMkLst>
        </pc:spChg>
        <pc:spChg chg="add mod">
          <ac:chgData name="Alex ekka" userId="d9c5459a13a78886" providerId="LiveId" clId="{1FD8A06D-9D04-43F3-B0CC-31F48C8D8FB0}" dt="2024-02-21T18:03:30.426" v="116" actId="20577"/>
          <ac:spMkLst>
            <pc:docMk/>
            <pc:sldMk cId="1348550945" sldId="258"/>
            <ac:spMk id="9" creationId="{223BB4BF-624E-AFC7-7B73-AA0BE65AF78C}"/>
          </ac:spMkLst>
        </pc:spChg>
        <pc:spChg chg="add mod">
          <ac:chgData name="Alex ekka" userId="d9c5459a13a78886" providerId="LiveId" clId="{1FD8A06D-9D04-43F3-B0CC-31F48C8D8FB0}" dt="2024-02-21T18:09:23.841" v="144" actId="20577"/>
          <ac:spMkLst>
            <pc:docMk/>
            <pc:sldMk cId="1348550945" sldId="258"/>
            <ac:spMk id="11" creationId="{46550DE3-CB3D-D23D-F983-6351A2506827}"/>
          </ac:spMkLst>
        </pc:spChg>
        <pc:spChg chg="del">
          <ac:chgData name="Alex ekka" userId="d9c5459a13a78886" providerId="LiveId" clId="{1FD8A06D-9D04-43F3-B0CC-31F48C8D8FB0}" dt="2024-02-21T14:01:59.245" v="16" actId="21"/>
          <ac:spMkLst>
            <pc:docMk/>
            <pc:sldMk cId="1348550945" sldId="258"/>
            <ac:spMk id="104" creationId="{00000000-0000-0000-0000-000000000000}"/>
          </ac:spMkLst>
        </pc:spChg>
        <pc:spChg chg="del">
          <ac:chgData name="Alex ekka" userId="d9c5459a13a78886" providerId="LiveId" clId="{1FD8A06D-9D04-43F3-B0CC-31F48C8D8FB0}" dt="2024-02-21T14:02:06.159" v="17" actId="21"/>
          <ac:spMkLst>
            <pc:docMk/>
            <pc:sldMk cId="1348550945" sldId="258"/>
            <ac:spMk id="105" creationId="{00000000-0000-0000-0000-000000000000}"/>
          </ac:spMkLst>
        </pc:spChg>
      </pc:sldChg>
      <pc:sldChg chg="addSp modSp mod">
        <pc:chgData name="Alex ekka" userId="d9c5459a13a78886" providerId="LiveId" clId="{1FD8A06D-9D04-43F3-B0CC-31F48C8D8FB0}" dt="2024-02-21T18:31:14.319" v="187" actId="313"/>
        <pc:sldMkLst>
          <pc:docMk/>
          <pc:sldMk cId="2829399765" sldId="259"/>
        </pc:sldMkLst>
        <pc:spChg chg="add mod">
          <ac:chgData name="Alex ekka" userId="d9c5459a13a78886" providerId="LiveId" clId="{1FD8A06D-9D04-43F3-B0CC-31F48C8D8FB0}" dt="2024-02-21T18:18:21.653" v="151" actId="207"/>
          <ac:spMkLst>
            <pc:docMk/>
            <pc:sldMk cId="2829399765" sldId="259"/>
            <ac:spMk id="3" creationId="{192DE2AD-E9AD-269B-BFEB-500457339754}"/>
          </ac:spMkLst>
        </pc:spChg>
        <pc:spChg chg="add mod">
          <ac:chgData name="Alex ekka" userId="d9c5459a13a78886" providerId="LiveId" clId="{1FD8A06D-9D04-43F3-B0CC-31F48C8D8FB0}" dt="2024-02-21T18:31:14.319" v="187" actId="313"/>
          <ac:spMkLst>
            <pc:docMk/>
            <pc:sldMk cId="2829399765" sldId="259"/>
            <ac:spMk id="5" creationId="{2E608937-E7FE-FC33-925E-7D1C69BAB175}"/>
          </ac:spMkLst>
        </pc:spChg>
        <pc:spChg chg="add mod">
          <ac:chgData name="Alex ekka" userId="d9c5459a13a78886" providerId="LiveId" clId="{1FD8A06D-9D04-43F3-B0CC-31F48C8D8FB0}" dt="2024-02-21T18:25:28.374" v="186" actId="20577"/>
          <ac:spMkLst>
            <pc:docMk/>
            <pc:sldMk cId="2829399765" sldId="259"/>
            <ac:spMk id="7" creationId="{0722B1E9-649A-73CE-959F-5FBED2C7327E}"/>
          </ac:spMkLst>
        </pc:spChg>
        <pc:spChg chg="add mod">
          <ac:chgData name="Alex ekka" userId="d9c5459a13a78886" providerId="LiveId" clId="{1FD8A06D-9D04-43F3-B0CC-31F48C8D8FB0}" dt="2024-02-21T18:25:22.779" v="184" actId="1076"/>
          <ac:spMkLst>
            <pc:docMk/>
            <pc:sldMk cId="2829399765" sldId="259"/>
            <ac:spMk id="9" creationId="{B463516D-AB42-7DEA-3388-D27F45D10B6E}"/>
          </ac:spMkLst>
        </pc:spChg>
      </pc:sldChg>
      <pc:sldChg chg="addSp modSp mod">
        <pc:chgData name="Alex ekka" userId="d9c5459a13a78886" providerId="LiveId" clId="{1FD8A06D-9D04-43F3-B0CC-31F48C8D8FB0}" dt="2024-02-21T18:38:45.977" v="211" actId="20577"/>
        <pc:sldMkLst>
          <pc:docMk/>
          <pc:sldMk cId="61959614" sldId="260"/>
        </pc:sldMkLst>
        <pc:spChg chg="add mod">
          <ac:chgData name="Alex ekka" userId="d9c5459a13a78886" providerId="LiveId" clId="{1FD8A06D-9D04-43F3-B0CC-31F48C8D8FB0}" dt="2024-02-21T18:38:45.977" v="211" actId="20577"/>
          <ac:spMkLst>
            <pc:docMk/>
            <pc:sldMk cId="61959614" sldId="260"/>
            <ac:spMk id="3" creationId="{F7454D9F-BF67-5851-8FD1-7148CBBDEEB0}"/>
          </ac:spMkLst>
        </pc:spChg>
      </pc:sldChg>
      <pc:sldChg chg="addSp delSp modSp mod">
        <pc:chgData name="Alex ekka" userId="d9c5459a13a78886" providerId="LiveId" clId="{1FD8A06D-9D04-43F3-B0CC-31F48C8D8FB0}" dt="2024-02-21T18:59:08.623" v="320" actId="12084"/>
        <pc:sldMkLst>
          <pc:docMk/>
          <pc:sldMk cId="813536472" sldId="261"/>
        </pc:sldMkLst>
        <pc:spChg chg="add mod">
          <ac:chgData name="Alex ekka" userId="d9c5459a13a78886" providerId="LiveId" clId="{1FD8A06D-9D04-43F3-B0CC-31F48C8D8FB0}" dt="2024-02-21T18:42:44.581" v="222" actId="207"/>
          <ac:spMkLst>
            <pc:docMk/>
            <pc:sldMk cId="813536472" sldId="261"/>
            <ac:spMk id="5" creationId="{2F89FBAF-141F-4968-67F2-39B320DE372E}"/>
          </ac:spMkLst>
        </pc:spChg>
        <pc:spChg chg="add mod">
          <ac:chgData name="Alex ekka" userId="d9c5459a13a78886" providerId="LiveId" clId="{1FD8A06D-9D04-43F3-B0CC-31F48C8D8FB0}" dt="2024-02-21T18:43:38.589" v="225" actId="1076"/>
          <ac:spMkLst>
            <pc:docMk/>
            <pc:sldMk cId="813536472" sldId="261"/>
            <ac:spMk id="7" creationId="{9C5B659E-E0D8-2CDE-5117-0097B7ED0AB3}"/>
          </ac:spMkLst>
        </pc:spChg>
        <pc:spChg chg="add mod">
          <ac:chgData name="Alex ekka" userId="d9c5459a13a78886" providerId="LiveId" clId="{1FD8A06D-9D04-43F3-B0CC-31F48C8D8FB0}" dt="2024-02-21T18:45:47.947" v="234" actId="255"/>
          <ac:spMkLst>
            <pc:docMk/>
            <pc:sldMk cId="813536472" sldId="261"/>
            <ac:spMk id="9" creationId="{F3CDD682-89AB-E65C-FE4A-1C6231338F8F}"/>
          </ac:spMkLst>
        </pc:spChg>
        <pc:spChg chg="add del mod">
          <ac:chgData name="Alex ekka" userId="d9c5459a13a78886" providerId="LiveId" clId="{1FD8A06D-9D04-43F3-B0CC-31F48C8D8FB0}" dt="2024-02-21T18:55:07.144" v="255" actId="21"/>
          <ac:spMkLst>
            <pc:docMk/>
            <pc:sldMk cId="813536472" sldId="261"/>
            <ac:spMk id="12" creationId="{5DC9DBAE-F501-A075-8662-013842036D60}"/>
          </ac:spMkLst>
        </pc:spChg>
        <pc:spChg chg="add del mod">
          <ac:chgData name="Alex ekka" userId="d9c5459a13a78886" providerId="LiveId" clId="{1FD8A06D-9D04-43F3-B0CC-31F48C8D8FB0}" dt="2024-02-21T18:59:08.623" v="320" actId="12084"/>
          <ac:spMkLst>
            <pc:docMk/>
            <pc:sldMk cId="813536472" sldId="261"/>
            <ac:spMk id="14" creationId="{84D1600C-F39A-D030-D875-AB42EDDE3067}"/>
          </ac:spMkLst>
        </pc:spChg>
        <pc:graphicFrameChg chg="add mod">
          <ac:chgData name="Alex ekka" userId="d9c5459a13a78886" providerId="LiveId" clId="{1FD8A06D-9D04-43F3-B0CC-31F48C8D8FB0}" dt="2024-02-21T18:58:24.548" v="318"/>
          <ac:graphicFrameMkLst>
            <pc:docMk/>
            <pc:sldMk cId="813536472" sldId="261"/>
            <ac:graphicFrameMk id="15" creationId="{E6AB3CCC-C677-4A50-0623-DC2F43394DF5}"/>
          </ac:graphicFrameMkLst>
        </pc:graphicFrameChg>
        <pc:graphicFrameChg chg="add mod">
          <ac:chgData name="Alex ekka" userId="d9c5459a13a78886" providerId="LiveId" clId="{1FD8A06D-9D04-43F3-B0CC-31F48C8D8FB0}" dt="2024-02-21T18:59:08.623" v="320" actId="12084"/>
          <ac:graphicFrameMkLst>
            <pc:docMk/>
            <pc:sldMk cId="813536472" sldId="261"/>
            <ac:graphicFrameMk id="16" creationId="{3E841927-51F1-2FEB-5171-3B99FEFD17BF}"/>
          </ac:graphicFrameMkLst>
        </pc:graphicFrameChg>
        <pc:picChg chg="add mod">
          <ac:chgData name="Alex ekka" userId="d9c5459a13a78886" providerId="LiveId" clId="{1FD8A06D-9D04-43F3-B0CC-31F48C8D8FB0}" dt="2024-02-21T18:41:26.621" v="218" actId="14100"/>
          <ac:picMkLst>
            <pc:docMk/>
            <pc:sldMk cId="813536472" sldId="261"/>
            <ac:picMk id="3" creationId="{64E190D9-D2A1-4423-0DFA-233F04A1C7A2}"/>
          </ac:picMkLst>
        </pc:picChg>
        <pc:picChg chg="add mod">
          <ac:chgData name="Alex ekka" userId="d9c5459a13a78886" providerId="LiveId" clId="{1FD8A06D-9D04-43F3-B0CC-31F48C8D8FB0}" dt="2024-02-21T18:49:54.109" v="240" actId="1076"/>
          <ac:picMkLst>
            <pc:docMk/>
            <pc:sldMk cId="813536472" sldId="261"/>
            <ac:picMk id="11" creationId="{421BC7DC-4BEA-5BD2-1E03-EF5F442A048D}"/>
          </ac:picMkLst>
        </pc:picChg>
      </pc:sldChg>
      <pc:sldChg chg="addSp delSp modSp new mod">
        <pc:chgData name="Alex ekka" userId="d9c5459a13a78886" providerId="LiveId" clId="{1FD8A06D-9D04-43F3-B0CC-31F48C8D8FB0}" dt="2024-02-21T19:11:33.207" v="422" actId="14100"/>
        <pc:sldMkLst>
          <pc:docMk/>
          <pc:sldMk cId="1610119058" sldId="262"/>
        </pc:sldMkLst>
        <pc:spChg chg="add mod">
          <ac:chgData name="Alex ekka" userId="d9c5459a13a78886" providerId="LiveId" clId="{1FD8A06D-9D04-43F3-B0CC-31F48C8D8FB0}" dt="2024-02-21T19:01:26.140" v="327" actId="1076"/>
          <ac:spMkLst>
            <pc:docMk/>
            <pc:sldMk cId="1610119058" sldId="262"/>
            <ac:spMk id="3" creationId="{0934377B-AF71-E00C-66B7-2D577465F539}"/>
          </ac:spMkLst>
        </pc:spChg>
        <pc:spChg chg="add del mod">
          <ac:chgData name="Alex ekka" userId="d9c5459a13a78886" providerId="LiveId" clId="{1FD8A06D-9D04-43F3-B0CC-31F48C8D8FB0}" dt="2024-02-21T19:08:07.338" v="404" actId="12084"/>
          <ac:spMkLst>
            <pc:docMk/>
            <pc:sldMk cId="1610119058" sldId="262"/>
            <ac:spMk id="7" creationId="{FA770A57-CE13-A8B1-A1B1-F8F20C879D1D}"/>
          </ac:spMkLst>
        </pc:spChg>
        <pc:spChg chg="add mod">
          <ac:chgData name="Alex ekka" userId="d9c5459a13a78886" providerId="LiveId" clId="{1FD8A06D-9D04-43F3-B0CC-31F48C8D8FB0}" dt="2024-02-21T19:09:30.282" v="416" actId="1076"/>
          <ac:spMkLst>
            <pc:docMk/>
            <pc:sldMk cId="1610119058" sldId="262"/>
            <ac:spMk id="12" creationId="{48C75995-7A7C-E156-291B-741D45CC1944}"/>
          </ac:spMkLst>
        </pc:spChg>
        <pc:spChg chg="add mod">
          <ac:chgData name="Alex ekka" userId="d9c5459a13a78886" providerId="LiveId" clId="{1FD8A06D-9D04-43F3-B0CC-31F48C8D8FB0}" dt="2024-02-21T19:10:54.200" v="420" actId="1076"/>
          <ac:spMkLst>
            <pc:docMk/>
            <pc:sldMk cId="1610119058" sldId="262"/>
            <ac:spMk id="14" creationId="{E75C4952-C5C7-91B4-8A62-C4C606A1248D}"/>
          </ac:spMkLst>
        </pc:spChg>
        <pc:graphicFrameChg chg="add mod">
          <ac:chgData name="Alex ekka" userId="d9c5459a13a78886" providerId="LiveId" clId="{1FD8A06D-9D04-43F3-B0CC-31F48C8D8FB0}" dt="2024-02-21T19:06:20.155" v="396" actId="12084"/>
          <ac:graphicFrameMkLst>
            <pc:docMk/>
            <pc:sldMk cId="1610119058" sldId="262"/>
            <ac:graphicFrameMk id="8" creationId="{78D53854-67DA-9545-69DB-1386C017DF9B}"/>
          </ac:graphicFrameMkLst>
        </pc:graphicFrameChg>
        <pc:graphicFrameChg chg="add mod">
          <ac:chgData name="Alex ekka" userId="d9c5459a13a78886" providerId="LiveId" clId="{1FD8A06D-9D04-43F3-B0CC-31F48C8D8FB0}" dt="2024-02-21T19:07:27.890" v="402" actId="14100"/>
          <ac:graphicFrameMkLst>
            <pc:docMk/>
            <pc:sldMk cId="1610119058" sldId="262"/>
            <ac:graphicFrameMk id="9" creationId="{CCB8D3FB-9B35-9A39-9F29-250CBD7B1F13}"/>
          </ac:graphicFrameMkLst>
        </pc:graphicFrameChg>
        <pc:graphicFrameChg chg="add mod">
          <ac:chgData name="Alex ekka" userId="d9c5459a13a78886" providerId="LiveId" clId="{1FD8A06D-9D04-43F3-B0CC-31F48C8D8FB0}" dt="2024-02-21T19:08:45.500" v="411" actId="14100"/>
          <ac:graphicFrameMkLst>
            <pc:docMk/>
            <pc:sldMk cId="1610119058" sldId="262"/>
            <ac:graphicFrameMk id="10" creationId="{A35172B6-BF94-A35C-D052-E3DE21AC9220}"/>
          </ac:graphicFrameMkLst>
        </pc:graphicFrameChg>
        <pc:picChg chg="add mod">
          <ac:chgData name="Alex ekka" userId="d9c5459a13a78886" providerId="LiveId" clId="{1FD8A06D-9D04-43F3-B0CC-31F48C8D8FB0}" dt="2024-02-21T19:11:33.207" v="422" actId="14100"/>
          <ac:picMkLst>
            <pc:docMk/>
            <pc:sldMk cId="1610119058" sldId="262"/>
            <ac:picMk id="5" creationId="{F50D36E9-8647-0F7D-165F-3E6CEF27619A}"/>
          </ac:picMkLst>
        </pc:picChg>
      </pc:sldChg>
    </pc:docChg>
  </pc:docChgLst>
  <pc:docChgLst>
    <pc:chgData name="Alex ekka" userId="d9c5459a13a78886" providerId="LiveId" clId="{0F99AE9D-D3A9-4818-B35B-33BA401D7ECB}"/>
    <pc:docChg chg="undo custSel addSld delSld modSld sldOrd modMainMaster">
      <pc:chgData name="Alex ekka" userId="d9c5459a13a78886" providerId="LiveId" clId="{0F99AE9D-D3A9-4818-B35B-33BA401D7ECB}" dt="2024-03-07T17:41:53.749" v="1695" actId="1076"/>
      <pc:docMkLst>
        <pc:docMk/>
      </pc:docMkLst>
      <pc:sldChg chg="modSp mod modTransition">
        <pc:chgData name="Alex ekka" userId="d9c5459a13a78886" providerId="LiveId" clId="{0F99AE9D-D3A9-4818-B35B-33BA401D7ECB}" dt="2024-03-02T08:34:05.360" v="1675"/>
        <pc:sldMkLst>
          <pc:docMk/>
          <pc:sldMk cId="2517115412" sldId="256"/>
        </pc:sldMkLst>
        <pc:spChg chg="mod">
          <ac:chgData name="Alex ekka" userId="d9c5459a13a78886" providerId="LiveId" clId="{0F99AE9D-D3A9-4818-B35B-33BA401D7ECB}" dt="2024-02-29T06:35:33.975" v="1345" actId="20577"/>
          <ac:spMkLst>
            <pc:docMk/>
            <pc:sldMk cId="2517115412" sldId="256"/>
            <ac:spMk id="7" creationId="{0333252C-B8FE-652D-337B-0D9E63DE5D9D}"/>
          </ac:spMkLst>
        </pc:spChg>
        <pc:spChg chg="mod">
          <ac:chgData name="Alex ekka" userId="d9c5459a13a78886" providerId="LiveId" clId="{0F99AE9D-D3A9-4818-B35B-33BA401D7ECB}" dt="2024-03-02T08:32:01.547" v="1659" actId="255"/>
          <ac:spMkLst>
            <pc:docMk/>
            <pc:sldMk cId="2517115412" sldId="256"/>
            <ac:spMk id="9" creationId="{A1F66279-23E3-CD01-C693-B92930B9C9C0}"/>
          </ac:spMkLst>
        </pc:spChg>
        <pc:picChg chg="mod">
          <ac:chgData name="Alex ekka" userId="d9c5459a13a78886" providerId="LiveId" clId="{0F99AE9D-D3A9-4818-B35B-33BA401D7ECB}" dt="2024-03-02T05:44:35.363" v="1657" actId="1076"/>
          <ac:picMkLst>
            <pc:docMk/>
            <pc:sldMk cId="2517115412" sldId="256"/>
            <ac:picMk id="5" creationId="{36B6CFFE-6055-7A69-AA26-CB373F4E98A2}"/>
          </ac:picMkLst>
        </pc:picChg>
      </pc:sldChg>
      <pc:sldChg chg="modSp add mod ord modTransition">
        <pc:chgData name="Alex ekka" userId="d9c5459a13a78886" providerId="LiveId" clId="{0F99AE9D-D3A9-4818-B35B-33BA401D7ECB}" dt="2024-03-02T08:34:58.152" v="1678"/>
        <pc:sldMkLst>
          <pc:docMk/>
          <pc:sldMk cId="2350692795" sldId="257"/>
        </pc:sldMkLst>
        <pc:spChg chg="mod">
          <ac:chgData name="Alex ekka" userId="d9c5459a13a78886" providerId="LiveId" clId="{0F99AE9D-D3A9-4818-B35B-33BA401D7ECB}" dt="2024-02-25T10:48:12.419" v="9" actId="27636"/>
          <ac:spMkLst>
            <pc:docMk/>
            <pc:sldMk cId="2350692795" sldId="257"/>
            <ac:spMk id="2" creationId="{1030365C-F0A8-D14D-44AC-7AEEBF33C93B}"/>
          </ac:spMkLst>
        </pc:spChg>
        <pc:spChg chg="mod">
          <ac:chgData name="Alex ekka" userId="d9c5459a13a78886" providerId="LiveId" clId="{0F99AE9D-D3A9-4818-B35B-33BA401D7ECB}" dt="2024-02-25T12:05:23.383" v="18" actId="20577"/>
          <ac:spMkLst>
            <pc:docMk/>
            <pc:sldMk cId="2350692795" sldId="257"/>
            <ac:spMk id="3" creationId="{580BDA38-7A5D-9399-8A0B-ABF56F5ECF6D}"/>
          </ac:spMkLst>
        </pc:spChg>
        <pc:picChg chg="mod">
          <ac:chgData name="Alex ekka" userId="d9c5459a13a78886" providerId="LiveId" clId="{0F99AE9D-D3A9-4818-B35B-33BA401D7ECB}" dt="2024-02-25T10:48:25.806" v="12" actId="14100"/>
          <ac:picMkLst>
            <pc:docMk/>
            <pc:sldMk cId="2350692795" sldId="257"/>
            <ac:picMk id="1026" creationId="{483719B8-5588-FC0E-878E-E6E1B8085CC7}"/>
          </ac:picMkLst>
        </pc:picChg>
      </pc:sldChg>
      <pc:sldChg chg="del modTransition">
        <pc:chgData name="Alex ekka" userId="d9c5459a13a78886" providerId="LiveId" clId="{0F99AE9D-D3A9-4818-B35B-33BA401D7ECB}" dt="2024-03-02T08:34:03.511" v="1673"/>
        <pc:sldMkLst>
          <pc:docMk/>
          <pc:sldMk cId="1348550945" sldId="258"/>
        </pc:sldMkLst>
        <pc:spChg chg="mod">
          <ac:chgData name="Alex ekka" userId="d9c5459a13a78886" providerId="LiveId" clId="{0F99AE9D-D3A9-4818-B35B-33BA401D7ECB}" dt="2024-02-25T12:14:48.683" v="53" actId="207"/>
          <ac:spMkLst>
            <pc:docMk/>
            <pc:sldMk cId="1348550945" sldId="258"/>
            <ac:spMk id="2" creationId="{DBC1B6FF-254A-4D01-C5AD-AEF827A64909}"/>
          </ac:spMkLst>
        </pc:spChg>
        <pc:spChg chg="add del mod">
          <ac:chgData name="Alex ekka" userId="d9c5459a13a78886" providerId="LiveId" clId="{0F99AE9D-D3A9-4818-B35B-33BA401D7ECB}" dt="2024-02-25T12:10:36.123" v="36" actId="21"/>
          <ac:spMkLst>
            <pc:docMk/>
            <pc:sldMk cId="1348550945" sldId="258"/>
            <ac:spMk id="3" creationId="{3E9FFE89-239E-3216-2C75-C1093003BFE3}"/>
          </ac:spMkLst>
        </pc:spChg>
        <pc:spChg chg="add del">
          <ac:chgData name="Alex ekka" userId="d9c5459a13a78886" providerId="LiveId" clId="{0F99AE9D-D3A9-4818-B35B-33BA401D7ECB}" dt="2024-02-25T12:11:11.876" v="38" actId="21"/>
          <ac:spMkLst>
            <pc:docMk/>
            <pc:sldMk cId="1348550945" sldId="258"/>
            <ac:spMk id="4" creationId="{5F33B2B7-DEA1-9E9D-29EA-660702800EEF}"/>
          </ac:spMkLst>
        </pc:spChg>
        <pc:spChg chg="mod">
          <ac:chgData name="Alex ekka" userId="d9c5459a13a78886" providerId="LiveId" clId="{0F99AE9D-D3A9-4818-B35B-33BA401D7ECB}" dt="2024-02-25T12:14:57.663" v="54" actId="207"/>
          <ac:spMkLst>
            <pc:docMk/>
            <pc:sldMk cId="1348550945" sldId="258"/>
            <ac:spMk id="5" creationId="{DB2C4E9C-5A00-8071-99A3-5CAA22CF1EBC}"/>
          </ac:spMkLst>
        </pc:spChg>
        <pc:spChg chg="add mod">
          <ac:chgData name="Alex ekka" userId="d9c5459a13a78886" providerId="LiveId" clId="{0F99AE9D-D3A9-4818-B35B-33BA401D7ECB}" dt="2024-02-25T12:12:17.289" v="45" actId="1076"/>
          <ac:spMkLst>
            <pc:docMk/>
            <pc:sldMk cId="1348550945" sldId="258"/>
            <ac:spMk id="6" creationId="{D472CFE7-F3AB-A2BE-610B-47D0BE91CABD}"/>
          </ac:spMkLst>
        </pc:spChg>
        <pc:spChg chg="add mod">
          <ac:chgData name="Alex ekka" userId="d9c5459a13a78886" providerId="LiveId" clId="{0F99AE9D-D3A9-4818-B35B-33BA401D7ECB}" dt="2024-02-25T12:14:20.159" v="52" actId="1076"/>
          <ac:spMkLst>
            <pc:docMk/>
            <pc:sldMk cId="1348550945" sldId="258"/>
            <ac:spMk id="12" creationId="{9EA24D82-D73D-96CB-3B08-1BE3E3172B6D}"/>
          </ac:spMkLst>
        </pc:spChg>
        <pc:cxnChg chg="add del mod">
          <ac:chgData name="Alex ekka" userId="d9c5459a13a78886" providerId="LiveId" clId="{0F99AE9D-D3A9-4818-B35B-33BA401D7ECB}" dt="2024-02-25T12:12:09.683" v="44" actId="11529"/>
          <ac:cxnSpMkLst>
            <pc:docMk/>
            <pc:sldMk cId="1348550945" sldId="258"/>
            <ac:cxnSpMk id="8" creationId="{BC5F2EE5-4B76-6899-F300-F3DE7183A395}"/>
          </ac:cxnSpMkLst>
        </pc:cxnChg>
        <pc:cxnChg chg="add">
          <ac:chgData name="Alex ekka" userId="d9c5459a13a78886" providerId="LiveId" clId="{0F99AE9D-D3A9-4818-B35B-33BA401D7ECB}" dt="2024-02-25T12:12:31.135" v="46" actId="11529"/>
          <ac:cxnSpMkLst>
            <pc:docMk/>
            <pc:sldMk cId="1348550945" sldId="258"/>
            <ac:cxnSpMk id="10" creationId="{58AF046C-167D-2A3C-42A7-70AC22EC84E7}"/>
          </ac:cxnSpMkLst>
        </pc:cxnChg>
      </pc:sldChg>
      <pc:sldChg chg="modSp add mod ord modTransition">
        <pc:chgData name="Alex ekka" userId="d9c5459a13a78886" providerId="LiveId" clId="{0F99AE9D-D3A9-4818-B35B-33BA401D7ECB}" dt="2024-03-02T08:34:03.511" v="1673"/>
        <pc:sldMkLst>
          <pc:docMk/>
          <pc:sldMk cId="1351687538" sldId="259"/>
        </pc:sldMkLst>
        <pc:spChg chg="mod">
          <ac:chgData name="Alex ekka" userId="d9c5459a13a78886" providerId="LiveId" clId="{0F99AE9D-D3A9-4818-B35B-33BA401D7ECB}" dt="2024-02-25T12:27:37.193" v="101" actId="207"/>
          <ac:spMkLst>
            <pc:docMk/>
            <pc:sldMk cId="1351687538" sldId="259"/>
            <ac:spMk id="2" creationId="{A65AA926-8D17-388B-4F4B-A8BA727C9112}"/>
          </ac:spMkLst>
        </pc:spChg>
        <pc:spChg chg="mod">
          <ac:chgData name="Alex ekka" userId="d9c5459a13a78886" providerId="LiveId" clId="{0F99AE9D-D3A9-4818-B35B-33BA401D7ECB}" dt="2024-02-25T12:28:02.102" v="102" actId="207"/>
          <ac:spMkLst>
            <pc:docMk/>
            <pc:sldMk cId="1351687538" sldId="259"/>
            <ac:spMk id="5" creationId="{698EB1CD-BF4D-5208-47A4-E9A9B6EE64ED}"/>
          </ac:spMkLst>
        </pc:spChg>
      </pc:sldChg>
      <pc:sldChg chg="del">
        <pc:chgData name="Alex ekka" userId="d9c5459a13a78886" providerId="LiveId" clId="{0F99AE9D-D3A9-4818-B35B-33BA401D7ECB}" dt="2024-02-25T10:46:53.317" v="1" actId="2696"/>
        <pc:sldMkLst>
          <pc:docMk/>
          <pc:sldMk cId="2829399765" sldId="259"/>
        </pc:sldMkLst>
      </pc:sldChg>
      <pc:sldChg chg="del">
        <pc:chgData name="Alex ekka" userId="d9c5459a13a78886" providerId="LiveId" clId="{0F99AE9D-D3A9-4818-B35B-33BA401D7ECB}" dt="2024-02-25T10:46:55.562" v="2" actId="2696"/>
        <pc:sldMkLst>
          <pc:docMk/>
          <pc:sldMk cId="61959614" sldId="260"/>
        </pc:sldMkLst>
      </pc:sldChg>
      <pc:sldChg chg="modSp add mod ord modTransition">
        <pc:chgData name="Alex ekka" userId="d9c5459a13a78886" providerId="LiveId" clId="{0F99AE9D-D3A9-4818-B35B-33BA401D7ECB}" dt="2024-03-02T08:34:03.511" v="1673"/>
        <pc:sldMkLst>
          <pc:docMk/>
          <pc:sldMk cId="896993492" sldId="260"/>
        </pc:sldMkLst>
        <pc:spChg chg="mod">
          <ac:chgData name="Alex ekka" userId="d9c5459a13a78886" providerId="LiveId" clId="{0F99AE9D-D3A9-4818-B35B-33BA401D7ECB}" dt="2024-02-25T12:16:27.526" v="55" actId="207"/>
          <ac:spMkLst>
            <pc:docMk/>
            <pc:sldMk cId="896993492" sldId="260"/>
            <ac:spMk id="2" creationId="{9CA3AF4E-4AC4-FBD8-AB2A-E9397360FA9F}"/>
          </ac:spMkLst>
        </pc:spChg>
        <pc:spChg chg="mod">
          <ac:chgData name="Alex ekka" userId="d9c5459a13a78886" providerId="LiveId" clId="{0F99AE9D-D3A9-4818-B35B-33BA401D7ECB}" dt="2024-02-25T12:16:32.857" v="56" actId="207"/>
          <ac:spMkLst>
            <pc:docMk/>
            <pc:sldMk cId="896993492" sldId="260"/>
            <ac:spMk id="21" creationId="{C634182D-52A4-C52F-DAA6-677177967BA5}"/>
          </ac:spMkLst>
        </pc:spChg>
        <pc:graphicFrameChg chg="mod">
          <ac:chgData name="Alex ekka" userId="d9c5459a13a78886" providerId="LiveId" clId="{0F99AE9D-D3A9-4818-B35B-33BA401D7ECB}" dt="2024-02-25T12:06:51.761" v="28" actId="14100"/>
          <ac:graphicFrameMkLst>
            <pc:docMk/>
            <pc:sldMk cId="896993492" sldId="260"/>
            <ac:graphicFrameMk id="24" creationId="{58D4C200-8DF7-FC35-3C93-A69B23CBA3A3}"/>
          </ac:graphicFrameMkLst>
        </pc:graphicFrameChg>
      </pc:sldChg>
      <pc:sldChg chg="del">
        <pc:chgData name="Alex ekka" userId="d9c5459a13a78886" providerId="LiveId" clId="{0F99AE9D-D3A9-4818-B35B-33BA401D7ECB}" dt="2024-02-25T10:46:57.807" v="3" actId="2696"/>
        <pc:sldMkLst>
          <pc:docMk/>
          <pc:sldMk cId="813536472" sldId="261"/>
        </pc:sldMkLst>
      </pc:sldChg>
      <pc:sldChg chg="addSp delSp modSp add mod ord modTransition">
        <pc:chgData name="Alex ekka" userId="d9c5459a13a78886" providerId="LiveId" clId="{0F99AE9D-D3A9-4818-B35B-33BA401D7ECB}" dt="2024-03-07T17:41:53.749" v="1695" actId="1076"/>
        <pc:sldMkLst>
          <pc:docMk/>
          <pc:sldMk cId="4119880048" sldId="261"/>
        </pc:sldMkLst>
        <pc:spChg chg="mod">
          <ac:chgData name="Alex ekka" userId="d9c5459a13a78886" providerId="LiveId" clId="{0F99AE9D-D3A9-4818-B35B-33BA401D7ECB}" dt="2024-03-07T17:23:31.970" v="1694" actId="1076"/>
          <ac:spMkLst>
            <pc:docMk/>
            <pc:sldMk cId="4119880048" sldId="261"/>
            <ac:spMk id="2" creationId="{51EFCD65-F5A9-B7B0-FB1C-4977BC3D2A48}"/>
          </ac:spMkLst>
        </pc:spChg>
        <pc:spChg chg="add del">
          <ac:chgData name="Alex ekka" userId="d9c5459a13a78886" providerId="LiveId" clId="{0F99AE9D-D3A9-4818-B35B-33BA401D7ECB}" dt="2024-02-25T13:22:27.379" v="250" actId="21"/>
          <ac:spMkLst>
            <pc:docMk/>
            <pc:sldMk cId="4119880048" sldId="261"/>
            <ac:spMk id="4" creationId="{5B43DE83-041A-BF29-B2AE-CF6E4AAD7ECF}"/>
          </ac:spMkLst>
        </pc:spChg>
        <pc:spChg chg="mod">
          <ac:chgData name="Alex ekka" userId="d9c5459a13a78886" providerId="LiveId" clId="{0F99AE9D-D3A9-4818-B35B-33BA401D7ECB}" dt="2024-02-25T12:29:15.657" v="108" actId="1076"/>
          <ac:spMkLst>
            <pc:docMk/>
            <pc:sldMk cId="4119880048" sldId="261"/>
            <ac:spMk id="5" creationId="{85F52E12-A8C1-1F19-5B40-B08CFE3AE9EB}"/>
          </ac:spMkLst>
        </pc:spChg>
        <pc:spChg chg="del">
          <ac:chgData name="Alex ekka" userId="d9c5459a13a78886" providerId="LiveId" clId="{0F99AE9D-D3A9-4818-B35B-33BA401D7ECB}" dt="2024-02-25T12:29:11.931" v="107" actId="21"/>
          <ac:spMkLst>
            <pc:docMk/>
            <pc:sldMk cId="4119880048" sldId="261"/>
            <ac:spMk id="7" creationId="{A680807B-44AB-71AA-9B58-4F26950A7905}"/>
          </ac:spMkLst>
        </pc:spChg>
        <pc:spChg chg="mod">
          <ac:chgData name="Alex ekka" userId="d9c5459a13a78886" providerId="LiveId" clId="{0F99AE9D-D3A9-4818-B35B-33BA401D7ECB}" dt="2024-03-07T17:41:53.749" v="1695" actId="1076"/>
          <ac:spMkLst>
            <pc:docMk/>
            <pc:sldMk cId="4119880048" sldId="261"/>
            <ac:spMk id="11" creationId="{3F09D4EA-3271-B38F-F16C-8D7103AE7374}"/>
          </ac:spMkLst>
        </pc:spChg>
        <pc:picChg chg="mod">
          <ac:chgData name="Alex ekka" userId="d9c5459a13a78886" providerId="LiveId" clId="{0F99AE9D-D3A9-4818-B35B-33BA401D7ECB}" dt="2024-02-25T12:29:20.136" v="110" actId="14100"/>
          <ac:picMkLst>
            <pc:docMk/>
            <pc:sldMk cId="4119880048" sldId="261"/>
            <ac:picMk id="5122" creationId="{3681DB8A-BC5B-EC09-6A5C-8A19F9D01DEF}"/>
          </ac:picMkLst>
        </pc:picChg>
        <pc:picChg chg="mod">
          <ac:chgData name="Alex ekka" userId="d9c5459a13a78886" providerId="LiveId" clId="{0F99AE9D-D3A9-4818-B35B-33BA401D7ECB}" dt="2024-02-25T12:29:17.679" v="109" actId="14100"/>
          <ac:picMkLst>
            <pc:docMk/>
            <pc:sldMk cId="4119880048" sldId="261"/>
            <ac:picMk id="5124" creationId="{A5889F05-0A34-8363-DD39-5EE09D222844}"/>
          </ac:picMkLst>
        </pc:picChg>
      </pc:sldChg>
      <pc:sldChg chg="del">
        <pc:chgData name="Alex ekka" userId="d9c5459a13a78886" providerId="LiveId" clId="{0F99AE9D-D3A9-4818-B35B-33BA401D7ECB}" dt="2024-02-25T10:46:59.989" v="4" actId="2696"/>
        <pc:sldMkLst>
          <pc:docMk/>
          <pc:sldMk cId="1610119058" sldId="262"/>
        </pc:sldMkLst>
      </pc:sldChg>
      <pc:sldChg chg="modSp add mod ord modTransition">
        <pc:chgData name="Alex ekka" userId="d9c5459a13a78886" providerId="LiveId" clId="{0F99AE9D-D3A9-4818-B35B-33BA401D7ECB}" dt="2024-03-02T08:34:03.511" v="1673"/>
        <pc:sldMkLst>
          <pc:docMk/>
          <pc:sldMk cId="3295108293" sldId="262"/>
        </pc:sldMkLst>
        <pc:spChg chg="mod">
          <ac:chgData name="Alex ekka" userId="d9c5459a13a78886" providerId="LiveId" clId="{0F99AE9D-D3A9-4818-B35B-33BA401D7ECB}" dt="2024-02-25T13:52:44.117" v="1044" actId="27636"/>
          <ac:spMkLst>
            <pc:docMk/>
            <pc:sldMk cId="3295108293" sldId="262"/>
            <ac:spMk id="2" creationId="{8A8319DE-2C7D-31A1-AE25-43F665391E02}"/>
          </ac:spMkLst>
        </pc:spChg>
      </pc:sldChg>
      <pc:sldChg chg="addSp delSp modSp new mod modTransition">
        <pc:chgData name="Alex ekka" userId="d9c5459a13a78886" providerId="LiveId" clId="{0F99AE9D-D3A9-4818-B35B-33BA401D7ECB}" dt="2024-03-02T08:38:49.971" v="1681" actId="1037"/>
        <pc:sldMkLst>
          <pc:docMk/>
          <pc:sldMk cId="652120644" sldId="263"/>
        </pc:sldMkLst>
        <pc:spChg chg="add mod">
          <ac:chgData name="Alex ekka" userId="d9c5459a13a78886" providerId="LiveId" clId="{0F99AE9D-D3A9-4818-B35B-33BA401D7ECB}" dt="2024-03-01T07:38:14.364" v="1399" actId="20577"/>
          <ac:spMkLst>
            <pc:docMk/>
            <pc:sldMk cId="652120644" sldId="263"/>
            <ac:spMk id="3" creationId="{06C38DF5-052A-9917-F3A6-D3C60062898B}"/>
          </ac:spMkLst>
        </pc:spChg>
        <pc:spChg chg="add del mod">
          <ac:chgData name="Alex ekka" userId="d9c5459a13a78886" providerId="LiveId" clId="{0F99AE9D-D3A9-4818-B35B-33BA401D7ECB}" dt="2024-03-01T07:47:54.883" v="1627" actId="12084"/>
          <ac:spMkLst>
            <pc:docMk/>
            <pc:sldMk cId="652120644" sldId="263"/>
            <ac:spMk id="8" creationId="{B3A9B056-9C0C-2AAC-81FE-0343C5012BAC}"/>
          </ac:spMkLst>
        </pc:spChg>
        <pc:spChg chg="add del mod">
          <ac:chgData name="Alex ekka" userId="d9c5459a13a78886" providerId="LiveId" clId="{0F99AE9D-D3A9-4818-B35B-33BA401D7ECB}" dt="2024-03-01T07:45:20.342" v="1615" actId="12084"/>
          <ac:spMkLst>
            <pc:docMk/>
            <pc:sldMk cId="652120644" sldId="263"/>
            <ac:spMk id="10" creationId="{0E14F31A-700A-E8A8-FF1D-CDDB36C6E939}"/>
          </ac:spMkLst>
        </pc:spChg>
        <pc:graphicFrameChg chg="add del modGraphic">
          <ac:chgData name="Alex ekka" userId="d9c5459a13a78886" providerId="LiveId" clId="{0F99AE9D-D3A9-4818-B35B-33BA401D7ECB}" dt="2024-03-02T08:35:32.032" v="1679" actId="478"/>
          <ac:graphicFrameMkLst>
            <pc:docMk/>
            <pc:sldMk cId="652120644" sldId="263"/>
            <ac:graphicFrameMk id="4" creationId="{5898B7EE-0A21-A573-9502-B81FE7BE97A1}"/>
          </ac:graphicFrameMkLst>
        </pc:graphicFrameChg>
        <pc:graphicFrameChg chg="add mod">
          <ac:chgData name="Alex ekka" userId="d9c5459a13a78886" providerId="LiveId" clId="{0F99AE9D-D3A9-4818-B35B-33BA401D7ECB}" dt="2024-03-01T07:45:32.892" v="1618" actId="14100"/>
          <ac:graphicFrameMkLst>
            <pc:docMk/>
            <pc:sldMk cId="652120644" sldId="263"/>
            <ac:graphicFrameMk id="11" creationId="{6F648BAB-1AD9-9D11-E523-CBB5F2DC758F}"/>
          </ac:graphicFrameMkLst>
        </pc:graphicFrameChg>
        <pc:graphicFrameChg chg="add mod">
          <ac:chgData name="Alex ekka" userId="d9c5459a13a78886" providerId="LiveId" clId="{0F99AE9D-D3A9-4818-B35B-33BA401D7ECB}" dt="2024-03-01T07:46:30.920" v="1624" actId="14100"/>
          <ac:graphicFrameMkLst>
            <pc:docMk/>
            <pc:sldMk cId="652120644" sldId="263"/>
            <ac:graphicFrameMk id="12" creationId="{51ABDC83-1368-69E6-FE97-3BBBA1CFFA0E}"/>
          </ac:graphicFrameMkLst>
        </pc:graphicFrameChg>
        <pc:graphicFrameChg chg="add mod">
          <ac:chgData name="Alex ekka" userId="d9c5459a13a78886" providerId="LiveId" clId="{0F99AE9D-D3A9-4818-B35B-33BA401D7ECB}" dt="2024-03-01T07:49:21.337" v="1630" actId="14100"/>
          <ac:graphicFrameMkLst>
            <pc:docMk/>
            <pc:sldMk cId="652120644" sldId="263"/>
            <ac:graphicFrameMk id="13" creationId="{491A9F6D-C0BF-0AA7-24BB-F7E3D99B106E}"/>
          </ac:graphicFrameMkLst>
        </pc:graphicFrameChg>
        <pc:picChg chg="add del mod">
          <ac:chgData name="Alex ekka" userId="d9c5459a13a78886" providerId="LiveId" clId="{0F99AE9D-D3A9-4818-B35B-33BA401D7ECB}" dt="2024-03-01T07:35:26.766" v="1373" actId="21"/>
          <ac:picMkLst>
            <pc:docMk/>
            <pc:sldMk cId="652120644" sldId="263"/>
            <ac:picMk id="4" creationId="{BF78FE46-0BF4-AABB-015C-DA0F30953791}"/>
          </ac:picMkLst>
        </pc:picChg>
        <pc:picChg chg="add mod">
          <ac:chgData name="Alex ekka" userId="d9c5459a13a78886" providerId="LiveId" clId="{0F99AE9D-D3A9-4818-B35B-33BA401D7ECB}" dt="2024-03-01T07:49:33.536" v="1634" actId="14100"/>
          <ac:picMkLst>
            <pc:docMk/>
            <pc:sldMk cId="652120644" sldId="263"/>
            <ac:picMk id="5" creationId="{BEEC89D7-69B9-49A7-FECB-65A98C854C6B}"/>
          </ac:picMkLst>
        </pc:picChg>
        <pc:picChg chg="add mod">
          <ac:chgData name="Alex ekka" userId="d9c5459a13a78886" providerId="LiveId" clId="{0F99AE9D-D3A9-4818-B35B-33BA401D7ECB}" dt="2024-03-02T08:38:49.971" v="1681" actId="1037"/>
          <ac:picMkLst>
            <pc:docMk/>
            <pc:sldMk cId="652120644" sldId="263"/>
            <ac:picMk id="6" creationId="{D4565156-DABC-2817-C878-BB5DEFE41745}"/>
          </ac:picMkLst>
        </pc:picChg>
      </pc:sldChg>
      <pc:sldChg chg="addSp delSp modSp new mod ord modTransition">
        <pc:chgData name="Alex ekka" userId="d9c5459a13a78886" providerId="LiveId" clId="{0F99AE9D-D3A9-4818-B35B-33BA401D7ECB}" dt="2024-03-02T08:34:03.511" v="1673"/>
        <pc:sldMkLst>
          <pc:docMk/>
          <pc:sldMk cId="3684842362" sldId="264"/>
        </pc:sldMkLst>
        <pc:spChg chg="del mod">
          <ac:chgData name="Alex ekka" userId="d9c5459a13a78886" providerId="LiveId" clId="{0F99AE9D-D3A9-4818-B35B-33BA401D7ECB}" dt="2024-02-25T12:42:18.722" v="153" actId="21"/>
          <ac:spMkLst>
            <pc:docMk/>
            <pc:sldMk cId="3684842362" sldId="264"/>
            <ac:spMk id="2" creationId="{4BE631B9-4695-99BB-D71A-56A74206BC17}"/>
          </ac:spMkLst>
        </pc:spChg>
        <pc:spChg chg="del">
          <ac:chgData name="Alex ekka" userId="d9c5459a13a78886" providerId="LiveId" clId="{0F99AE9D-D3A9-4818-B35B-33BA401D7ECB}" dt="2024-02-25T12:31:10.320" v="111"/>
          <ac:spMkLst>
            <pc:docMk/>
            <pc:sldMk cId="3684842362" sldId="264"/>
            <ac:spMk id="3" creationId="{E7DA8492-6676-B4FF-CF43-CFB48EDF10B0}"/>
          </ac:spMkLst>
        </pc:spChg>
        <pc:spChg chg="add del mod">
          <ac:chgData name="Alex ekka" userId="d9c5459a13a78886" providerId="LiveId" clId="{0F99AE9D-D3A9-4818-B35B-33BA401D7ECB}" dt="2024-02-25T13:06:06.615" v="180" actId="21"/>
          <ac:spMkLst>
            <pc:docMk/>
            <pc:sldMk cId="3684842362" sldId="264"/>
            <ac:spMk id="5" creationId="{C631855C-AA4D-50D7-34C0-809811B8D719}"/>
          </ac:spMkLst>
        </pc:spChg>
        <pc:spChg chg="add del mod">
          <ac:chgData name="Alex ekka" userId="d9c5459a13a78886" providerId="LiveId" clId="{0F99AE9D-D3A9-4818-B35B-33BA401D7ECB}" dt="2024-02-25T12:31:13.716" v="112" actId="21"/>
          <ac:spMkLst>
            <pc:docMk/>
            <pc:sldMk cId="3684842362" sldId="264"/>
            <ac:spMk id="7" creationId="{A680807B-44AB-71AA-9B58-4F26950A7905}"/>
          </ac:spMkLst>
        </pc:spChg>
        <pc:spChg chg="add del mod">
          <ac:chgData name="Alex ekka" userId="d9c5459a13a78886" providerId="LiveId" clId="{0F99AE9D-D3A9-4818-B35B-33BA401D7ECB}" dt="2024-02-25T12:42:26.847" v="156" actId="21"/>
          <ac:spMkLst>
            <pc:docMk/>
            <pc:sldMk cId="3684842362" sldId="264"/>
            <ac:spMk id="10" creationId="{5B533986-F3E0-7676-05F7-BB7277D74E69}"/>
          </ac:spMkLst>
        </pc:spChg>
        <pc:picChg chg="add del mod ord">
          <ac:chgData name="Alex ekka" userId="d9c5459a13a78886" providerId="LiveId" clId="{0F99AE9D-D3A9-4818-B35B-33BA401D7ECB}" dt="2024-02-29T07:03:14.476" v="1350" actId="21"/>
          <ac:picMkLst>
            <pc:docMk/>
            <pc:sldMk cId="3684842362" sldId="264"/>
            <ac:picMk id="8" creationId="{11DF6832-750F-0DD7-1160-701CF1752EE1}"/>
          </ac:picMkLst>
        </pc:picChg>
        <pc:picChg chg="add mod">
          <ac:chgData name="Alex ekka" userId="d9c5459a13a78886" providerId="LiveId" clId="{0F99AE9D-D3A9-4818-B35B-33BA401D7ECB}" dt="2024-02-29T07:06:20.971" v="1358" actId="1076"/>
          <ac:picMkLst>
            <pc:docMk/>
            <pc:sldMk cId="3684842362" sldId="264"/>
            <ac:picMk id="1026" creationId="{E39503CE-CFBF-52BA-33BC-267263E9A93C}"/>
          </ac:picMkLst>
        </pc:picChg>
      </pc:sldChg>
      <pc:sldChg chg="addSp modSp new mod modTransition">
        <pc:chgData name="Alex ekka" userId="d9c5459a13a78886" providerId="LiveId" clId="{0F99AE9D-D3A9-4818-B35B-33BA401D7ECB}" dt="2024-03-07T15:25:11.026" v="1693"/>
        <pc:sldMkLst>
          <pc:docMk/>
          <pc:sldMk cId="2604780022" sldId="265"/>
        </pc:sldMkLst>
        <pc:spChg chg="mod">
          <ac:chgData name="Alex ekka" userId="d9c5459a13a78886" providerId="LiveId" clId="{0F99AE9D-D3A9-4818-B35B-33BA401D7ECB}" dt="2024-02-29T04:03:27.287" v="1321" actId="20577"/>
          <ac:spMkLst>
            <pc:docMk/>
            <pc:sldMk cId="2604780022" sldId="265"/>
            <ac:spMk id="2" creationId="{5A2C29F7-B4F8-22A4-8F4E-64784A355D8F}"/>
          </ac:spMkLst>
        </pc:spChg>
        <pc:spChg chg="mod">
          <ac:chgData name="Alex ekka" userId="d9c5459a13a78886" providerId="LiveId" clId="{0F99AE9D-D3A9-4818-B35B-33BA401D7ECB}" dt="2024-03-07T15:25:11.026" v="1693"/>
          <ac:spMkLst>
            <pc:docMk/>
            <pc:sldMk cId="2604780022" sldId="265"/>
            <ac:spMk id="3" creationId="{60F042C4-1FC1-4502-0154-69381769E9AF}"/>
          </ac:spMkLst>
        </pc:spChg>
        <pc:picChg chg="add mod">
          <ac:chgData name="Alex ekka" userId="d9c5459a13a78886" providerId="LiveId" clId="{0F99AE9D-D3A9-4818-B35B-33BA401D7ECB}" dt="2024-02-29T04:10:15.928" v="1332" actId="14100"/>
          <ac:picMkLst>
            <pc:docMk/>
            <pc:sldMk cId="2604780022" sldId="265"/>
            <ac:picMk id="1026" creationId="{F4E5AD21-764B-D316-5506-489968CD3263}"/>
          </ac:picMkLst>
        </pc:picChg>
      </pc:sldChg>
      <pc:sldChg chg="new del">
        <pc:chgData name="Alex ekka" userId="d9c5459a13a78886" providerId="LiveId" clId="{0F99AE9D-D3A9-4818-B35B-33BA401D7ECB}" dt="2024-03-02T04:26:22.813" v="1637" actId="47"/>
        <pc:sldMkLst>
          <pc:docMk/>
          <pc:sldMk cId="3322108404" sldId="266"/>
        </pc:sldMkLst>
      </pc:sldChg>
      <pc:sldChg chg="addSp delSp modSp add mod ord modTransition">
        <pc:chgData name="Alex ekka" userId="d9c5459a13a78886" providerId="LiveId" clId="{0F99AE9D-D3A9-4818-B35B-33BA401D7ECB}" dt="2024-03-02T08:34:03.511" v="1673"/>
        <pc:sldMkLst>
          <pc:docMk/>
          <pc:sldMk cId="2867471871" sldId="267"/>
        </pc:sldMkLst>
        <pc:spChg chg="mod">
          <ac:chgData name="Alex ekka" userId="d9c5459a13a78886" providerId="LiveId" clId="{0F99AE9D-D3A9-4818-B35B-33BA401D7ECB}" dt="2024-02-25T13:52:21.948" v="1042" actId="113"/>
          <ac:spMkLst>
            <pc:docMk/>
            <pc:sldMk cId="2867471871" sldId="267"/>
            <ac:spMk id="2" creationId="{2088E25D-37C2-F641-3D94-06129ADEB4EC}"/>
          </ac:spMkLst>
        </pc:spChg>
        <pc:spChg chg="add del mod">
          <ac:chgData name="Alex ekka" userId="d9c5459a13a78886" providerId="LiveId" clId="{0F99AE9D-D3A9-4818-B35B-33BA401D7ECB}" dt="2024-02-25T12:21:13.501" v="74" actId="21"/>
          <ac:spMkLst>
            <pc:docMk/>
            <pc:sldMk cId="2867471871" sldId="267"/>
            <ac:spMk id="3" creationId="{573A859C-FDFF-4745-1F39-D046CA47C6CE}"/>
          </ac:spMkLst>
        </pc:spChg>
        <pc:spChg chg="add mod">
          <ac:chgData name="Alex ekka" userId="d9c5459a13a78886" providerId="LiveId" clId="{0F99AE9D-D3A9-4818-B35B-33BA401D7ECB}" dt="2024-02-25T12:21:17.367" v="76" actId="20577"/>
          <ac:spMkLst>
            <pc:docMk/>
            <pc:sldMk cId="2867471871" sldId="267"/>
            <ac:spMk id="4" creationId="{C014764E-A8C8-1A3E-3A2D-55603185A335}"/>
          </ac:spMkLst>
        </pc:spChg>
        <pc:picChg chg="mod">
          <ac:chgData name="Alex ekka" userId="d9c5459a13a78886" providerId="LiveId" clId="{0F99AE9D-D3A9-4818-B35B-33BA401D7ECB}" dt="2024-02-25T12:22:01.182" v="82" actId="14100"/>
          <ac:picMkLst>
            <pc:docMk/>
            <pc:sldMk cId="2867471871" sldId="267"/>
            <ac:picMk id="3076" creationId="{C434A6B1-A91D-937F-B9C9-0D4344B6B87B}"/>
          </ac:picMkLst>
        </pc:picChg>
        <pc:cxnChg chg="add">
          <ac:chgData name="Alex ekka" userId="d9c5459a13a78886" providerId="LiveId" clId="{0F99AE9D-D3A9-4818-B35B-33BA401D7ECB}" dt="2024-02-25T12:21:34.893" v="77" actId="11529"/>
          <ac:cxnSpMkLst>
            <pc:docMk/>
            <pc:sldMk cId="2867471871" sldId="267"/>
            <ac:cxnSpMk id="6" creationId="{FD96B009-AEE1-4E6A-ECB9-8A4E6F273621}"/>
          </ac:cxnSpMkLst>
        </pc:cxnChg>
      </pc:sldChg>
      <pc:sldChg chg="addSp delSp modSp add mod ord modTransition">
        <pc:chgData name="Alex ekka" userId="d9c5459a13a78886" providerId="LiveId" clId="{0F99AE9D-D3A9-4818-B35B-33BA401D7ECB}" dt="2024-03-02T08:34:03.511" v="1673"/>
        <pc:sldMkLst>
          <pc:docMk/>
          <pc:sldMk cId="2990457741" sldId="268"/>
        </pc:sldMkLst>
        <pc:spChg chg="add mod">
          <ac:chgData name="Alex ekka" userId="d9c5459a13a78886" providerId="LiveId" clId="{0F99AE9D-D3A9-4818-B35B-33BA401D7ECB}" dt="2024-02-25T12:24:47.684" v="96" actId="14100"/>
          <ac:spMkLst>
            <pc:docMk/>
            <pc:sldMk cId="2990457741" sldId="268"/>
            <ac:spMk id="2" creationId="{D502F679-ECCD-44AE-09C4-F21309761001}"/>
          </ac:spMkLst>
        </pc:spChg>
        <pc:spChg chg="add del mod">
          <ac:chgData name="Alex ekka" userId="d9c5459a13a78886" providerId="LiveId" clId="{0F99AE9D-D3A9-4818-B35B-33BA401D7ECB}" dt="2024-02-25T12:24:30.142" v="94" actId="21"/>
          <ac:spMkLst>
            <pc:docMk/>
            <pc:sldMk cId="2990457741" sldId="268"/>
            <ac:spMk id="3" creationId="{D47DFD0F-52B9-8183-41AD-DE20683D4E7B}"/>
          </ac:spMkLst>
        </pc:spChg>
        <pc:spChg chg="del">
          <ac:chgData name="Alex ekka" userId="d9c5459a13a78886" providerId="LiveId" clId="{0F99AE9D-D3A9-4818-B35B-33BA401D7ECB}" dt="2024-02-25T12:24:08.947" v="89" actId="21"/>
          <ac:spMkLst>
            <pc:docMk/>
            <pc:sldMk cId="2990457741" sldId="268"/>
            <ac:spMk id="7" creationId="{B308EAAB-A68A-665B-6E33-7E787D874AFA}"/>
          </ac:spMkLst>
        </pc:spChg>
        <pc:picChg chg="mod">
          <ac:chgData name="Alex ekka" userId="d9c5459a13a78886" providerId="LiveId" clId="{0F99AE9D-D3A9-4818-B35B-33BA401D7ECB}" dt="2024-02-25T13:40:06.702" v="982" actId="14100"/>
          <ac:picMkLst>
            <pc:docMk/>
            <pc:sldMk cId="2990457741" sldId="268"/>
            <ac:picMk id="9" creationId="{05DFAA80-F5E2-C920-07AF-D9FDC35B7B60}"/>
          </ac:picMkLst>
        </pc:picChg>
        <pc:picChg chg="mod">
          <ac:chgData name="Alex ekka" userId="d9c5459a13a78886" providerId="LiveId" clId="{0F99AE9D-D3A9-4818-B35B-33BA401D7ECB}" dt="2024-02-25T13:40:02.536" v="981" actId="14100"/>
          <ac:picMkLst>
            <pc:docMk/>
            <pc:sldMk cId="2990457741" sldId="268"/>
            <ac:picMk id="11" creationId="{9974FFF8-77EF-1BE1-D99D-3CD371CCFF2F}"/>
          </ac:picMkLst>
        </pc:picChg>
        <pc:picChg chg="mod">
          <ac:chgData name="Alex ekka" userId="d9c5459a13a78886" providerId="LiveId" clId="{0F99AE9D-D3A9-4818-B35B-33BA401D7ECB}" dt="2024-02-25T13:40:12.291" v="983" actId="1076"/>
          <ac:picMkLst>
            <pc:docMk/>
            <pc:sldMk cId="2990457741" sldId="268"/>
            <ac:picMk id="4099" creationId="{F5CD7A2F-D3FB-FCBB-7A90-ED8732DE58C2}"/>
          </ac:picMkLst>
        </pc:picChg>
      </pc:sldChg>
      <pc:sldChg chg="addSp delSp modSp add del mod ord">
        <pc:chgData name="Alex ekka" userId="d9c5459a13a78886" providerId="LiveId" clId="{0F99AE9D-D3A9-4818-B35B-33BA401D7ECB}" dt="2024-03-02T04:19:34.099" v="1636" actId="2696"/>
        <pc:sldMkLst>
          <pc:docMk/>
          <pc:sldMk cId="3781738055" sldId="269"/>
        </pc:sldMkLst>
        <pc:spChg chg="mod">
          <ac:chgData name="Alex ekka" userId="d9c5459a13a78886" providerId="LiveId" clId="{0F99AE9D-D3A9-4818-B35B-33BA401D7ECB}" dt="2024-02-25T12:32:01.470" v="133" actId="27636"/>
          <ac:spMkLst>
            <pc:docMk/>
            <pc:sldMk cId="3781738055" sldId="269"/>
            <ac:spMk id="2" creationId="{DDB9FD66-BF6F-6FEF-A487-F0CA93E4EF30}"/>
          </ac:spMkLst>
        </pc:spChg>
        <pc:spChg chg="add del mod">
          <ac:chgData name="Alex ekka" userId="d9c5459a13a78886" providerId="LiveId" clId="{0F99AE9D-D3A9-4818-B35B-33BA401D7ECB}" dt="2024-02-25T12:31:37.351" v="118" actId="21"/>
          <ac:spMkLst>
            <pc:docMk/>
            <pc:sldMk cId="3781738055" sldId="269"/>
            <ac:spMk id="3" creationId="{79861C66-C13E-9244-06EC-204F341DCF7A}"/>
          </ac:spMkLst>
        </pc:spChg>
        <pc:spChg chg="del">
          <ac:chgData name="Alex ekka" userId="d9c5459a13a78886" providerId="LiveId" clId="{0F99AE9D-D3A9-4818-B35B-33BA401D7ECB}" dt="2024-02-25T12:31:49.659" v="121" actId="21"/>
          <ac:spMkLst>
            <pc:docMk/>
            <pc:sldMk cId="3781738055" sldId="269"/>
            <ac:spMk id="5" creationId="{847F3FF9-6FD1-CA99-1990-3FC219B21AAB}"/>
          </ac:spMkLst>
        </pc:spChg>
        <pc:spChg chg="add mod">
          <ac:chgData name="Alex ekka" userId="d9c5459a13a78886" providerId="LiveId" clId="{0F99AE9D-D3A9-4818-B35B-33BA401D7ECB}" dt="2024-02-25T12:36:30.516" v="146" actId="1076"/>
          <ac:spMkLst>
            <pc:docMk/>
            <pc:sldMk cId="3781738055" sldId="269"/>
            <ac:spMk id="8" creationId="{AF908649-415A-ED25-52EB-6B4AFAE5CFD2}"/>
          </ac:spMkLst>
        </pc:spChg>
        <pc:spChg chg="add del mod">
          <ac:chgData name="Alex ekka" userId="d9c5459a13a78886" providerId="LiveId" clId="{0F99AE9D-D3A9-4818-B35B-33BA401D7ECB}" dt="2024-02-25T12:40:07.786" v="151" actId="21"/>
          <ac:spMkLst>
            <pc:docMk/>
            <pc:sldMk cId="3781738055" sldId="269"/>
            <ac:spMk id="10" creationId="{B5A20981-A41B-BA58-6373-2EBF0CE5F037}"/>
          </ac:spMkLst>
        </pc:spChg>
        <pc:spChg chg="del">
          <ac:chgData name="Alex ekka" userId="d9c5459a13a78886" providerId="LiveId" clId="{0F99AE9D-D3A9-4818-B35B-33BA401D7ECB}" dt="2024-02-25T12:31:46.337" v="120" actId="21"/>
          <ac:spMkLst>
            <pc:docMk/>
            <pc:sldMk cId="3781738055" sldId="269"/>
            <ac:spMk id="11" creationId="{72C22B41-A375-9A87-C15A-69E5BDAB516F}"/>
          </ac:spMkLst>
        </pc:spChg>
        <pc:spChg chg="del">
          <ac:chgData name="Alex ekka" userId="d9c5459a13a78886" providerId="LiveId" clId="{0F99AE9D-D3A9-4818-B35B-33BA401D7ECB}" dt="2024-02-25T12:31:43.137" v="119" actId="21"/>
          <ac:spMkLst>
            <pc:docMk/>
            <pc:sldMk cId="3781738055" sldId="269"/>
            <ac:spMk id="19" creationId="{AE6ECB7A-5BD2-2021-98BB-A52184CD4E1C}"/>
          </ac:spMkLst>
        </pc:spChg>
        <pc:picChg chg="add mod">
          <ac:chgData name="Alex ekka" userId="d9c5459a13a78886" providerId="LiveId" clId="{0F99AE9D-D3A9-4818-B35B-33BA401D7ECB}" dt="2024-02-25T12:33:07.212" v="141" actId="14100"/>
          <ac:picMkLst>
            <pc:docMk/>
            <pc:sldMk cId="3781738055" sldId="269"/>
            <ac:picMk id="6" creationId="{CAF30E7A-5460-F307-80D1-0E510CE37153}"/>
          </ac:picMkLst>
        </pc:picChg>
        <pc:picChg chg="del">
          <ac:chgData name="Alex ekka" userId="d9c5459a13a78886" providerId="LiveId" clId="{0F99AE9D-D3A9-4818-B35B-33BA401D7ECB}" dt="2024-02-25T12:31:27.105" v="117" actId="21"/>
          <ac:picMkLst>
            <pc:docMk/>
            <pc:sldMk cId="3781738055" sldId="269"/>
            <ac:picMk id="5122" creationId="{25C8E893-2C8E-94F0-09CE-35B828B7B2B6}"/>
          </ac:picMkLst>
        </pc:picChg>
        <pc:picChg chg="del">
          <ac:chgData name="Alex ekka" userId="d9c5459a13a78886" providerId="LiveId" clId="{0F99AE9D-D3A9-4818-B35B-33BA401D7ECB}" dt="2024-02-25T12:31:24.430" v="116" actId="21"/>
          <ac:picMkLst>
            <pc:docMk/>
            <pc:sldMk cId="3781738055" sldId="269"/>
            <ac:picMk id="5124" creationId="{A1A0E217-DF00-2D5E-71C8-9FEE43A28C23}"/>
          </ac:picMkLst>
        </pc:picChg>
      </pc:sldChg>
      <pc:sldChg chg="addSp delSp modSp add mod ord modTransition">
        <pc:chgData name="Alex ekka" userId="d9c5459a13a78886" providerId="LiveId" clId="{0F99AE9D-D3A9-4818-B35B-33BA401D7ECB}" dt="2024-03-02T08:34:03.511" v="1673"/>
        <pc:sldMkLst>
          <pc:docMk/>
          <pc:sldMk cId="298145786" sldId="270"/>
        </pc:sldMkLst>
        <pc:spChg chg="del">
          <ac:chgData name="Alex ekka" userId="d9c5459a13a78886" providerId="LiveId" clId="{0F99AE9D-D3A9-4818-B35B-33BA401D7ECB}" dt="2024-02-25T13:10:12.880" v="190" actId="21"/>
          <ac:spMkLst>
            <pc:docMk/>
            <pc:sldMk cId="298145786" sldId="270"/>
            <ac:spMk id="2" creationId="{FCBC0B08-0E76-649E-6D33-0532F9714D5D}"/>
          </ac:spMkLst>
        </pc:spChg>
        <pc:spChg chg="add del mod">
          <ac:chgData name="Alex ekka" userId="d9c5459a13a78886" providerId="LiveId" clId="{0F99AE9D-D3A9-4818-B35B-33BA401D7ECB}" dt="2024-02-25T13:10:24.362" v="191" actId="21"/>
          <ac:spMkLst>
            <pc:docMk/>
            <pc:sldMk cId="298145786" sldId="270"/>
            <ac:spMk id="4" creationId="{C65ABF12-B519-9A58-5664-19CFF6C67C29}"/>
          </ac:spMkLst>
        </pc:spChg>
        <pc:graphicFrameChg chg="mod">
          <ac:chgData name="Alex ekka" userId="d9c5459a13a78886" providerId="LiveId" clId="{0F99AE9D-D3A9-4818-B35B-33BA401D7ECB}" dt="2024-02-25T13:10:50.229" v="197" actId="14100"/>
          <ac:graphicFrameMkLst>
            <pc:docMk/>
            <pc:sldMk cId="298145786" sldId="270"/>
            <ac:graphicFrameMk id="11" creationId="{1AF8DE7A-A388-688A-079C-9C48040C6523}"/>
          </ac:graphicFrameMkLst>
        </pc:graphicFrameChg>
        <pc:graphicFrameChg chg="mod">
          <ac:chgData name="Alex ekka" userId="d9c5459a13a78886" providerId="LiveId" clId="{0F99AE9D-D3A9-4818-B35B-33BA401D7ECB}" dt="2024-02-25T13:11:03.544" v="203" actId="14100"/>
          <ac:graphicFrameMkLst>
            <pc:docMk/>
            <pc:sldMk cId="298145786" sldId="270"/>
            <ac:graphicFrameMk id="14" creationId="{4BC57C3F-4BBB-D1F3-344A-C364E095FD1A}"/>
          </ac:graphicFrameMkLst>
        </pc:graphicFrameChg>
        <pc:picChg chg="mod">
          <ac:chgData name="Alex ekka" userId="d9c5459a13a78886" providerId="LiveId" clId="{0F99AE9D-D3A9-4818-B35B-33BA401D7ECB}" dt="2024-02-25T13:11:09.169" v="205" actId="1076"/>
          <ac:picMkLst>
            <pc:docMk/>
            <pc:sldMk cId="298145786" sldId="270"/>
            <ac:picMk id="5" creationId="{C904E5CC-ACE2-696A-6A40-2EF94580D756}"/>
          </ac:picMkLst>
        </pc:picChg>
        <pc:picChg chg="mod">
          <ac:chgData name="Alex ekka" userId="d9c5459a13a78886" providerId="LiveId" clId="{0F99AE9D-D3A9-4818-B35B-33BA401D7ECB}" dt="2024-02-25T13:12:34.591" v="219" actId="14100"/>
          <ac:picMkLst>
            <pc:docMk/>
            <pc:sldMk cId="298145786" sldId="270"/>
            <ac:picMk id="5122" creationId="{A66B7B9F-3FAC-474F-ACAD-8F95685FB1F5}"/>
          </ac:picMkLst>
        </pc:picChg>
      </pc:sldChg>
      <pc:sldChg chg="modSp add mod ord modTransition">
        <pc:chgData name="Alex ekka" userId="d9c5459a13a78886" providerId="LiveId" clId="{0F99AE9D-D3A9-4818-B35B-33BA401D7ECB}" dt="2024-03-02T08:34:03.511" v="1673"/>
        <pc:sldMkLst>
          <pc:docMk/>
          <pc:sldMk cId="1491921003" sldId="271"/>
        </pc:sldMkLst>
        <pc:graphicFrameChg chg="mod">
          <ac:chgData name="Alex ekka" userId="d9c5459a13a78886" providerId="LiveId" clId="{0F99AE9D-D3A9-4818-B35B-33BA401D7ECB}" dt="2024-02-25T13:12:06.163" v="210" actId="14100"/>
          <ac:graphicFrameMkLst>
            <pc:docMk/>
            <pc:sldMk cId="1491921003" sldId="271"/>
            <ac:graphicFrameMk id="8" creationId="{07F9A2DA-D9E9-88B7-59E3-EBDAD73525F5}"/>
          </ac:graphicFrameMkLst>
        </pc:graphicFrameChg>
        <pc:graphicFrameChg chg="mod">
          <ac:chgData name="Alex ekka" userId="d9c5459a13a78886" providerId="LiveId" clId="{0F99AE9D-D3A9-4818-B35B-33BA401D7ECB}" dt="2024-02-25T13:12:11.281" v="212" actId="14100"/>
          <ac:graphicFrameMkLst>
            <pc:docMk/>
            <pc:sldMk cId="1491921003" sldId="271"/>
            <ac:graphicFrameMk id="11" creationId="{6A16961D-9B33-27DB-633C-239E212DAEE9}"/>
          </ac:graphicFrameMkLst>
        </pc:graphicFrameChg>
        <pc:picChg chg="mod">
          <ac:chgData name="Alex ekka" userId="d9c5459a13a78886" providerId="LiveId" clId="{0F99AE9D-D3A9-4818-B35B-33BA401D7ECB}" dt="2024-02-25T13:12:52.251" v="223" actId="14100"/>
          <ac:picMkLst>
            <pc:docMk/>
            <pc:sldMk cId="1491921003" sldId="271"/>
            <ac:picMk id="5" creationId="{D0A41AC7-01C3-108A-5289-7BDBC146D572}"/>
          </ac:picMkLst>
        </pc:picChg>
        <pc:picChg chg="mod">
          <ac:chgData name="Alex ekka" userId="d9c5459a13a78886" providerId="LiveId" clId="{0F99AE9D-D3A9-4818-B35B-33BA401D7ECB}" dt="2024-02-25T13:12:31.276" v="218" actId="14100"/>
          <ac:picMkLst>
            <pc:docMk/>
            <pc:sldMk cId="1491921003" sldId="271"/>
            <ac:picMk id="6148" creationId="{04B1F262-FD0F-D61F-1B33-B4FB1CE533DB}"/>
          </ac:picMkLst>
        </pc:picChg>
      </pc:sldChg>
      <pc:sldChg chg="modSp add mod ord modTransition">
        <pc:chgData name="Alex ekka" userId="d9c5459a13a78886" providerId="LiveId" clId="{0F99AE9D-D3A9-4818-B35B-33BA401D7ECB}" dt="2024-03-02T08:34:03.511" v="1673"/>
        <pc:sldMkLst>
          <pc:docMk/>
          <pc:sldMk cId="2286207968" sldId="275"/>
        </pc:sldMkLst>
        <pc:spChg chg="mod">
          <ac:chgData name="Alex ekka" userId="d9c5459a13a78886" providerId="LiveId" clId="{0F99AE9D-D3A9-4818-B35B-33BA401D7ECB}" dt="2024-02-25T13:17:22.936" v="248" actId="207"/>
          <ac:spMkLst>
            <pc:docMk/>
            <pc:sldMk cId="2286207968" sldId="275"/>
            <ac:spMk id="5" creationId="{EC8ED43B-8D63-1473-FA09-B509162E6759}"/>
          </ac:spMkLst>
        </pc:spChg>
        <pc:picChg chg="mod">
          <ac:chgData name="Alex ekka" userId="d9c5459a13a78886" providerId="LiveId" clId="{0F99AE9D-D3A9-4818-B35B-33BA401D7ECB}" dt="2024-02-25T13:16:58.168" v="243" actId="14100"/>
          <ac:picMkLst>
            <pc:docMk/>
            <pc:sldMk cId="2286207968" sldId="275"/>
            <ac:picMk id="3" creationId="{6F675DDF-5CF8-F2AB-9116-DCCA587FD05A}"/>
          </ac:picMkLst>
        </pc:picChg>
      </pc:sldChg>
      <pc:sldChg chg="addSp delSp modSp add mod ord modTransition">
        <pc:chgData name="Alex ekka" userId="d9c5459a13a78886" providerId="LiveId" clId="{0F99AE9D-D3A9-4818-B35B-33BA401D7ECB}" dt="2024-03-02T08:34:03.511" v="1673"/>
        <pc:sldMkLst>
          <pc:docMk/>
          <pc:sldMk cId="757582288" sldId="277"/>
        </pc:sldMkLst>
        <pc:spChg chg="del">
          <ac:chgData name="Alex ekka" userId="d9c5459a13a78886" providerId="LiveId" clId="{0F99AE9D-D3A9-4818-B35B-33BA401D7ECB}" dt="2024-02-25T13:13:46.396" v="225" actId="21"/>
          <ac:spMkLst>
            <pc:docMk/>
            <pc:sldMk cId="757582288" sldId="277"/>
            <ac:spMk id="2" creationId="{D92BD61A-8084-2B92-091A-1B2C63DF2C04}"/>
          </ac:spMkLst>
        </pc:spChg>
        <pc:spChg chg="mod">
          <ac:chgData name="Alex ekka" userId="d9c5459a13a78886" providerId="LiveId" clId="{0F99AE9D-D3A9-4818-B35B-33BA401D7ECB}" dt="2024-02-28T15:51:32.353" v="1142" actId="1076"/>
          <ac:spMkLst>
            <pc:docMk/>
            <pc:sldMk cId="757582288" sldId="277"/>
            <ac:spMk id="3" creationId="{6F9C1583-0B97-FC93-BE9D-DD75AD87A81D}"/>
          </ac:spMkLst>
        </pc:spChg>
        <pc:spChg chg="mod">
          <ac:chgData name="Alex ekka" userId="d9c5459a13a78886" providerId="LiveId" clId="{0F99AE9D-D3A9-4818-B35B-33BA401D7ECB}" dt="2024-02-28T15:51:05.555" v="1137" actId="1076"/>
          <ac:spMkLst>
            <pc:docMk/>
            <pc:sldMk cId="757582288" sldId="277"/>
            <ac:spMk id="5" creationId="{8C3F4834-38D4-FD32-0B2A-A3DA90631907}"/>
          </ac:spMkLst>
        </pc:spChg>
        <pc:spChg chg="mod">
          <ac:chgData name="Alex ekka" userId="d9c5459a13a78886" providerId="LiveId" clId="{0F99AE9D-D3A9-4818-B35B-33BA401D7ECB}" dt="2024-02-28T15:51:17.803" v="1139" actId="1076"/>
          <ac:spMkLst>
            <pc:docMk/>
            <pc:sldMk cId="757582288" sldId="277"/>
            <ac:spMk id="7" creationId="{8168F8EC-733A-DF73-805E-C65712DE5D22}"/>
          </ac:spMkLst>
        </pc:spChg>
        <pc:spChg chg="mod">
          <ac:chgData name="Alex ekka" userId="d9c5459a13a78886" providerId="LiveId" clId="{0F99AE9D-D3A9-4818-B35B-33BA401D7ECB}" dt="2024-02-28T15:51:22.965" v="1140" actId="1076"/>
          <ac:spMkLst>
            <pc:docMk/>
            <pc:sldMk cId="757582288" sldId="277"/>
            <ac:spMk id="9" creationId="{D8287AED-F8CA-E12A-3558-E93BB60BD27D}"/>
          </ac:spMkLst>
        </pc:spChg>
        <pc:spChg chg="mod">
          <ac:chgData name="Alex ekka" userId="d9c5459a13a78886" providerId="LiveId" clId="{0F99AE9D-D3A9-4818-B35B-33BA401D7ECB}" dt="2024-02-28T15:51:01.131" v="1136" actId="1076"/>
          <ac:spMkLst>
            <pc:docMk/>
            <pc:sldMk cId="757582288" sldId="277"/>
            <ac:spMk id="11" creationId="{7C7F0F91-A7EC-424C-A062-2914C43513EA}"/>
          </ac:spMkLst>
        </pc:spChg>
        <pc:spChg chg="mod">
          <ac:chgData name="Alex ekka" userId="d9c5459a13a78886" providerId="LiveId" clId="{0F99AE9D-D3A9-4818-B35B-33BA401D7ECB}" dt="2024-02-28T15:50:52.471" v="1134" actId="1076"/>
          <ac:spMkLst>
            <pc:docMk/>
            <pc:sldMk cId="757582288" sldId="277"/>
            <ac:spMk id="13" creationId="{FB070BCD-3389-7A4C-A355-2BB4B6F5F07C}"/>
          </ac:spMkLst>
        </pc:spChg>
        <pc:spChg chg="mod">
          <ac:chgData name="Alex ekka" userId="d9c5459a13a78886" providerId="LiveId" clId="{0F99AE9D-D3A9-4818-B35B-33BA401D7ECB}" dt="2024-02-28T15:50:56.426" v="1135" actId="1076"/>
          <ac:spMkLst>
            <pc:docMk/>
            <pc:sldMk cId="757582288" sldId="277"/>
            <ac:spMk id="15" creationId="{85F7D940-9E81-1477-8629-888D5B5880A5}"/>
          </ac:spMkLst>
        </pc:spChg>
        <pc:picChg chg="add mod">
          <ac:chgData name="Alex ekka" userId="d9c5459a13a78886" providerId="LiveId" clId="{0F99AE9D-D3A9-4818-B35B-33BA401D7ECB}" dt="2024-02-28T15:53:42.545" v="1151" actId="14100"/>
          <ac:picMkLst>
            <pc:docMk/>
            <pc:sldMk cId="757582288" sldId="277"/>
            <ac:picMk id="1026" creationId="{62B510D8-8F66-0BFD-D130-3B5860BCDE04}"/>
          </ac:picMkLst>
        </pc:picChg>
      </pc:sldChg>
      <pc:sldChg chg="addSp delSp modSp new mod modTransition">
        <pc:chgData name="Alex ekka" userId="d9c5459a13a78886" providerId="LiveId" clId="{0F99AE9D-D3A9-4818-B35B-33BA401D7ECB}" dt="2024-03-02T08:34:03.511" v="1673"/>
        <pc:sldMkLst>
          <pc:docMk/>
          <pc:sldMk cId="327934195" sldId="278"/>
        </pc:sldMkLst>
        <pc:spChg chg="del mod">
          <ac:chgData name="Alex ekka" userId="d9c5459a13a78886" providerId="LiveId" clId="{0F99AE9D-D3A9-4818-B35B-33BA401D7ECB}" dt="2024-02-28T15:54:08.148" v="1153" actId="21"/>
          <ac:spMkLst>
            <pc:docMk/>
            <pc:sldMk cId="327934195" sldId="278"/>
            <ac:spMk id="2" creationId="{0562479E-7A4E-8552-6D50-1AA059823E8C}"/>
          </ac:spMkLst>
        </pc:spChg>
        <pc:spChg chg="mod">
          <ac:chgData name="Alex ekka" userId="d9c5459a13a78886" providerId="LiveId" clId="{0F99AE9D-D3A9-4818-B35B-33BA401D7ECB}" dt="2024-02-28T15:55:47.574" v="1238" actId="14100"/>
          <ac:spMkLst>
            <pc:docMk/>
            <pc:sldMk cId="327934195" sldId="278"/>
            <ac:spMk id="3" creationId="{9971F3DC-49D4-10B6-A39D-E09AB4A275A4}"/>
          </ac:spMkLst>
        </pc:spChg>
        <pc:spChg chg="add mod">
          <ac:chgData name="Alex ekka" userId="d9c5459a13a78886" providerId="LiveId" clId="{0F99AE9D-D3A9-4818-B35B-33BA401D7ECB}" dt="2024-02-28T15:54:39.062" v="1157" actId="1076"/>
          <ac:spMkLst>
            <pc:docMk/>
            <pc:sldMk cId="327934195" sldId="278"/>
            <ac:spMk id="4" creationId="{7889FB10-D312-CAAF-B499-2F2FE63C5635}"/>
          </ac:spMkLst>
        </pc:spChg>
        <pc:spChg chg="add mod">
          <ac:chgData name="Alex ekka" userId="d9c5459a13a78886" providerId="LiveId" clId="{0F99AE9D-D3A9-4818-B35B-33BA401D7ECB}" dt="2024-02-28T15:54:51.052" v="1159" actId="1076"/>
          <ac:spMkLst>
            <pc:docMk/>
            <pc:sldMk cId="327934195" sldId="278"/>
            <ac:spMk id="5" creationId="{63E47EF0-B2A4-8E00-0083-6EC4BE33FAE3}"/>
          </ac:spMkLst>
        </pc:spChg>
        <pc:spChg chg="add mod">
          <ac:chgData name="Alex ekka" userId="d9c5459a13a78886" providerId="LiveId" clId="{0F99AE9D-D3A9-4818-B35B-33BA401D7ECB}" dt="2024-02-28T15:55:01.068" v="1161" actId="1076"/>
          <ac:spMkLst>
            <pc:docMk/>
            <pc:sldMk cId="327934195" sldId="278"/>
            <ac:spMk id="6" creationId="{FAE6F9D8-7527-BCCF-578C-7F0E5B85C4D4}"/>
          </ac:spMkLst>
        </pc:spChg>
        <pc:picChg chg="add mod">
          <ac:chgData name="Alex ekka" userId="d9c5459a13a78886" providerId="LiveId" clId="{0F99AE9D-D3A9-4818-B35B-33BA401D7ECB}" dt="2024-02-28T16:27:10.883" v="1245" actId="14100"/>
          <ac:picMkLst>
            <pc:docMk/>
            <pc:sldMk cId="327934195" sldId="278"/>
            <ac:picMk id="2050" creationId="{7F5F478E-E86D-077F-6BAF-452435A6B881}"/>
          </ac:picMkLst>
        </pc:picChg>
        <pc:cxnChg chg="add mod">
          <ac:chgData name="Alex ekka" userId="d9c5459a13a78886" providerId="LiveId" clId="{0F99AE9D-D3A9-4818-B35B-33BA401D7ECB}" dt="2024-02-28T15:54:34.952" v="1156" actId="1076"/>
          <ac:cxnSpMkLst>
            <pc:docMk/>
            <pc:sldMk cId="327934195" sldId="278"/>
            <ac:cxnSpMk id="8" creationId="{D20C1F6A-BE2F-03BE-2A4A-873516D33FD1}"/>
          </ac:cxnSpMkLst>
        </pc:cxnChg>
        <pc:cxnChg chg="add del">
          <ac:chgData name="Alex ekka" userId="d9c5459a13a78886" providerId="LiveId" clId="{0F99AE9D-D3A9-4818-B35B-33BA401D7ECB}" dt="2024-02-25T13:31:11.137" v="932" actId="11529"/>
          <ac:cxnSpMkLst>
            <pc:docMk/>
            <pc:sldMk cId="327934195" sldId="278"/>
            <ac:cxnSpMk id="10" creationId="{437E7978-21A9-4304-0549-45EE51301269}"/>
          </ac:cxnSpMkLst>
        </pc:cxnChg>
        <pc:cxnChg chg="add mod">
          <ac:chgData name="Alex ekka" userId="d9c5459a13a78886" providerId="LiveId" clId="{0F99AE9D-D3A9-4818-B35B-33BA401D7ECB}" dt="2024-02-28T15:56:05.303" v="1239" actId="1076"/>
          <ac:cxnSpMkLst>
            <pc:docMk/>
            <pc:sldMk cId="327934195" sldId="278"/>
            <ac:cxnSpMk id="12" creationId="{8206D2FD-268C-F388-1ABF-4935174545B1}"/>
          </ac:cxnSpMkLst>
        </pc:cxnChg>
        <pc:cxnChg chg="add mod">
          <ac:chgData name="Alex ekka" userId="d9c5459a13a78886" providerId="LiveId" clId="{0F99AE9D-D3A9-4818-B35B-33BA401D7ECB}" dt="2024-02-28T15:56:09.239" v="1240" actId="1076"/>
          <ac:cxnSpMkLst>
            <pc:docMk/>
            <pc:sldMk cId="327934195" sldId="278"/>
            <ac:cxnSpMk id="14" creationId="{03879BCA-0D5E-3CB7-761F-152F00FC9F4B}"/>
          </ac:cxnSpMkLst>
        </pc:cxnChg>
      </pc:sldChg>
      <pc:sldChg chg="addSp delSp modSp new mod modTransition">
        <pc:chgData name="Alex ekka" userId="d9c5459a13a78886" providerId="LiveId" clId="{0F99AE9D-D3A9-4818-B35B-33BA401D7ECB}" dt="2024-03-02T08:34:03.511" v="1673"/>
        <pc:sldMkLst>
          <pc:docMk/>
          <pc:sldMk cId="830555829" sldId="279"/>
        </pc:sldMkLst>
        <pc:spChg chg="mod">
          <ac:chgData name="Alex ekka" userId="d9c5459a13a78886" providerId="LiveId" clId="{0F99AE9D-D3A9-4818-B35B-33BA401D7ECB}" dt="2024-02-25T13:56:32.504" v="1056" actId="1076"/>
          <ac:spMkLst>
            <pc:docMk/>
            <pc:sldMk cId="830555829" sldId="279"/>
            <ac:spMk id="2" creationId="{7828ACCD-F8AF-7A82-12FA-0F8F8A924173}"/>
          </ac:spMkLst>
        </pc:spChg>
        <pc:spChg chg="del mod">
          <ac:chgData name="Alex ekka" userId="d9c5459a13a78886" providerId="LiveId" clId="{0F99AE9D-D3A9-4818-B35B-33BA401D7ECB}" dt="2024-02-25T14:02:47.861" v="1059" actId="22"/>
          <ac:spMkLst>
            <pc:docMk/>
            <pc:sldMk cId="830555829" sldId="279"/>
            <ac:spMk id="3" creationId="{594095BC-AE4D-E647-9EEA-4740DE3F2FE5}"/>
          </ac:spMkLst>
        </pc:spChg>
        <pc:spChg chg="add mod">
          <ac:chgData name="Alex ekka" userId="d9c5459a13a78886" providerId="LiveId" clId="{0F99AE9D-D3A9-4818-B35B-33BA401D7ECB}" dt="2024-02-25T14:08:07.945" v="1096" actId="14100"/>
          <ac:spMkLst>
            <pc:docMk/>
            <pc:sldMk cId="830555829" sldId="279"/>
            <ac:spMk id="9" creationId="{4BB787D7-0747-E45F-6C03-A9E044716544}"/>
          </ac:spMkLst>
        </pc:spChg>
        <pc:spChg chg="add del mod">
          <ac:chgData name="Alex ekka" userId="d9c5459a13a78886" providerId="LiveId" clId="{0F99AE9D-D3A9-4818-B35B-33BA401D7ECB}" dt="2024-02-25T14:10:27.468" v="1109" actId="21"/>
          <ac:spMkLst>
            <pc:docMk/>
            <pc:sldMk cId="830555829" sldId="279"/>
            <ac:spMk id="11" creationId="{33D3C27F-B49E-9E50-E197-8BD45A2D8102}"/>
          </ac:spMkLst>
        </pc:spChg>
        <pc:spChg chg="add mod">
          <ac:chgData name="Alex ekka" userId="d9c5459a13a78886" providerId="LiveId" clId="{0F99AE9D-D3A9-4818-B35B-33BA401D7ECB}" dt="2024-02-25T14:10:48.539" v="1125" actId="20577"/>
          <ac:spMkLst>
            <pc:docMk/>
            <pc:sldMk cId="830555829" sldId="279"/>
            <ac:spMk id="12" creationId="{23954A95-42F7-3663-76BC-D6248BF96E37}"/>
          </ac:spMkLst>
        </pc:spChg>
        <pc:picChg chg="add mod ord">
          <ac:chgData name="Alex ekka" userId="d9c5459a13a78886" providerId="LiveId" clId="{0F99AE9D-D3A9-4818-B35B-33BA401D7ECB}" dt="2024-02-25T14:06:31.398" v="1084" actId="1076"/>
          <ac:picMkLst>
            <pc:docMk/>
            <pc:sldMk cId="830555829" sldId="279"/>
            <ac:picMk id="5" creationId="{B80B949F-3A88-0065-7D80-224022E88391}"/>
          </ac:picMkLst>
        </pc:picChg>
        <pc:picChg chg="add mod">
          <ac:chgData name="Alex ekka" userId="d9c5459a13a78886" providerId="LiveId" clId="{0F99AE9D-D3A9-4818-B35B-33BA401D7ECB}" dt="2024-02-25T14:06:33.540" v="1085" actId="1076"/>
          <ac:picMkLst>
            <pc:docMk/>
            <pc:sldMk cId="830555829" sldId="279"/>
            <ac:picMk id="7" creationId="{32D36988-9AC2-CD32-4CEA-490B2EBB186A}"/>
          </ac:picMkLst>
        </pc:picChg>
      </pc:sldChg>
      <pc:sldChg chg="addSp delSp modSp new mod modTransition">
        <pc:chgData name="Alex ekka" userId="d9c5459a13a78886" providerId="LiveId" clId="{0F99AE9D-D3A9-4818-B35B-33BA401D7ECB}" dt="2024-03-02T08:40:03.055" v="1688" actId="20577"/>
        <pc:sldMkLst>
          <pc:docMk/>
          <pc:sldMk cId="56988966" sldId="280"/>
        </pc:sldMkLst>
        <pc:spChg chg="add del mod">
          <ac:chgData name="Alex ekka" userId="d9c5459a13a78886" providerId="LiveId" clId="{0F99AE9D-D3A9-4818-B35B-33BA401D7ECB}" dt="2024-03-02T04:30:47.886" v="1647" actId="478"/>
          <ac:spMkLst>
            <pc:docMk/>
            <pc:sldMk cId="56988966" sldId="280"/>
            <ac:spMk id="2" creationId="{E74E182B-40E5-378B-1029-F6F7561CF893}"/>
          </ac:spMkLst>
        </pc:spChg>
        <pc:spChg chg="add mod">
          <ac:chgData name="Alex ekka" userId="d9c5459a13a78886" providerId="LiveId" clId="{0F99AE9D-D3A9-4818-B35B-33BA401D7ECB}" dt="2024-03-02T08:40:03.055" v="1688" actId="20577"/>
          <ac:spMkLst>
            <pc:docMk/>
            <pc:sldMk cId="56988966" sldId="280"/>
            <ac:spMk id="6" creationId="{8E0958D2-F9C4-4717-9DF1-AA3AD0D72112}"/>
          </ac:spMkLst>
        </pc:spChg>
        <pc:picChg chg="add mod">
          <ac:chgData name="Alex ekka" userId="d9c5459a13a78886" providerId="LiveId" clId="{0F99AE9D-D3A9-4818-B35B-33BA401D7ECB}" dt="2024-03-02T08:39:40.433" v="1686" actId="1076"/>
          <ac:picMkLst>
            <pc:docMk/>
            <pc:sldMk cId="56988966" sldId="280"/>
            <ac:picMk id="4" creationId="{73DCE310-3C99-EDE4-DE73-30BE30620C41}"/>
          </ac:picMkLst>
        </pc:picChg>
        <pc:picChg chg="add del mod">
          <ac:chgData name="Alex ekka" userId="d9c5459a13a78886" providerId="LiveId" clId="{0F99AE9D-D3A9-4818-B35B-33BA401D7ECB}" dt="2024-03-02T04:28:25.098" v="1643" actId="478"/>
          <ac:picMkLst>
            <pc:docMk/>
            <pc:sldMk cId="56988966" sldId="280"/>
            <ac:picMk id="1026" creationId="{ACF06058-6586-5B4F-7DAA-3E5EE7C02904}"/>
          </ac:picMkLst>
        </pc:picChg>
      </pc:sldChg>
      <pc:sldChg chg="new del">
        <pc:chgData name="Alex ekka" userId="d9c5459a13a78886" providerId="LiveId" clId="{0F99AE9D-D3A9-4818-B35B-33BA401D7ECB}" dt="2024-03-04T06:33:09.367" v="1690" actId="680"/>
        <pc:sldMkLst>
          <pc:docMk/>
          <pc:sldMk cId="2500095797" sldId="281"/>
        </pc:sldMkLst>
      </pc:sldChg>
      <pc:sldMasterChg chg="modTransition modSldLayout">
        <pc:chgData name="Alex ekka" userId="d9c5459a13a78886" providerId="LiveId" clId="{0F99AE9D-D3A9-4818-B35B-33BA401D7ECB}" dt="2024-03-02T08:34:03.511" v="1673"/>
        <pc:sldMasterMkLst>
          <pc:docMk/>
          <pc:sldMasterMk cId="649769969" sldId="2147483648"/>
        </pc:sldMasterMkLst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649769969" sldId="2147483648"/>
            <pc:sldLayoutMk cId="3261303037" sldId="2147483649"/>
          </pc:sldLayoutMkLst>
        </pc:sldLayoutChg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649769969" sldId="2147483648"/>
            <pc:sldLayoutMk cId="2521305052" sldId="2147483650"/>
          </pc:sldLayoutMkLst>
        </pc:sldLayoutChg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649769969" sldId="2147483648"/>
            <pc:sldLayoutMk cId="2057873386" sldId="2147483651"/>
          </pc:sldLayoutMkLst>
        </pc:sldLayoutChg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649769969" sldId="2147483648"/>
            <pc:sldLayoutMk cId="3911471972" sldId="2147483652"/>
          </pc:sldLayoutMkLst>
        </pc:sldLayoutChg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649769969" sldId="2147483648"/>
            <pc:sldLayoutMk cId="3261362938" sldId="2147483653"/>
          </pc:sldLayoutMkLst>
        </pc:sldLayoutChg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649769969" sldId="2147483648"/>
            <pc:sldLayoutMk cId="3668329249" sldId="2147483654"/>
          </pc:sldLayoutMkLst>
        </pc:sldLayoutChg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649769969" sldId="2147483648"/>
            <pc:sldLayoutMk cId="2463848336" sldId="2147483655"/>
          </pc:sldLayoutMkLst>
        </pc:sldLayoutChg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649769969" sldId="2147483648"/>
            <pc:sldLayoutMk cId="3663754495" sldId="2147483656"/>
          </pc:sldLayoutMkLst>
        </pc:sldLayoutChg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649769969" sldId="2147483648"/>
            <pc:sldLayoutMk cId="1230278684" sldId="2147483657"/>
          </pc:sldLayoutMkLst>
        </pc:sldLayoutChg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649769969" sldId="2147483648"/>
            <pc:sldLayoutMk cId="3951177660" sldId="2147483658"/>
          </pc:sldLayoutMkLst>
        </pc:sldLayoutChg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649769969" sldId="2147483648"/>
            <pc:sldLayoutMk cId="2666798339" sldId="2147483659"/>
          </pc:sldLayoutMkLst>
        </pc:sldLayoutChg>
      </pc:sldMasterChg>
      <pc:sldMasterChg chg="modTransition modSldLayout">
        <pc:chgData name="Alex ekka" userId="d9c5459a13a78886" providerId="LiveId" clId="{0F99AE9D-D3A9-4818-B35B-33BA401D7ECB}" dt="2024-03-02T08:34:03.511" v="1673"/>
        <pc:sldMasterMkLst>
          <pc:docMk/>
          <pc:sldMasterMk cId="4153668722" sldId="2147483660"/>
        </pc:sldMasterMkLst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4153668722" sldId="2147483660"/>
            <pc:sldLayoutMk cId="3399762725" sldId="2147483661"/>
          </pc:sldLayoutMkLst>
        </pc:sldLayoutChg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4153668722" sldId="2147483660"/>
            <pc:sldLayoutMk cId="1654069515" sldId="2147483662"/>
          </pc:sldLayoutMkLst>
        </pc:sldLayoutChg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4153668722" sldId="2147483660"/>
            <pc:sldLayoutMk cId="2062259720" sldId="2147483663"/>
          </pc:sldLayoutMkLst>
        </pc:sldLayoutChg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4153668722" sldId="2147483660"/>
            <pc:sldLayoutMk cId="384158196" sldId="2147483664"/>
          </pc:sldLayoutMkLst>
        </pc:sldLayoutChg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4153668722" sldId="2147483660"/>
            <pc:sldLayoutMk cId="2869944411" sldId="2147483665"/>
          </pc:sldLayoutMkLst>
        </pc:sldLayoutChg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4153668722" sldId="2147483660"/>
            <pc:sldLayoutMk cId="948982132" sldId="2147483666"/>
          </pc:sldLayoutMkLst>
        </pc:sldLayoutChg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4153668722" sldId="2147483660"/>
            <pc:sldLayoutMk cId="2000618437" sldId="2147483667"/>
          </pc:sldLayoutMkLst>
        </pc:sldLayoutChg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4153668722" sldId="2147483660"/>
            <pc:sldLayoutMk cId="3910287355" sldId="2147483668"/>
          </pc:sldLayoutMkLst>
        </pc:sldLayoutChg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4153668722" sldId="2147483660"/>
            <pc:sldLayoutMk cId="2797368060" sldId="2147483669"/>
          </pc:sldLayoutMkLst>
        </pc:sldLayoutChg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4153668722" sldId="2147483660"/>
            <pc:sldLayoutMk cId="2164210198" sldId="2147483670"/>
          </pc:sldLayoutMkLst>
        </pc:sldLayoutChg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4153668722" sldId="2147483660"/>
            <pc:sldLayoutMk cId="493532452" sldId="2147483671"/>
          </pc:sldLayoutMkLst>
        </pc:sldLayoutChg>
        <pc:sldLayoutChg chg="modTransition">
          <pc:chgData name="Alex ekka" userId="d9c5459a13a78886" providerId="LiveId" clId="{0F99AE9D-D3A9-4818-B35B-33BA401D7ECB}" dt="2024-03-02T08:34:03.511" v="1673"/>
          <pc:sldLayoutMkLst>
            <pc:docMk/>
            <pc:sldMasterMk cId="4153668722" sldId="2147483660"/>
            <pc:sldLayoutMk cId="2743587386" sldId="2147483672"/>
          </pc:sldLayoutMkLst>
        </pc:sldLayoutChg>
      </pc:sldMasterChg>
    </pc:docChg>
  </pc:docChgLst>
</pc:chgInfo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F2D7D-C9EF-4066-A9B6-46F37727C68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518BB22-CDFA-4AAC-98E1-7AD95CEAC7CA}">
      <dgm:prSet/>
      <dgm:spPr/>
      <dgm:t>
        <a:bodyPr/>
        <a:lstStyle/>
        <a:p>
          <a:r>
            <a:rPr lang="en-IN"/>
            <a:t>Defending </a:t>
          </a:r>
          <a:endParaRPr lang="en-IN" dirty="0"/>
        </a:p>
      </dgm:t>
    </dgm:pt>
    <dgm:pt modelId="{4BB522F7-45F8-4EFA-8F59-65D594641F04}" type="parTrans" cxnId="{8C40D6A7-4D0A-4E98-A361-6C634BA5B6A1}">
      <dgm:prSet/>
      <dgm:spPr/>
      <dgm:t>
        <a:bodyPr/>
        <a:lstStyle/>
        <a:p>
          <a:endParaRPr lang="en-IN"/>
        </a:p>
      </dgm:t>
    </dgm:pt>
    <dgm:pt modelId="{74291B97-90DA-4DC8-8AA5-4A81E1C89BA3}" type="sibTrans" cxnId="{8C40D6A7-4D0A-4E98-A361-6C634BA5B6A1}">
      <dgm:prSet/>
      <dgm:spPr/>
      <dgm:t>
        <a:bodyPr/>
        <a:lstStyle/>
        <a:p>
          <a:endParaRPr lang="en-IN"/>
        </a:p>
      </dgm:t>
    </dgm:pt>
    <dgm:pt modelId="{84B367FD-7011-4F95-A3F9-57CDE115CA13}">
      <dgm:prSet/>
      <dgm:spPr/>
      <dgm:t>
        <a:bodyPr/>
        <a:lstStyle/>
        <a:p>
          <a:r>
            <a:rPr lang="en-IN" dirty="0"/>
            <a:t>Power</a:t>
          </a:r>
        </a:p>
      </dgm:t>
    </dgm:pt>
    <dgm:pt modelId="{973BC8C3-FD9C-43A7-A745-3992B0EA7AB1}" type="parTrans" cxnId="{2125E514-F436-49C0-B4CD-FC5B13163B62}">
      <dgm:prSet/>
      <dgm:spPr/>
      <dgm:t>
        <a:bodyPr/>
        <a:lstStyle/>
        <a:p>
          <a:endParaRPr lang="en-IN"/>
        </a:p>
      </dgm:t>
    </dgm:pt>
    <dgm:pt modelId="{83A4F78F-883F-4D0B-9B64-C351E655D584}" type="sibTrans" cxnId="{2125E514-F436-49C0-B4CD-FC5B13163B62}">
      <dgm:prSet/>
      <dgm:spPr/>
      <dgm:t>
        <a:bodyPr/>
        <a:lstStyle/>
        <a:p>
          <a:endParaRPr lang="en-IN"/>
        </a:p>
      </dgm:t>
    </dgm:pt>
    <dgm:pt modelId="{D772777A-FE9F-4196-A606-0FF98257BF1A}">
      <dgm:prSet/>
      <dgm:spPr/>
      <dgm:t>
        <a:bodyPr/>
        <a:lstStyle/>
        <a:p>
          <a:r>
            <a:rPr lang="en-IN" dirty="0"/>
            <a:t>Overall</a:t>
          </a:r>
        </a:p>
      </dgm:t>
    </dgm:pt>
    <dgm:pt modelId="{B06B173D-98C4-4F94-8A70-A21C0AF6C87C}" type="parTrans" cxnId="{80436CE0-069A-40F2-9437-33DDC4684030}">
      <dgm:prSet/>
      <dgm:spPr/>
      <dgm:t>
        <a:bodyPr/>
        <a:lstStyle/>
        <a:p>
          <a:endParaRPr lang="en-IN"/>
        </a:p>
      </dgm:t>
    </dgm:pt>
    <dgm:pt modelId="{C5D3FF30-C652-4D5A-9FD3-81B94BA9420D}" type="sibTrans" cxnId="{80436CE0-069A-40F2-9437-33DDC4684030}">
      <dgm:prSet/>
      <dgm:spPr/>
      <dgm:t>
        <a:bodyPr/>
        <a:lstStyle/>
        <a:p>
          <a:endParaRPr lang="en-IN"/>
        </a:p>
      </dgm:t>
    </dgm:pt>
    <dgm:pt modelId="{2388F8A0-475B-4EE7-B67B-6278E234A8FA}">
      <dgm:prSet/>
      <dgm:spPr/>
      <dgm:t>
        <a:bodyPr/>
        <a:lstStyle/>
        <a:p>
          <a:r>
            <a:rPr lang="en-IN" dirty="0"/>
            <a:t>Potential</a:t>
          </a:r>
        </a:p>
      </dgm:t>
    </dgm:pt>
    <dgm:pt modelId="{3C3A2180-5A6B-40E5-A3C7-2C3C9F650FE3}" type="parTrans" cxnId="{08FF4EEB-0179-42AD-958D-E11E06F5EEE4}">
      <dgm:prSet/>
      <dgm:spPr/>
      <dgm:t>
        <a:bodyPr/>
        <a:lstStyle/>
        <a:p>
          <a:endParaRPr lang="en-IN"/>
        </a:p>
      </dgm:t>
    </dgm:pt>
    <dgm:pt modelId="{1946C0F0-743B-465F-AB25-C626457F4DF5}" type="sibTrans" cxnId="{08FF4EEB-0179-42AD-958D-E11E06F5EEE4}">
      <dgm:prSet/>
      <dgm:spPr/>
      <dgm:t>
        <a:bodyPr/>
        <a:lstStyle/>
        <a:p>
          <a:endParaRPr lang="en-IN"/>
        </a:p>
      </dgm:t>
    </dgm:pt>
    <dgm:pt modelId="{17BD0AD2-9FD0-4D11-861D-0A85456781DB}">
      <dgm:prSet/>
      <dgm:spPr/>
      <dgm:t>
        <a:bodyPr/>
        <a:lstStyle/>
        <a:p>
          <a:r>
            <a:rPr lang="en-IN" dirty="0"/>
            <a:t>Attacking</a:t>
          </a:r>
        </a:p>
      </dgm:t>
    </dgm:pt>
    <dgm:pt modelId="{59473B9B-3867-4460-AEEC-233D3A1EFAFD}" type="parTrans" cxnId="{2B0C2DA6-E1BA-4FB9-87C2-9397B263207A}">
      <dgm:prSet/>
      <dgm:spPr/>
      <dgm:t>
        <a:bodyPr/>
        <a:lstStyle/>
        <a:p>
          <a:endParaRPr lang="en-IN"/>
        </a:p>
      </dgm:t>
    </dgm:pt>
    <dgm:pt modelId="{1334F4DD-D122-403A-96EA-2AA580507132}" type="sibTrans" cxnId="{2B0C2DA6-E1BA-4FB9-87C2-9397B263207A}">
      <dgm:prSet/>
      <dgm:spPr/>
      <dgm:t>
        <a:bodyPr/>
        <a:lstStyle/>
        <a:p>
          <a:endParaRPr lang="en-IN"/>
        </a:p>
      </dgm:t>
    </dgm:pt>
    <dgm:pt modelId="{67D60113-2CD2-48FD-8EEA-736577C84E12}">
      <dgm:prSet/>
      <dgm:spPr/>
      <dgm:t>
        <a:bodyPr/>
        <a:lstStyle/>
        <a:p>
          <a:r>
            <a:rPr lang="en-IN"/>
            <a:t>Skills</a:t>
          </a:r>
        </a:p>
      </dgm:t>
    </dgm:pt>
    <dgm:pt modelId="{7D0A4AEE-5A37-4051-8673-35EF9CBCFC23}" type="parTrans" cxnId="{49A9937B-D7CF-4E1A-AB2A-AE748C8781A9}">
      <dgm:prSet/>
      <dgm:spPr/>
      <dgm:t>
        <a:bodyPr/>
        <a:lstStyle/>
        <a:p>
          <a:endParaRPr lang="en-IN"/>
        </a:p>
      </dgm:t>
    </dgm:pt>
    <dgm:pt modelId="{DE4214CF-D4ED-4758-BFB4-FF78F0DB3EC7}" type="sibTrans" cxnId="{49A9937B-D7CF-4E1A-AB2A-AE748C8781A9}">
      <dgm:prSet/>
      <dgm:spPr/>
      <dgm:t>
        <a:bodyPr/>
        <a:lstStyle/>
        <a:p>
          <a:endParaRPr lang="en-IN"/>
        </a:p>
      </dgm:t>
    </dgm:pt>
    <dgm:pt modelId="{99736A09-F2D2-4F0C-B742-0A972353C9BD}">
      <dgm:prSet/>
      <dgm:spPr/>
      <dgm:t>
        <a:bodyPr/>
        <a:lstStyle/>
        <a:p>
          <a:r>
            <a:rPr lang="en-IN"/>
            <a:t>Movement</a:t>
          </a:r>
        </a:p>
      </dgm:t>
    </dgm:pt>
    <dgm:pt modelId="{0AED6FB0-C3D7-40D5-BC92-2C2B3FB19344}" type="parTrans" cxnId="{DCE14FF5-E6AF-4771-99A9-72E413BB3D6E}">
      <dgm:prSet/>
      <dgm:spPr/>
      <dgm:t>
        <a:bodyPr/>
        <a:lstStyle/>
        <a:p>
          <a:endParaRPr lang="en-IN"/>
        </a:p>
      </dgm:t>
    </dgm:pt>
    <dgm:pt modelId="{8BCF59C2-1F93-4B62-8753-AADD7E885C86}" type="sibTrans" cxnId="{DCE14FF5-E6AF-4771-99A9-72E413BB3D6E}">
      <dgm:prSet/>
      <dgm:spPr/>
      <dgm:t>
        <a:bodyPr/>
        <a:lstStyle/>
        <a:p>
          <a:endParaRPr lang="en-IN"/>
        </a:p>
      </dgm:t>
    </dgm:pt>
    <dgm:pt modelId="{C0137B8B-818D-4706-87CE-C4E9B4CB343F}">
      <dgm:prSet/>
      <dgm:spPr/>
      <dgm:t>
        <a:bodyPr/>
        <a:lstStyle/>
        <a:p>
          <a:endParaRPr lang="en-IN"/>
        </a:p>
      </dgm:t>
    </dgm:pt>
    <dgm:pt modelId="{866339E4-95ED-4A29-A813-3A2C01DD6A2E}" type="parTrans" cxnId="{81065899-4A9B-40C6-97F8-C074066ED5B3}">
      <dgm:prSet/>
      <dgm:spPr/>
      <dgm:t>
        <a:bodyPr/>
        <a:lstStyle/>
        <a:p>
          <a:endParaRPr lang="en-IN"/>
        </a:p>
      </dgm:t>
    </dgm:pt>
    <dgm:pt modelId="{1E3BD6A0-D4C7-4E84-ACCF-56E2293E75A4}" type="sibTrans" cxnId="{81065899-4A9B-40C6-97F8-C074066ED5B3}">
      <dgm:prSet/>
      <dgm:spPr/>
      <dgm:t>
        <a:bodyPr/>
        <a:lstStyle/>
        <a:p>
          <a:endParaRPr lang="en-IN"/>
        </a:p>
      </dgm:t>
    </dgm:pt>
    <dgm:pt modelId="{02D919F7-41B1-49BE-8095-6F318B0CA91F}">
      <dgm:prSet/>
      <dgm:spPr/>
      <dgm:t>
        <a:bodyPr/>
        <a:lstStyle/>
        <a:p>
          <a:endParaRPr lang="en-IN"/>
        </a:p>
      </dgm:t>
    </dgm:pt>
    <dgm:pt modelId="{3D9CBF1A-8D84-4EA5-9CE2-E6B666093F2A}" type="parTrans" cxnId="{AEADEF09-4264-4BC7-AC1D-63CB17B922B8}">
      <dgm:prSet/>
      <dgm:spPr/>
      <dgm:t>
        <a:bodyPr/>
        <a:lstStyle/>
        <a:p>
          <a:endParaRPr lang="en-IN"/>
        </a:p>
      </dgm:t>
    </dgm:pt>
    <dgm:pt modelId="{83EC67F0-06AD-45D9-BF1E-4EEBC74BC51A}" type="sibTrans" cxnId="{AEADEF09-4264-4BC7-AC1D-63CB17B922B8}">
      <dgm:prSet/>
      <dgm:spPr/>
      <dgm:t>
        <a:bodyPr/>
        <a:lstStyle/>
        <a:p>
          <a:endParaRPr lang="en-IN"/>
        </a:p>
      </dgm:t>
    </dgm:pt>
    <dgm:pt modelId="{6EB2174C-53CA-4C62-84E1-0DCAAE88AE70}">
      <dgm:prSet/>
      <dgm:spPr/>
      <dgm:t>
        <a:bodyPr/>
        <a:lstStyle/>
        <a:p>
          <a:endParaRPr lang="en-IN"/>
        </a:p>
      </dgm:t>
    </dgm:pt>
    <dgm:pt modelId="{BFBD357B-0F77-40CE-AE74-E9B08286F9F9}" type="parTrans" cxnId="{850EFAC5-73ED-42D0-9D4B-3C2E3FCBB748}">
      <dgm:prSet/>
      <dgm:spPr/>
      <dgm:t>
        <a:bodyPr/>
        <a:lstStyle/>
        <a:p>
          <a:endParaRPr lang="en-IN"/>
        </a:p>
      </dgm:t>
    </dgm:pt>
    <dgm:pt modelId="{0172EFF3-A5EF-4395-A1A6-E96C8D7EFBA5}" type="sibTrans" cxnId="{850EFAC5-73ED-42D0-9D4B-3C2E3FCBB748}">
      <dgm:prSet/>
      <dgm:spPr/>
      <dgm:t>
        <a:bodyPr/>
        <a:lstStyle/>
        <a:p>
          <a:endParaRPr lang="en-IN"/>
        </a:p>
      </dgm:t>
    </dgm:pt>
    <dgm:pt modelId="{CA9A51E1-2A92-4297-89F3-0B7A8AF302F6}">
      <dgm:prSet/>
      <dgm:spPr/>
      <dgm:t>
        <a:bodyPr/>
        <a:lstStyle/>
        <a:p>
          <a:endParaRPr lang="en-IN"/>
        </a:p>
      </dgm:t>
    </dgm:pt>
    <dgm:pt modelId="{3D7BE432-C30D-4C76-8323-8CAD31094908}" type="parTrans" cxnId="{84732A4C-8DD9-4A54-8BEB-AF88F3F44494}">
      <dgm:prSet/>
      <dgm:spPr/>
      <dgm:t>
        <a:bodyPr/>
        <a:lstStyle/>
        <a:p>
          <a:endParaRPr lang="en-IN"/>
        </a:p>
      </dgm:t>
    </dgm:pt>
    <dgm:pt modelId="{CD962836-7C78-4705-AE70-20499669EDE4}" type="sibTrans" cxnId="{84732A4C-8DD9-4A54-8BEB-AF88F3F44494}">
      <dgm:prSet/>
      <dgm:spPr/>
      <dgm:t>
        <a:bodyPr/>
        <a:lstStyle/>
        <a:p>
          <a:endParaRPr lang="en-IN"/>
        </a:p>
      </dgm:t>
    </dgm:pt>
    <dgm:pt modelId="{C3DE086A-4CBE-4541-BEC8-04F04DA3FFA9}">
      <dgm:prSet/>
      <dgm:spPr/>
      <dgm:t>
        <a:bodyPr/>
        <a:lstStyle/>
        <a:p>
          <a:endParaRPr lang="en-IN"/>
        </a:p>
      </dgm:t>
    </dgm:pt>
    <dgm:pt modelId="{65A831DC-C02A-4579-B1E0-EAC210650A42}" type="parTrans" cxnId="{2F618A88-BD4D-4137-81E9-DC7C47E8FCD2}">
      <dgm:prSet/>
      <dgm:spPr/>
      <dgm:t>
        <a:bodyPr/>
        <a:lstStyle/>
        <a:p>
          <a:endParaRPr lang="en-IN"/>
        </a:p>
      </dgm:t>
    </dgm:pt>
    <dgm:pt modelId="{6DC8EB60-44F2-4220-B911-F8A96067D921}" type="sibTrans" cxnId="{2F618A88-BD4D-4137-81E9-DC7C47E8FCD2}">
      <dgm:prSet/>
      <dgm:spPr/>
      <dgm:t>
        <a:bodyPr/>
        <a:lstStyle/>
        <a:p>
          <a:endParaRPr lang="en-IN"/>
        </a:p>
      </dgm:t>
    </dgm:pt>
    <dgm:pt modelId="{88D4736C-A886-4CF8-BC3A-75F097CA9462}">
      <dgm:prSet/>
      <dgm:spPr/>
      <dgm:t>
        <a:bodyPr/>
        <a:lstStyle/>
        <a:p>
          <a:endParaRPr lang="en-IN"/>
        </a:p>
      </dgm:t>
    </dgm:pt>
    <dgm:pt modelId="{145812D3-246D-49A5-A50A-B1613F2BF696}" type="parTrans" cxnId="{D3829BFC-8F02-46DD-BC2B-FD93E0A1093B}">
      <dgm:prSet/>
      <dgm:spPr/>
      <dgm:t>
        <a:bodyPr/>
        <a:lstStyle/>
        <a:p>
          <a:endParaRPr lang="en-IN"/>
        </a:p>
      </dgm:t>
    </dgm:pt>
    <dgm:pt modelId="{F82B2126-DFFB-4B1D-BC8F-A2B3F3B9A677}" type="sibTrans" cxnId="{D3829BFC-8F02-46DD-BC2B-FD93E0A1093B}">
      <dgm:prSet/>
      <dgm:spPr/>
      <dgm:t>
        <a:bodyPr/>
        <a:lstStyle/>
        <a:p>
          <a:endParaRPr lang="en-IN"/>
        </a:p>
      </dgm:t>
    </dgm:pt>
    <dgm:pt modelId="{17BCBB7B-5487-4C2A-8202-D4675D7D0C06}" type="pres">
      <dgm:prSet presAssocID="{71BF2D7D-C9EF-4066-A9B6-46F37727C684}" presName="compositeShape" presStyleCnt="0">
        <dgm:presLayoutVars>
          <dgm:chMax val="7"/>
          <dgm:dir/>
          <dgm:resizeHandles val="exact"/>
        </dgm:presLayoutVars>
      </dgm:prSet>
      <dgm:spPr/>
    </dgm:pt>
    <dgm:pt modelId="{388FD614-3373-4201-9409-877C9D9E2B80}" type="pres">
      <dgm:prSet presAssocID="{6518BB22-CDFA-4AAC-98E1-7AD95CEAC7CA}" presName="circ1" presStyleLbl="vennNode1" presStyleIdx="0" presStyleCnt="7"/>
      <dgm:spPr/>
    </dgm:pt>
    <dgm:pt modelId="{89527ED5-8993-4B3B-BA71-9868CD209983}" type="pres">
      <dgm:prSet presAssocID="{6518BB22-CDFA-4AAC-98E1-7AD95CEAC7C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76243D6-A53D-44ED-8A09-CA9450FA906B}" type="pres">
      <dgm:prSet presAssocID="{84B367FD-7011-4F95-A3F9-57CDE115CA13}" presName="circ2" presStyleLbl="vennNode1" presStyleIdx="1" presStyleCnt="7"/>
      <dgm:spPr/>
    </dgm:pt>
    <dgm:pt modelId="{65C5FDD5-A376-437C-A276-8F962CD2C87F}" type="pres">
      <dgm:prSet presAssocID="{84B367FD-7011-4F95-A3F9-57CDE115CA1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3C10323-DF27-4127-BADC-FD98452A0064}" type="pres">
      <dgm:prSet presAssocID="{D772777A-FE9F-4196-A606-0FF98257BF1A}" presName="circ3" presStyleLbl="vennNode1" presStyleIdx="2" presStyleCnt="7"/>
      <dgm:spPr/>
    </dgm:pt>
    <dgm:pt modelId="{33D926BC-61D1-4B39-A644-6F844279CDC3}" type="pres">
      <dgm:prSet presAssocID="{D772777A-FE9F-4196-A606-0FF98257BF1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4D6FC8F-31D3-4C0F-BF58-387269EC4F62}" type="pres">
      <dgm:prSet presAssocID="{2388F8A0-475B-4EE7-B67B-6278E234A8FA}" presName="circ4" presStyleLbl="vennNode1" presStyleIdx="3" presStyleCnt="7"/>
      <dgm:spPr/>
    </dgm:pt>
    <dgm:pt modelId="{9AF61EFF-A1F3-447A-9120-6ED7611CF513}" type="pres">
      <dgm:prSet presAssocID="{2388F8A0-475B-4EE7-B67B-6278E234A8F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FA450E5-BF85-4139-95BB-97E13CE9AC2F}" type="pres">
      <dgm:prSet presAssocID="{17BD0AD2-9FD0-4D11-861D-0A85456781DB}" presName="circ5" presStyleLbl="vennNode1" presStyleIdx="4" presStyleCnt="7"/>
      <dgm:spPr/>
    </dgm:pt>
    <dgm:pt modelId="{C35D2343-B83F-4154-890C-AFFBBDBF9E90}" type="pres">
      <dgm:prSet presAssocID="{17BD0AD2-9FD0-4D11-861D-0A85456781DB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863FD38-D962-47B3-AAF2-12FC0A2778A1}" type="pres">
      <dgm:prSet presAssocID="{67D60113-2CD2-48FD-8EEA-736577C84E12}" presName="circ6" presStyleLbl="vennNode1" presStyleIdx="5" presStyleCnt="7"/>
      <dgm:spPr/>
    </dgm:pt>
    <dgm:pt modelId="{4EA4F204-7F91-4BD6-AA5B-A28CAE7E9C75}" type="pres">
      <dgm:prSet presAssocID="{67D60113-2CD2-48FD-8EEA-736577C84E12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06A408D-D94D-4682-BECF-03AD13BA002D}" type="pres">
      <dgm:prSet presAssocID="{99736A09-F2D2-4F0C-B742-0A972353C9BD}" presName="circ7" presStyleLbl="vennNode1" presStyleIdx="6" presStyleCnt="7"/>
      <dgm:spPr/>
    </dgm:pt>
    <dgm:pt modelId="{90D95CDD-A84B-4060-A4D5-4A252657DFA0}" type="pres">
      <dgm:prSet presAssocID="{99736A09-F2D2-4F0C-B742-0A972353C9BD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EADEF09-4264-4BC7-AC1D-63CB17B922B8}" srcId="{71BF2D7D-C9EF-4066-A9B6-46F37727C684}" destId="{02D919F7-41B1-49BE-8095-6F318B0CA91F}" srcOrd="8" destOrd="0" parTransId="{3D9CBF1A-8D84-4EA5-9CE2-E6B666093F2A}" sibTransId="{83EC67F0-06AD-45D9-BF1E-4EEBC74BC51A}"/>
    <dgm:cxn modelId="{9B646C13-08FC-4BC0-85E2-43D90610511A}" type="presOf" srcId="{D772777A-FE9F-4196-A606-0FF98257BF1A}" destId="{33D926BC-61D1-4B39-A644-6F844279CDC3}" srcOrd="0" destOrd="0" presId="urn:microsoft.com/office/officeart/2005/8/layout/venn1"/>
    <dgm:cxn modelId="{1F56CA13-2320-4492-8E77-E3F08635DCC3}" type="presOf" srcId="{71BF2D7D-C9EF-4066-A9B6-46F37727C684}" destId="{17BCBB7B-5487-4C2A-8202-D4675D7D0C06}" srcOrd="0" destOrd="0" presId="urn:microsoft.com/office/officeart/2005/8/layout/venn1"/>
    <dgm:cxn modelId="{2125E514-F436-49C0-B4CD-FC5B13163B62}" srcId="{71BF2D7D-C9EF-4066-A9B6-46F37727C684}" destId="{84B367FD-7011-4F95-A3F9-57CDE115CA13}" srcOrd="1" destOrd="0" parTransId="{973BC8C3-FD9C-43A7-A745-3992B0EA7AB1}" sibTransId="{83A4F78F-883F-4D0B-9B64-C351E655D584}"/>
    <dgm:cxn modelId="{43DC095D-CA37-4EE3-A60E-0D6FB82850DB}" type="presOf" srcId="{17BD0AD2-9FD0-4D11-861D-0A85456781DB}" destId="{C35D2343-B83F-4154-890C-AFFBBDBF9E90}" srcOrd="0" destOrd="0" presId="urn:microsoft.com/office/officeart/2005/8/layout/venn1"/>
    <dgm:cxn modelId="{324F345F-511F-46E0-85E0-6DE0010005F4}" type="presOf" srcId="{6518BB22-CDFA-4AAC-98E1-7AD95CEAC7CA}" destId="{89527ED5-8993-4B3B-BA71-9868CD209983}" srcOrd="0" destOrd="0" presId="urn:microsoft.com/office/officeart/2005/8/layout/venn1"/>
    <dgm:cxn modelId="{0D64DE41-F328-4166-BC65-5E7025640C7E}" type="presOf" srcId="{99736A09-F2D2-4F0C-B742-0A972353C9BD}" destId="{90D95CDD-A84B-4060-A4D5-4A252657DFA0}" srcOrd="0" destOrd="0" presId="urn:microsoft.com/office/officeart/2005/8/layout/venn1"/>
    <dgm:cxn modelId="{84732A4C-8DD9-4A54-8BEB-AF88F3F44494}" srcId="{71BF2D7D-C9EF-4066-A9B6-46F37727C684}" destId="{CA9A51E1-2A92-4297-89F3-0B7A8AF302F6}" srcOrd="10" destOrd="0" parTransId="{3D7BE432-C30D-4C76-8323-8CAD31094908}" sibTransId="{CD962836-7C78-4705-AE70-20499669EDE4}"/>
    <dgm:cxn modelId="{5DC6BA71-6347-4AE1-B018-C9E836C9E32A}" type="presOf" srcId="{2388F8A0-475B-4EE7-B67B-6278E234A8FA}" destId="{9AF61EFF-A1F3-447A-9120-6ED7611CF513}" srcOrd="0" destOrd="0" presId="urn:microsoft.com/office/officeart/2005/8/layout/venn1"/>
    <dgm:cxn modelId="{49A9937B-D7CF-4E1A-AB2A-AE748C8781A9}" srcId="{71BF2D7D-C9EF-4066-A9B6-46F37727C684}" destId="{67D60113-2CD2-48FD-8EEA-736577C84E12}" srcOrd="5" destOrd="0" parTransId="{7D0A4AEE-5A37-4051-8673-35EF9CBCFC23}" sibTransId="{DE4214CF-D4ED-4758-BFB4-FF78F0DB3EC7}"/>
    <dgm:cxn modelId="{2F618A88-BD4D-4137-81E9-DC7C47E8FCD2}" srcId="{71BF2D7D-C9EF-4066-A9B6-46F37727C684}" destId="{C3DE086A-4CBE-4541-BEC8-04F04DA3FFA9}" srcOrd="11" destOrd="0" parTransId="{65A831DC-C02A-4579-B1E0-EAC210650A42}" sibTransId="{6DC8EB60-44F2-4220-B911-F8A96067D921}"/>
    <dgm:cxn modelId="{81065899-4A9B-40C6-97F8-C074066ED5B3}" srcId="{71BF2D7D-C9EF-4066-A9B6-46F37727C684}" destId="{C0137B8B-818D-4706-87CE-C4E9B4CB343F}" srcOrd="7" destOrd="0" parTransId="{866339E4-95ED-4A29-A813-3A2C01DD6A2E}" sibTransId="{1E3BD6A0-D4C7-4E84-ACCF-56E2293E75A4}"/>
    <dgm:cxn modelId="{2B0C2DA6-E1BA-4FB9-87C2-9397B263207A}" srcId="{71BF2D7D-C9EF-4066-A9B6-46F37727C684}" destId="{17BD0AD2-9FD0-4D11-861D-0A85456781DB}" srcOrd="4" destOrd="0" parTransId="{59473B9B-3867-4460-AEEC-233D3A1EFAFD}" sibTransId="{1334F4DD-D122-403A-96EA-2AA580507132}"/>
    <dgm:cxn modelId="{8C40D6A7-4D0A-4E98-A361-6C634BA5B6A1}" srcId="{71BF2D7D-C9EF-4066-A9B6-46F37727C684}" destId="{6518BB22-CDFA-4AAC-98E1-7AD95CEAC7CA}" srcOrd="0" destOrd="0" parTransId="{4BB522F7-45F8-4EFA-8F59-65D594641F04}" sibTransId="{74291B97-90DA-4DC8-8AA5-4A81E1C89BA3}"/>
    <dgm:cxn modelId="{850EFAC5-73ED-42D0-9D4B-3C2E3FCBB748}" srcId="{71BF2D7D-C9EF-4066-A9B6-46F37727C684}" destId="{6EB2174C-53CA-4C62-84E1-0DCAAE88AE70}" srcOrd="9" destOrd="0" parTransId="{BFBD357B-0F77-40CE-AE74-E9B08286F9F9}" sibTransId="{0172EFF3-A5EF-4395-A1A6-E96C8D7EFBA5}"/>
    <dgm:cxn modelId="{80436CE0-069A-40F2-9437-33DDC4684030}" srcId="{71BF2D7D-C9EF-4066-A9B6-46F37727C684}" destId="{D772777A-FE9F-4196-A606-0FF98257BF1A}" srcOrd="2" destOrd="0" parTransId="{B06B173D-98C4-4F94-8A70-A21C0AF6C87C}" sibTransId="{C5D3FF30-C652-4D5A-9FD3-81B94BA9420D}"/>
    <dgm:cxn modelId="{E78AC6E9-17AA-428B-94D4-699FE3D5470B}" type="presOf" srcId="{84B367FD-7011-4F95-A3F9-57CDE115CA13}" destId="{65C5FDD5-A376-437C-A276-8F962CD2C87F}" srcOrd="0" destOrd="0" presId="urn:microsoft.com/office/officeart/2005/8/layout/venn1"/>
    <dgm:cxn modelId="{08FF4EEB-0179-42AD-958D-E11E06F5EEE4}" srcId="{71BF2D7D-C9EF-4066-A9B6-46F37727C684}" destId="{2388F8A0-475B-4EE7-B67B-6278E234A8FA}" srcOrd="3" destOrd="0" parTransId="{3C3A2180-5A6B-40E5-A3C7-2C3C9F650FE3}" sibTransId="{1946C0F0-743B-465F-AB25-C626457F4DF5}"/>
    <dgm:cxn modelId="{5CAC31EF-B61D-4A9D-999F-BCBB209287CC}" type="presOf" srcId="{67D60113-2CD2-48FD-8EEA-736577C84E12}" destId="{4EA4F204-7F91-4BD6-AA5B-A28CAE7E9C75}" srcOrd="0" destOrd="0" presId="urn:microsoft.com/office/officeart/2005/8/layout/venn1"/>
    <dgm:cxn modelId="{DCE14FF5-E6AF-4771-99A9-72E413BB3D6E}" srcId="{71BF2D7D-C9EF-4066-A9B6-46F37727C684}" destId="{99736A09-F2D2-4F0C-B742-0A972353C9BD}" srcOrd="6" destOrd="0" parTransId="{0AED6FB0-C3D7-40D5-BC92-2C2B3FB19344}" sibTransId="{8BCF59C2-1F93-4B62-8753-AADD7E885C86}"/>
    <dgm:cxn modelId="{D3829BFC-8F02-46DD-BC2B-FD93E0A1093B}" srcId="{71BF2D7D-C9EF-4066-A9B6-46F37727C684}" destId="{88D4736C-A886-4CF8-BC3A-75F097CA9462}" srcOrd="12" destOrd="0" parTransId="{145812D3-246D-49A5-A50A-B1613F2BF696}" sibTransId="{F82B2126-DFFB-4B1D-BC8F-A2B3F3B9A677}"/>
    <dgm:cxn modelId="{01260261-67E4-48B9-8885-00DF1A5D8BE4}" type="presParOf" srcId="{17BCBB7B-5487-4C2A-8202-D4675D7D0C06}" destId="{388FD614-3373-4201-9409-877C9D9E2B80}" srcOrd="0" destOrd="0" presId="urn:microsoft.com/office/officeart/2005/8/layout/venn1"/>
    <dgm:cxn modelId="{F63CF5F9-67EF-49EC-BB0C-326EBD0EED87}" type="presParOf" srcId="{17BCBB7B-5487-4C2A-8202-D4675D7D0C06}" destId="{89527ED5-8993-4B3B-BA71-9868CD209983}" srcOrd="1" destOrd="0" presId="urn:microsoft.com/office/officeart/2005/8/layout/venn1"/>
    <dgm:cxn modelId="{1FBB452B-FED1-4931-B6C4-9327EE770F81}" type="presParOf" srcId="{17BCBB7B-5487-4C2A-8202-D4675D7D0C06}" destId="{576243D6-A53D-44ED-8A09-CA9450FA906B}" srcOrd="2" destOrd="0" presId="urn:microsoft.com/office/officeart/2005/8/layout/venn1"/>
    <dgm:cxn modelId="{906BD68A-4E73-49D6-921A-338487109255}" type="presParOf" srcId="{17BCBB7B-5487-4C2A-8202-D4675D7D0C06}" destId="{65C5FDD5-A376-437C-A276-8F962CD2C87F}" srcOrd="3" destOrd="0" presId="urn:microsoft.com/office/officeart/2005/8/layout/venn1"/>
    <dgm:cxn modelId="{D0DFE448-F30C-4694-BC35-6DE353EC6437}" type="presParOf" srcId="{17BCBB7B-5487-4C2A-8202-D4675D7D0C06}" destId="{63C10323-DF27-4127-BADC-FD98452A0064}" srcOrd="4" destOrd="0" presId="urn:microsoft.com/office/officeart/2005/8/layout/venn1"/>
    <dgm:cxn modelId="{E0D0CE33-E565-4765-97C2-40A100322B6F}" type="presParOf" srcId="{17BCBB7B-5487-4C2A-8202-D4675D7D0C06}" destId="{33D926BC-61D1-4B39-A644-6F844279CDC3}" srcOrd="5" destOrd="0" presId="urn:microsoft.com/office/officeart/2005/8/layout/venn1"/>
    <dgm:cxn modelId="{B319D95B-5282-462B-9757-37EA6855D372}" type="presParOf" srcId="{17BCBB7B-5487-4C2A-8202-D4675D7D0C06}" destId="{E4D6FC8F-31D3-4C0F-BF58-387269EC4F62}" srcOrd="6" destOrd="0" presId="urn:microsoft.com/office/officeart/2005/8/layout/venn1"/>
    <dgm:cxn modelId="{FBF20672-AB2D-45F1-BD9D-8C47F47FA8F7}" type="presParOf" srcId="{17BCBB7B-5487-4C2A-8202-D4675D7D0C06}" destId="{9AF61EFF-A1F3-447A-9120-6ED7611CF513}" srcOrd="7" destOrd="0" presId="urn:microsoft.com/office/officeart/2005/8/layout/venn1"/>
    <dgm:cxn modelId="{C1AEEE82-AAFF-4E8A-9BDB-96E9CDFFEAE4}" type="presParOf" srcId="{17BCBB7B-5487-4C2A-8202-D4675D7D0C06}" destId="{CFA450E5-BF85-4139-95BB-97E13CE9AC2F}" srcOrd="8" destOrd="0" presId="urn:microsoft.com/office/officeart/2005/8/layout/venn1"/>
    <dgm:cxn modelId="{FAF62D3D-D916-495A-A239-87D0BEDECFB4}" type="presParOf" srcId="{17BCBB7B-5487-4C2A-8202-D4675D7D0C06}" destId="{C35D2343-B83F-4154-890C-AFFBBDBF9E90}" srcOrd="9" destOrd="0" presId="urn:microsoft.com/office/officeart/2005/8/layout/venn1"/>
    <dgm:cxn modelId="{3DD0222D-9A7B-4C6E-8D2C-3F4E7B704B26}" type="presParOf" srcId="{17BCBB7B-5487-4C2A-8202-D4675D7D0C06}" destId="{0863FD38-D962-47B3-AAF2-12FC0A2778A1}" srcOrd="10" destOrd="0" presId="urn:microsoft.com/office/officeart/2005/8/layout/venn1"/>
    <dgm:cxn modelId="{5889EE40-641F-4BF3-AB50-8BA09F2B323C}" type="presParOf" srcId="{17BCBB7B-5487-4C2A-8202-D4675D7D0C06}" destId="{4EA4F204-7F91-4BD6-AA5B-A28CAE7E9C75}" srcOrd="11" destOrd="0" presId="urn:microsoft.com/office/officeart/2005/8/layout/venn1"/>
    <dgm:cxn modelId="{80564301-9543-4E4C-83C3-1FE649782AF3}" type="presParOf" srcId="{17BCBB7B-5487-4C2A-8202-D4675D7D0C06}" destId="{506A408D-D94D-4682-BECF-03AD13BA002D}" srcOrd="12" destOrd="0" presId="urn:microsoft.com/office/officeart/2005/8/layout/venn1"/>
    <dgm:cxn modelId="{728B3BE1-169A-4602-B16E-026619EE46E6}" type="presParOf" srcId="{17BCBB7B-5487-4C2A-8202-D4675D7D0C06}" destId="{90D95CDD-A84B-4060-A4D5-4A252657DFA0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2E46F9-091A-4495-9330-FA36AC387A1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F070925-281F-47EE-BA2B-0EC7E50E05C4}">
      <dgm:prSet/>
      <dgm:spPr/>
      <dgm:t>
        <a:bodyPr/>
        <a:lstStyle/>
        <a:p>
          <a:r>
            <a:rPr lang="en-IN"/>
            <a:t>Player</a:t>
          </a:r>
        </a:p>
      </dgm:t>
    </dgm:pt>
    <dgm:pt modelId="{41EA9787-E0B3-42BD-BCBA-4E5130C6A343}" type="parTrans" cxnId="{350C0A2E-4758-4294-923A-CAA0FFF53D4E}">
      <dgm:prSet/>
      <dgm:spPr/>
      <dgm:t>
        <a:bodyPr/>
        <a:lstStyle/>
        <a:p>
          <a:endParaRPr lang="en-IN"/>
        </a:p>
      </dgm:t>
    </dgm:pt>
    <dgm:pt modelId="{86E3D28B-9EAF-40DD-B208-12A8E0C9D88A}" type="sibTrans" cxnId="{350C0A2E-4758-4294-923A-CAA0FFF53D4E}">
      <dgm:prSet/>
      <dgm:spPr/>
      <dgm:t>
        <a:bodyPr/>
        <a:lstStyle/>
        <a:p>
          <a:endParaRPr lang="en-IN"/>
        </a:p>
      </dgm:t>
    </dgm:pt>
    <dgm:pt modelId="{DDD116EA-D61C-4D51-873C-D8370BF146C8}">
      <dgm:prSet/>
      <dgm:spPr/>
      <dgm:t>
        <a:bodyPr/>
        <a:lstStyle/>
        <a:p>
          <a:r>
            <a:rPr lang="en-IN"/>
            <a:t>Position</a:t>
          </a:r>
        </a:p>
      </dgm:t>
    </dgm:pt>
    <dgm:pt modelId="{02B93B72-2F13-4108-8471-2639146570B6}" type="parTrans" cxnId="{4C3E5437-EBA8-48EC-B484-EB5DF52CD8F1}">
      <dgm:prSet/>
      <dgm:spPr/>
      <dgm:t>
        <a:bodyPr/>
        <a:lstStyle/>
        <a:p>
          <a:endParaRPr lang="en-IN"/>
        </a:p>
      </dgm:t>
    </dgm:pt>
    <dgm:pt modelId="{C469C33A-9984-49D0-84AA-649873FAAD53}" type="sibTrans" cxnId="{4C3E5437-EBA8-48EC-B484-EB5DF52CD8F1}">
      <dgm:prSet/>
      <dgm:spPr/>
      <dgm:t>
        <a:bodyPr/>
        <a:lstStyle/>
        <a:p>
          <a:endParaRPr lang="en-IN"/>
        </a:p>
      </dgm:t>
    </dgm:pt>
    <dgm:pt modelId="{A9875B92-AFDF-427F-8CAD-171510C4CCE4}">
      <dgm:prSet/>
      <dgm:spPr/>
      <dgm:t>
        <a:bodyPr/>
        <a:lstStyle/>
        <a:p>
          <a:r>
            <a:rPr lang="en-IN"/>
            <a:t>Age</a:t>
          </a:r>
        </a:p>
      </dgm:t>
    </dgm:pt>
    <dgm:pt modelId="{A4113F61-A9CE-4E5B-9FCD-3EA917A64A9C}" type="parTrans" cxnId="{DE2661F0-5582-4B5F-85BB-76FB464A77DB}">
      <dgm:prSet/>
      <dgm:spPr/>
      <dgm:t>
        <a:bodyPr/>
        <a:lstStyle/>
        <a:p>
          <a:endParaRPr lang="en-IN"/>
        </a:p>
      </dgm:t>
    </dgm:pt>
    <dgm:pt modelId="{7A636605-24EA-4A6F-80E6-68E8178AE84D}" type="sibTrans" cxnId="{DE2661F0-5582-4B5F-85BB-76FB464A77DB}">
      <dgm:prSet/>
      <dgm:spPr/>
      <dgm:t>
        <a:bodyPr/>
        <a:lstStyle/>
        <a:p>
          <a:endParaRPr lang="en-IN"/>
        </a:p>
      </dgm:t>
    </dgm:pt>
    <dgm:pt modelId="{6D60C967-969F-4C4F-83BD-94B7628BD4D1}">
      <dgm:prSet/>
      <dgm:spPr/>
      <dgm:t>
        <a:bodyPr/>
        <a:lstStyle/>
        <a:p>
          <a:r>
            <a:rPr lang="en-IN"/>
            <a:t>Nationality 1 &amp; 2</a:t>
          </a:r>
        </a:p>
      </dgm:t>
    </dgm:pt>
    <dgm:pt modelId="{5172CBA3-3953-4933-A836-9AB5F7971A74}" type="parTrans" cxnId="{58064760-5E09-44A9-A6C6-BED23C049A08}">
      <dgm:prSet/>
      <dgm:spPr/>
      <dgm:t>
        <a:bodyPr/>
        <a:lstStyle/>
        <a:p>
          <a:endParaRPr lang="en-IN"/>
        </a:p>
      </dgm:t>
    </dgm:pt>
    <dgm:pt modelId="{D31E5EC0-F49E-4761-B4CA-E57E7A663926}" type="sibTrans" cxnId="{58064760-5E09-44A9-A6C6-BED23C049A08}">
      <dgm:prSet/>
      <dgm:spPr/>
      <dgm:t>
        <a:bodyPr/>
        <a:lstStyle/>
        <a:p>
          <a:endParaRPr lang="en-IN"/>
        </a:p>
      </dgm:t>
    </dgm:pt>
    <dgm:pt modelId="{91D1D149-1577-49E2-9BCB-D75DF677EB3A}">
      <dgm:prSet/>
      <dgm:spPr/>
      <dgm:t>
        <a:bodyPr/>
        <a:lstStyle/>
        <a:p>
          <a:r>
            <a:rPr lang="en-IN"/>
            <a:t>Club</a:t>
          </a:r>
        </a:p>
      </dgm:t>
    </dgm:pt>
    <dgm:pt modelId="{F4443EBB-1553-4B72-98E8-3FAE42B4057E}" type="parTrans" cxnId="{114E5BDF-9D06-4962-8739-0EBF310150A9}">
      <dgm:prSet/>
      <dgm:spPr/>
      <dgm:t>
        <a:bodyPr/>
        <a:lstStyle/>
        <a:p>
          <a:endParaRPr lang="en-IN"/>
        </a:p>
      </dgm:t>
    </dgm:pt>
    <dgm:pt modelId="{854F2203-8D8A-4900-BC12-6713701979ED}" type="sibTrans" cxnId="{114E5BDF-9D06-4962-8739-0EBF310150A9}">
      <dgm:prSet/>
      <dgm:spPr/>
      <dgm:t>
        <a:bodyPr/>
        <a:lstStyle/>
        <a:p>
          <a:endParaRPr lang="en-IN"/>
        </a:p>
      </dgm:t>
    </dgm:pt>
    <dgm:pt modelId="{FECB5F6B-A0B0-460C-87CD-4BD00C1CCBE8}">
      <dgm:prSet/>
      <dgm:spPr/>
      <dgm:t>
        <a:bodyPr/>
        <a:lstStyle/>
        <a:p>
          <a:r>
            <a:rPr lang="en-IN"/>
            <a:t>Market value</a:t>
          </a:r>
        </a:p>
      </dgm:t>
    </dgm:pt>
    <dgm:pt modelId="{9FDB02F6-AC45-4465-A4F6-3AB70AD6D23B}" type="parTrans" cxnId="{8551B94D-425E-4A46-BE66-8B53222072B3}">
      <dgm:prSet/>
      <dgm:spPr/>
      <dgm:t>
        <a:bodyPr/>
        <a:lstStyle/>
        <a:p>
          <a:endParaRPr lang="en-IN"/>
        </a:p>
      </dgm:t>
    </dgm:pt>
    <dgm:pt modelId="{963A5D94-1D68-4212-9955-CC7114ABBA02}" type="sibTrans" cxnId="{8551B94D-425E-4A46-BE66-8B53222072B3}">
      <dgm:prSet/>
      <dgm:spPr/>
      <dgm:t>
        <a:bodyPr/>
        <a:lstStyle/>
        <a:p>
          <a:endParaRPr lang="en-IN"/>
        </a:p>
      </dgm:t>
    </dgm:pt>
    <dgm:pt modelId="{F8EE9E9D-BB09-429F-BBC7-1BFDD90F0A69}" type="pres">
      <dgm:prSet presAssocID="{3C2E46F9-091A-4495-9330-FA36AC387A14}" presName="CompostProcess" presStyleCnt="0">
        <dgm:presLayoutVars>
          <dgm:dir/>
          <dgm:resizeHandles val="exact"/>
        </dgm:presLayoutVars>
      </dgm:prSet>
      <dgm:spPr/>
    </dgm:pt>
    <dgm:pt modelId="{77A7FDFB-7DEE-48D4-A51E-4724EE5F195A}" type="pres">
      <dgm:prSet presAssocID="{3C2E46F9-091A-4495-9330-FA36AC387A14}" presName="arrow" presStyleLbl="bgShp" presStyleIdx="0" presStyleCnt="1"/>
      <dgm:spPr/>
    </dgm:pt>
    <dgm:pt modelId="{55278A01-DB4F-44DF-8D13-48DF1B592DCA}" type="pres">
      <dgm:prSet presAssocID="{3C2E46F9-091A-4495-9330-FA36AC387A14}" presName="linearProcess" presStyleCnt="0"/>
      <dgm:spPr/>
    </dgm:pt>
    <dgm:pt modelId="{1E8D15C0-26AF-4F26-A123-2246A17677BB}" type="pres">
      <dgm:prSet presAssocID="{EF070925-281F-47EE-BA2B-0EC7E50E05C4}" presName="textNode" presStyleLbl="node1" presStyleIdx="0" presStyleCnt="6">
        <dgm:presLayoutVars>
          <dgm:bulletEnabled val="1"/>
        </dgm:presLayoutVars>
      </dgm:prSet>
      <dgm:spPr/>
    </dgm:pt>
    <dgm:pt modelId="{47A0B7EE-765D-4541-8706-E30F78C74C17}" type="pres">
      <dgm:prSet presAssocID="{86E3D28B-9EAF-40DD-B208-12A8E0C9D88A}" presName="sibTrans" presStyleCnt="0"/>
      <dgm:spPr/>
    </dgm:pt>
    <dgm:pt modelId="{2CFB50C2-2AF9-4685-B6A0-E3F6E736E1F9}" type="pres">
      <dgm:prSet presAssocID="{DDD116EA-D61C-4D51-873C-D8370BF146C8}" presName="textNode" presStyleLbl="node1" presStyleIdx="1" presStyleCnt="6">
        <dgm:presLayoutVars>
          <dgm:bulletEnabled val="1"/>
        </dgm:presLayoutVars>
      </dgm:prSet>
      <dgm:spPr/>
    </dgm:pt>
    <dgm:pt modelId="{61235D31-3415-4328-AF5F-1CB519186B0A}" type="pres">
      <dgm:prSet presAssocID="{C469C33A-9984-49D0-84AA-649873FAAD53}" presName="sibTrans" presStyleCnt="0"/>
      <dgm:spPr/>
    </dgm:pt>
    <dgm:pt modelId="{4BC0B005-0D58-457E-9AF5-7C02EAE43D08}" type="pres">
      <dgm:prSet presAssocID="{A9875B92-AFDF-427F-8CAD-171510C4CCE4}" presName="textNode" presStyleLbl="node1" presStyleIdx="2" presStyleCnt="6">
        <dgm:presLayoutVars>
          <dgm:bulletEnabled val="1"/>
        </dgm:presLayoutVars>
      </dgm:prSet>
      <dgm:spPr/>
    </dgm:pt>
    <dgm:pt modelId="{1CCC72F0-0529-4DA9-842F-B8222AD05834}" type="pres">
      <dgm:prSet presAssocID="{7A636605-24EA-4A6F-80E6-68E8178AE84D}" presName="sibTrans" presStyleCnt="0"/>
      <dgm:spPr/>
    </dgm:pt>
    <dgm:pt modelId="{2C4738EC-53C6-41F4-986B-ADC4A2218DCB}" type="pres">
      <dgm:prSet presAssocID="{6D60C967-969F-4C4F-83BD-94B7628BD4D1}" presName="textNode" presStyleLbl="node1" presStyleIdx="3" presStyleCnt="6">
        <dgm:presLayoutVars>
          <dgm:bulletEnabled val="1"/>
        </dgm:presLayoutVars>
      </dgm:prSet>
      <dgm:spPr/>
    </dgm:pt>
    <dgm:pt modelId="{0C57A893-0F0C-470F-AC1D-660F9E6277D0}" type="pres">
      <dgm:prSet presAssocID="{D31E5EC0-F49E-4761-B4CA-E57E7A663926}" presName="sibTrans" presStyleCnt="0"/>
      <dgm:spPr/>
    </dgm:pt>
    <dgm:pt modelId="{9DB86275-C0FC-4B3A-B218-2D76F9091D37}" type="pres">
      <dgm:prSet presAssocID="{91D1D149-1577-49E2-9BCB-D75DF677EB3A}" presName="textNode" presStyleLbl="node1" presStyleIdx="4" presStyleCnt="6">
        <dgm:presLayoutVars>
          <dgm:bulletEnabled val="1"/>
        </dgm:presLayoutVars>
      </dgm:prSet>
      <dgm:spPr/>
    </dgm:pt>
    <dgm:pt modelId="{73FFAE51-C4A5-4548-8220-0957B762D571}" type="pres">
      <dgm:prSet presAssocID="{854F2203-8D8A-4900-BC12-6713701979ED}" presName="sibTrans" presStyleCnt="0"/>
      <dgm:spPr/>
    </dgm:pt>
    <dgm:pt modelId="{4982E820-A86E-4434-BAC7-96781D860002}" type="pres">
      <dgm:prSet presAssocID="{FECB5F6B-A0B0-460C-87CD-4BD00C1CCBE8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350C0A2E-4758-4294-923A-CAA0FFF53D4E}" srcId="{3C2E46F9-091A-4495-9330-FA36AC387A14}" destId="{EF070925-281F-47EE-BA2B-0EC7E50E05C4}" srcOrd="0" destOrd="0" parTransId="{41EA9787-E0B3-42BD-BCBA-4E5130C6A343}" sibTransId="{86E3D28B-9EAF-40DD-B208-12A8E0C9D88A}"/>
    <dgm:cxn modelId="{4C3E5437-EBA8-48EC-B484-EB5DF52CD8F1}" srcId="{3C2E46F9-091A-4495-9330-FA36AC387A14}" destId="{DDD116EA-D61C-4D51-873C-D8370BF146C8}" srcOrd="1" destOrd="0" parTransId="{02B93B72-2F13-4108-8471-2639146570B6}" sibTransId="{C469C33A-9984-49D0-84AA-649873FAAD53}"/>
    <dgm:cxn modelId="{58064760-5E09-44A9-A6C6-BED23C049A08}" srcId="{3C2E46F9-091A-4495-9330-FA36AC387A14}" destId="{6D60C967-969F-4C4F-83BD-94B7628BD4D1}" srcOrd="3" destOrd="0" parTransId="{5172CBA3-3953-4933-A836-9AB5F7971A74}" sibTransId="{D31E5EC0-F49E-4761-B4CA-E57E7A663926}"/>
    <dgm:cxn modelId="{B4D69664-6B63-4175-B4AF-71E4D5CC4EB7}" type="presOf" srcId="{DDD116EA-D61C-4D51-873C-D8370BF146C8}" destId="{2CFB50C2-2AF9-4685-B6A0-E3F6E736E1F9}" srcOrd="0" destOrd="0" presId="urn:microsoft.com/office/officeart/2005/8/layout/hProcess9"/>
    <dgm:cxn modelId="{F74C1469-6BE7-495C-9FE2-AA82F3A5193D}" type="presOf" srcId="{6D60C967-969F-4C4F-83BD-94B7628BD4D1}" destId="{2C4738EC-53C6-41F4-986B-ADC4A2218DCB}" srcOrd="0" destOrd="0" presId="urn:microsoft.com/office/officeart/2005/8/layout/hProcess9"/>
    <dgm:cxn modelId="{139E946B-73CE-48B7-8A99-21E140395C4A}" type="presOf" srcId="{FECB5F6B-A0B0-460C-87CD-4BD00C1CCBE8}" destId="{4982E820-A86E-4434-BAC7-96781D860002}" srcOrd="0" destOrd="0" presId="urn:microsoft.com/office/officeart/2005/8/layout/hProcess9"/>
    <dgm:cxn modelId="{8551B94D-425E-4A46-BE66-8B53222072B3}" srcId="{3C2E46F9-091A-4495-9330-FA36AC387A14}" destId="{FECB5F6B-A0B0-460C-87CD-4BD00C1CCBE8}" srcOrd="5" destOrd="0" parTransId="{9FDB02F6-AC45-4465-A4F6-3AB70AD6D23B}" sibTransId="{963A5D94-1D68-4212-9955-CC7114ABBA02}"/>
    <dgm:cxn modelId="{2CA72C57-6CE2-44B4-8822-3584FAD2AA43}" type="presOf" srcId="{EF070925-281F-47EE-BA2B-0EC7E50E05C4}" destId="{1E8D15C0-26AF-4F26-A123-2246A17677BB}" srcOrd="0" destOrd="0" presId="urn:microsoft.com/office/officeart/2005/8/layout/hProcess9"/>
    <dgm:cxn modelId="{0E5BD47B-EFB8-41E0-B3B4-8FFC683D0A48}" type="presOf" srcId="{91D1D149-1577-49E2-9BCB-D75DF677EB3A}" destId="{9DB86275-C0FC-4B3A-B218-2D76F9091D37}" srcOrd="0" destOrd="0" presId="urn:microsoft.com/office/officeart/2005/8/layout/hProcess9"/>
    <dgm:cxn modelId="{D51FB2D5-6227-4CF6-B2BA-748E27600BE1}" type="presOf" srcId="{3C2E46F9-091A-4495-9330-FA36AC387A14}" destId="{F8EE9E9D-BB09-429F-BBC7-1BFDD90F0A69}" srcOrd="0" destOrd="0" presId="urn:microsoft.com/office/officeart/2005/8/layout/hProcess9"/>
    <dgm:cxn modelId="{114E5BDF-9D06-4962-8739-0EBF310150A9}" srcId="{3C2E46F9-091A-4495-9330-FA36AC387A14}" destId="{91D1D149-1577-49E2-9BCB-D75DF677EB3A}" srcOrd="4" destOrd="0" parTransId="{F4443EBB-1553-4B72-98E8-3FAE42B4057E}" sibTransId="{854F2203-8D8A-4900-BC12-6713701979ED}"/>
    <dgm:cxn modelId="{DE2661F0-5582-4B5F-85BB-76FB464A77DB}" srcId="{3C2E46F9-091A-4495-9330-FA36AC387A14}" destId="{A9875B92-AFDF-427F-8CAD-171510C4CCE4}" srcOrd="2" destOrd="0" parTransId="{A4113F61-A9CE-4E5B-9FCD-3EA917A64A9C}" sibTransId="{7A636605-24EA-4A6F-80E6-68E8178AE84D}"/>
    <dgm:cxn modelId="{3A2C87F8-B5DF-4B06-8084-A8315528519D}" type="presOf" srcId="{A9875B92-AFDF-427F-8CAD-171510C4CCE4}" destId="{4BC0B005-0D58-457E-9AF5-7C02EAE43D08}" srcOrd="0" destOrd="0" presId="urn:microsoft.com/office/officeart/2005/8/layout/hProcess9"/>
    <dgm:cxn modelId="{3B1AE1AE-ABAB-4FFD-9CF1-639F947F70D6}" type="presParOf" srcId="{F8EE9E9D-BB09-429F-BBC7-1BFDD90F0A69}" destId="{77A7FDFB-7DEE-48D4-A51E-4724EE5F195A}" srcOrd="0" destOrd="0" presId="urn:microsoft.com/office/officeart/2005/8/layout/hProcess9"/>
    <dgm:cxn modelId="{5C2AF406-0B31-47DC-B52C-8351B2DC7075}" type="presParOf" srcId="{F8EE9E9D-BB09-429F-BBC7-1BFDD90F0A69}" destId="{55278A01-DB4F-44DF-8D13-48DF1B592DCA}" srcOrd="1" destOrd="0" presId="urn:microsoft.com/office/officeart/2005/8/layout/hProcess9"/>
    <dgm:cxn modelId="{2799D77D-7466-4D92-A30A-1CCE622058B3}" type="presParOf" srcId="{55278A01-DB4F-44DF-8D13-48DF1B592DCA}" destId="{1E8D15C0-26AF-4F26-A123-2246A17677BB}" srcOrd="0" destOrd="0" presId="urn:microsoft.com/office/officeart/2005/8/layout/hProcess9"/>
    <dgm:cxn modelId="{03E4D9B9-2755-4E2C-86D9-CDD1934A7636}" type="presParOf" srcId="{55278A01-DB4F-44DF-8D13-48DF1B592DCA}" destId="{47A0B7EE-765D-4541-8706-E30F78C74C17}" srcOrd="1" destOrd="0" presId="urn:microsoft.com/office/officeart/2005/8/layout/hProcess9"/>
    <dgm:cxn modelId="{822AA466-14EF-4C35-8F3B-72879C4FEEE7}" type="presParOf" srcId="{55278A01-DB4F-44DF-8D13-48DF1B592DCA}" destId="{2CFB50C2-2AF9-4685-B6A0-E3F6E736E1F9}" srcOrd="2" destOrd="0" presId="urn:microsoft.com/office/officeart/2005/8/layout/hProcess9"/>
    <dgm:cxn modelId="{10635FEC-7890-4188-8485-6975F295F736}" type="presParOf" srcId="{55278A01-DB4F-44DF-8D13-48DF1B592DCA}" destId="{61235D31-3415-4328-AF5F-1CB519186B0A}" srcOrd="3" destOrd="0" presId="urn:microsoft.com/office/officeart/2005/8/layout/hProcess9"/>
    <dgm:cxn modelId="{7D477B7A-4968-4B8C-8254-16F33D55DB0D}" type="presParOf" srcId="{55278A01-DB4F-44DF-8D13-48DF1B592DCA}" destId="{4BC0B005-0D58-457E-9AF5-7C02EAE43D08}" srcOrd="4" destOrd="0" presId="urn:microsoft.com/office/officeart/2005/8/layout/hProcess9"/>
    <dgm:cxn modelId="{67A24230-3DEF-46D3-A914-824D29543F49}" type="presParOf" srcId="{55278A01-DB4F-44DF-8D13-48DF1B592DCA}" destId="{1CCC72F0-0529-4DA9-842F-B8222AD05834}" srcOrd="5" destOrd="0" presId="urn:microsoft.com/office/officeart/2005/8/layout/hProcess9"/>
    <dgm:cxn modelId="{89C5D089-DAE3-494D-B7BE-7FF945567E9B}" type="presParOf" srcId="{55278A01-DB4F-44DF-8D13-48DF1B592DCA}" destId="{2C4738EC-53C6-41F4-986B-ADC4A2218DCB}" srcOrd="6" destOrd="0" presId="urn:microsoft.com/office/officeart/2005/8/layout/hProcess9"/>
    <dgm:cxn modelId="{515B69F2-44E4-4FE3-A902-867F9D13A7AD}" type="presParOf" srcId="{55278A01-DB4F-44DF-8D13-48DF1B592DCA}" destId="{0C57A893-0F0C-470F-AC1D-660F9E6277D0}" srcOrd="7" destOrd="0" presId="urn:microsoft.com/office/officeart/2005/8/layout/hProcess9"/>
    <dgm:cxn modelId="{B2C31240-6237-445F-B737-0558BAB5AE2E}" type="presParOf" srcId="{55278A01-DB4F-44DF-8D13-48DF1B592DCA}" destId="{9DB86275-C0FC-4B3A-B218-2D76F9091D37}" srcOrd="8" destOrd="0" presId="urn:microsoft.com/office/officeart/2005/8/layout/hProcess9"/>
    <dgm:cxn modelId="{C7BFF4CF-8CA9-48AA-A3A6-48B586E12DAA}" type="presParOf" srcId="{55278A01-DB4F-44DF-8D13-48DF1B592DCA}" destId="{73FFAE51-C4A5-4548-8220-0957B762D571}" srcOrd="9" destOrd="0" presId="urn:microsoft.com/office/officeart/2005/8/layout/hProcess9"/>
    <dgm:cxn modelId="{539AF446-A21C-4359-8766-CDD6CB27FBCF}" type="presParOf" srcId="{55278A01-DB4F-44DF-8D13-48DF1B592DCA}" destId="{4982E820-A86E-4434-BAC7-96781D860002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6974B9-00A3-4D18-9726-5CCE7E32FF8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31C9D5A-5028-4627-95ED-F84D1DDF3C31}">
      <dgm:prSet/>
      <dgm:spPr/>
      <dgm:t>
        <a:bodyPr/>
        <a:lstStyle/>
        <a:p>
          <a:r>
            <a:rPr lang="en-IN" b="0" i="0" dirty="0"/>
            <a:t>Erling haaland        180</a:t>
          </a:r>
          <a:endParaRPr lang="en-IN" dirty="0"/>
        </a:p>
      </dgm:t>
    </dgm:pt>
    <dgm:pt modelId="{5922A64A-E560-4AB2-9073-DAFDB40FC233}" type="parTrans" cxnId="{4237D871-CC2E-4AAB-80CE-F6A581671C52}">
      <dgm:prSet/>
      <dgm:spPr/>
      <dgm:t>
        <a:bodyPr/>
        <a:lstStyle/>
        <a:p>
          <a:endParaRPr lang="en-IN"/>
        </a:p>
      </dgm:t>
    </dgm:pt>
    <dgm:pt modelId="{D45CC54D-D4AB-4029-AAF6-843CDE1388FF}" type="sibTrans" cxnId="{4237D871-CC2E-4AAB-80CE-F6A581671C52}">
      <dgm:prSet/>
      <dgm:spPr/>
      <dgm:t>
        <a:bodyPr/>
        <a:lstStyle/>
        <a:p>
          <a:endParaRPr lang="en-IN"/>
        </a:p>
      </dgm:t>
    </dgm:pt>
    <dgm:pt modelId="{6E785245-7A60-415D-8518-36FDE88A428F}">
      <dgm:prSet/>
      <dgm:spPr/>
      <dgm:t>
        <a:bodyPr/>
        <a:lstStyle/>
        <a:p>
          <a:r>
            <a:rPr lang="en-IN" b="0" i="0" dirty="0"/>
            <a:t>Kylian Mbappe       180</a:t>
          </a:r>
          <a:endParaRPr lang="en-IN" dirty="0"/>
        </a:p>
      </dgm:t>
    </dgm:pt>
    <dgm:pt modelId="{AB21D605-8860-4ADB-8A57-941834165597}" type="parTrans" cxnId="{6243AA97-984B-4E6E-AE19-ACC52D7C79B9}">
      <dgm:prSet/>
      <dgm:spPr/>
      <dgm:t>
        <a:bodyPr/>
        <a:lstStyle/>
        <a:p>
          <a:endParaRPr lang="en-IN"/>
        </a:p>
      </dgm:t>
    </dgm:pt>
    <dgm:pt modelId="{9A6E44EC-EA4A-4DF9-9180-5AB8183D26BA}" type="sibTrans" cxnId="{6243AA97-984B-4E6E-AE19-ACC52D7C79B9}">
      <dgm:prSet/>
      <dgm:spPr/>
      <dgm:t>
        <a:bodyPr/>
        <a:lstStyle/>
        <a:p>
          <a:endParaRPr lang="en-IN"/>
        </a:p>
      </dgm:t>
    </dgm:pt>
    <dgm:pt modelId="{9839BEAD-37B4-4568-B0E8-9EE66067B92B}">
      <dgm:prSet/>
      <dgm:spPr/>
      <dgm:t>
        <a:bodyPr/>
        <a:lstStyle/>
        <a:p>
          <a:r>
            <a:rPr lang="en-IN"/>
            <a:t>Vencius Junior        150 </a:t>
          </a:r>
        </a:p>
      </dgm:t>
    </dgm:pt>
    <dgm:pt modelId="{F796808F-F1E4-4510-B24E-8DFCC6368E04}" type="parTrans" cxnId="{5FDF1ADA-0B22-4F0B-89A3-EDEC8A583759}">
      <dgm:prSet/>
      <dgm:spPr/>
      <dgm:t>
        <a:bodyPr/>
        <a:lstStyle/>
        <a:p>
          <a:endParaRPr lang="en-IN"/>
        </a:p>
      </dgm:t>
    </dgm:pt>
    <dgm:pt modelId="{ECAC5855-5CBF-4DE6-91A5-46D945DF8029}" type="sibTrans" cxnId="{5FDF1ADA-0B22-4F0B-89A3-EDEC8A583759}">
      <dgm:prSet/>
      <dgm:spPr/>
      <dgm:t>
        <a:bodyPr/>
        <a:lstStyle/>
        <a:p>
          <a:endParaRPr lang="en-IN"/>
        </a:p>
      </dgm:t>
    </dgm:pt>
    <dgm:pt modelId="{AB7C1CB4-A9E5-4859-9EED-76BD73DAABF5}">
      <dgm:prSet/>
      <dgm:spPr/>
      <dgm:t>
        <a:bodyPr/>
        <a:lstStyle/>
        <a:p>
          <a:r>
            <a:rPr lang="en-IN" b="0" i="0" dirty="0"/>
            <a:t>Jude Bellingham     120</a:t>
          </a:r>
          <a:endParaRPr lang="en-IN" dirty="0"/>
        </a:p>
      </dgm:t>
    </dgm:pt>
    <dgm:pt modelId="{90DABCEE-06D7-4910-82AF-04A614BE1883}" type="parTrans" cxnId="{4A7003DF-9068-4A21-94C7-4A16CD29A34C}">
      <dgm:prSet/>
      <dgm:spPr/>
      <dgm:t>
        <a:bodyPr/>
        <a:lstStyle/>
        <a:p>
          <a:endParaRPr lang="en-IN"/>
        </a:p>
      </dgm:t>
    </dgm:pt>
    <dgm:pt modelId="{F8B1636D-2B23-4851-95BD-2E0EDE02A197}" type="sibTrans" cxnId="{4A7003DF-9068-4A21-94C7-4A16CD29A34C}">
      <dgm:prSet/>
      <dgm:spPr/>
      <dgm:t>
        <a:bodyPr/>
        <a:lstStyle/>
        <a:p>
          <a:endParaRPr lang="en-IN"/>
        </a:p>
      </dgm:t>
    </dgm:pt>
    <dgm:pt modelId="{06D79415-BC17-4D0E-9577-0DE618FD340B}">
      <dgm:prSet/>
      <dgm:spPr/>
      <dgm:t>
        <a:bodyPr/>
        <a:lstStyle/>
        <a:p>
          <a:r>
            <a:rPr lang="en-IN" dirty="0"/>
            <a:t>Bukayo Saka            120</a:t>
          </a:r>
        </a:p>
      </dgm:t>
    </dgm:pt>
    <dgm:pt modelId="{0111A516-01A9-4F46-9930-8F05F8485506}" type="parTrans" cxnId="{EBFB8CEB-E48D-446C-82AC-A0F03F36ED20}">
      <dgm:prSet/>
      <dgm:spPr/>
      <dgm:t>
        <a:bodyPr/>
        <a:lstStyle/>
        <a:p>
          <a:endParaRPr lang="en-IN"/>
        </a:p>
      </dgm:t>
    </dgm:pt>
    <dgm:pt modelId="{F01D0D89-2DE5-407D-95BA-D159731B341C}" type="sibTrans" cxnId="{EBFB8CEB-E48D-446C-82AC-A0F03F36ED20}">
      <dgm:prSet/>
      <dgm:spPr/>
      <dgm:t>
        <a:bodyPr/>
        <a:lstStyle/>
        <a:p>
          <a:endParaRPr lang="en-IN"/>
        </a:p>
      </dgm:t>
    </dgm:pt>
    <dgm:pt modelId="{2D396E58-18C8-4FC0-B9A6-3CCC31623475}">
      <dgm:prSet/>
      <dgm:spPr/>
      <dgm:t>
        <a:bodyPr/>
        <a:lstStyle/>
        <a:p>
          <a:r>
            <a:rPr lang="en-US" dirty="0"/>
            <a:t>Market Value</a:t>
          </a:r>
          <a:endParaRPr lang="en-IN" dirty="0"/>
        </a:p>
      </dgm:t>
    </dgm:pt>
    <dgm:pt modelId="{587768FB-27AB-4E8F-8BAA-E22471C354BB}" type="sibTrans" cxnId="{784411FF-265F-46FF-94B9-A8A4334A933B}">
      <dgm:prSet/>
      <dgm:spPr/>
      <dgm:t>
        <a:bodyPr/>
        <a:lstStyle/>
        <a:p>
          <a:endParaRPr lang="en-IN"/>
        </a:p>
      </dgm:t>
    </dgm:pt>
    <dgm:pt modelId="{3A534C6B-506E-4D29-B187-4DF3AE4E2A1F}" type="parTrans" cxnId="{784411FF-265F-46FF-94B9-A8A4334A933B}">
      <dgm:prSet/>
      <dgm:spPr/>
      <dgm:t>
        <a:bodyPr/>
        <a:lstStyle/>
        <a:p>
          <a:endParaRPr lang="en-IN"/>
        </a:p>
      </dgm:t>
    </dgm:pt>
    <dgm:pt modelId="{7FE8E3C0-0AC5-46F6-A783-27A8CAFC4367}" type="pres">
      <dgm:prSet presAssocID="{C56974B9-00A3-4D18-9726-5CCE7E32FF83}" presName="linearFlow" presStyleCnt="0">
        <dgm:presLayoutVars>
          <dgm:dir/>
          <dgm:animLvl val="lvl"/>
          <dgm:resizeHandles val="exact"/>
        </dgm:presLayoutVars>
      </dgm:prSet>
      <dgm:spPr/>
    </dgm:pt>
    <dgm:pt modelId="{0395825F-CAFD-4178-88C7-8D0A7F149205}" type="pres">
      <dgm:prSet presAssocID="{2D396E58-18C8-4FC0-B9A6-3CCC31623475}" presName="composite" presStyleCnt="0"/>
      <dgm:spPr/>
    </dgm:pt>
    <dgm:pt modelId="{A1195628-7CC3-4B6F-9343-F82FBC410DF0}" type="pres">
      <dgm:prSet presAssocID="{2D396E58-18C8-4FC0-B9A6-3CCC31623475}" presName="parentText" presStyleLbl="alignNode1" presStyleIdx="0" presStyleCnt="1" custLinFactNeighborX="1960" custLinFactNeighborY="-3846">
        <dgm:presLayoutVars>
          <dgm:chMax val="1"/>
          <dgm:bulletEnabled val="1"/>
        </dgm:presLayoutVars>
      </dgm:prSet>
      <dgm:spPr/>
    </dgm:pt>
    <dgm:pt modelId="{8CFCBCD7-9C48-4FEB-90EA-0D425A5F4245}" type="pres">
      <dgm:prSet presAssocID="{2D396E58-18C8-4FC0-B9A6-3CCC31623475}" presName="descendantText" presStyleLbl="alignAcc1" presStyleIdx="0" presStyleCnt="1" custLinFactNeighborX="827" custLinFactNeighborY="3671">
        <dgm:presLayoutVars>
          <dgm:bulletEnabled val="1"/>
        </dgm:presLayoutVars>
      </dgm:prSet>
      <dgm:spPr/>
    </dgm:pt>
  </dgm:ptLst>
  <dgm:cxnLst>
    <dgm:cxn modelId="{88958822-29C6-4C57-B423-1C89F168D9EA}" type="presOf" srcId="{06D79415-BC17-4D0E-9577-0DE618FD340B}" destId="{8CFCBCD7-9C48-4FEB-90EA-0D425A5F4245}" srcOrd="0" destOrd="4" presId="urn:microsoft.com/office/officeart/2005/8/layout/chevron2"/>
    <dgm:cxn modelId="{8DE96A28-4579-4BA6-B7A1-06C2E233F342}" type="presOf" srcId="{2D396E58-18C8-4FC0-B9A6-3CCC31623475}" destId="{A1195628-7CC3-4B6F-9343-F82FBC410DF0}" srcOrd="0" destOrd="0" presId="urn:microsoft.com/office/officeart/2005/8/layout/chevron2"/>
    <dgm:cxn modelId="{3DBF5F2E-6867-4362-AE27-E2EF2355EC24}" type="presOf" srcId="{C56974B9-00A3-4D18-9726-5CCE7E32FF83}" destId="{7FE8E3C0-0AC5-46F6-A783-27A8CAFC4367}" srcOrd="0" destOrd="0" presId="urn:microsoft.com/office/officeart/2005/8/layout/chevron2"/>
    <dgm:cxn modelId="{4237D871-CC2E-4AAB-80CE-F6A581671C52}" srcId="{2D396E58-18C8-4FC0-B9A6-3CCC31623475}" destId="{831C9D5A-5028-4627-95ED-F84D1DDF3C31}" srcOrd="0" destOrd="0" parTransId="{5922A64A-E560-4AB2-9073-DAFDB40FC233}" sibTransId="{D45CC54D-D4AB-4029-AAF6-843CDE1388FF}"/>
    <dgm:cxn modelId="{E17DEC80-1557-41EC-ACA8-20ACAAA48B71}" type="presOf" srcId="{AB7C1CB4-A9E5-4859-9EED-76BD73DAABF5}" destId="{8CFCBCD7-9C48-4FEB-90EA-0D425A5F4245}" srcOrd="0" destOrd="3" presId="urn:microsoft.com/office/officeart/2005/8/layout/chevron2"/>
    <dgm:cxn modelId="{6243AA97-984B-4E6E-AE19-ACC52D7C79B9}" srcId="{2D396E58-18C8-4FC0-B9A6-3CCC31623475}" destId="{6E785245-7A60-415D-8518-36FDE88A428F}" srcOrd="1" destOrd="0" parTransId="{AB21D605-8860-4ADB-8A57-941834165597}" sibTransId="{9A6E44EC-EA4A-4DF9-9180-5AB8183D26BA}"/>
    <dgm:cxn modelId="{4B2CFFA1-F9B2-4AA9-85DA-F32A641B1AD1}" type="presOf" srcId="{831C9D5A-5028-4627-95ED-F84D1DDF3C31}" destId="{8CFCBCD7-9C48-4FEB-90EA-0D425A5F4245}" srcOrd="0" destOrd="0" presId="urn:microsoft.com/office/officeart/2005/8/layout/chevron2"/>
    <dgm:cxn modelId="{EC0A9FBD-2578-4FC8-AF1E-FD4427F61C90}" type="presOf" srcId="{9839BEAD-37B4-4568-B0E8-9EE66067B92B}" destId="{8CFCBCD7-9C48-4FEB-90EA-0D425A5F4245}" srcOrd="0" destOrd="2" presId="urn:microsoft.com/office/officeart/2005/8/layout/chevron2"/>
    <dgm:cxn modelId="{5FDF1ADA-0B22-4F0B-89A3-EDEC8A583759}" srcId="{2D396E58-18C8-4FC0-B9A6-3CCC31623475}" destId="{9839BEAD-37B4-4568-B0E8-9EE66067B92B}" srcOrd="2" destOrd="0" parTransId="{F796808F-F1E4-4510-B24E-8DFCC6368E04}" sibTransId="{ECAC5855-5CBF-4DE6-91A5-46D945DF8029}"/>
    <dgm:cxn modelId="{4A7003DF-9068-4A21-94C7-4A16CD29A34C}" srcId="{2D396E58-18C8-4FC0-B9A6-3CCC31623475}" destId="{AB7C1CB4-A9E5-4859-9EED-76BD73DAABF5}" srcOrd="3" destOrd="0" parTransId="{90DABCEE-06D7-4910-82AF-04A614BE1883}" sibTransId="{F8B1636D-2B23-4851-95BD-2E0EDE02A197}"/>
    <dgm:cxn modelId="{002952E7-4400-4467-A880-1FECAE554175}" type="presOf" srcId="{6E785245-7A60-415D-8518-36FDE88A428F}" destId="{8CFCBCD7-9C48-4FEB-90EA-0D425A5F4245}" srcOrd="0" destOrd="1" presId="urn:microsoft.com/office/officeart/2005/8/layout/chevron2"/>
    <dgm:cxn modelId="{EBFB8CEB-E48D-446C-82AC-A0F03F36ED20}" srcId="{2D396E58-18C8-4FC0-B9A6-3CCC31623475}" destId="{06D79415-BC17-4D0E-9577-0DE618FD340B}" srcOrd="4" destOrd="0" parTransId="{0111A516-01A9-4F46-9930-8F05F8485506}" sibTransId="{F01D0D89-2DE5-407D-95BA-D159731B341C}"/>
    <dgm:cxn modelId="{784411FF-265F-46FF-94B9-A8A4334A933B}" srcId="{C56974B9-00A3-4D18-9726-5CCE7E32FF83}" destId="{2D396E58-18C8-4FC0-B9A6-3CCC31623475}" srcOrd="0" destOrd="0" parTransId="{3A534C6B-506E-4D29-B187-4DF3AE4E2A1F}" sibTransId="{587768FB-27AB-4E8F-8BAA-E22471C354BB}"/>
    <dgm:cxn modelId="{1A608E57-C900-4B1C-B012-1CB9143B7CB2}" type="presParOf" srcId="{7FE8E3C0-0AC5-46F6-A783-27A8CAFC4367}" destId="{0395825F-CAFD-4178-88C7-8D0A7F149205}" srcOrd="0" destOrd="0" presId="urn:microsoft.com/office/officeart/2005/8/layout/chevron2"/>
    <dgm:cxn modelId="{F2194C09-0380-4298-BECB-8F3DAE1D7F85}" type="presParOf" srcId="{0395825F-CAFD-4178-88C7-8D0A7F149205}" destId="{A1195628-7CC3-4B6F-9343-F82FBC410DF0}" srcOrd="0" destOrd="0" presId="urn:microsoft.com/office/officeart/2005/8/layout/chevron2"/>
    <dgm:cxn modelId="{C3B98083-1F24-4106-8748-7E9603087DAD}" type="presParOf" srcId="{0395825F-CAFD-4178-88C7-8D0A7F149205}" destId="{8CFCBCD7-9C48-4FEB-90EA-0D425A5F424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8283BD-E495-4C85-AB6B-11021B8EE92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F5B68A4-719B-4000-BB99-A87C27F53C84}">
      <dgm:prSet/>
      <dgm:spPr/>
      <dgm:t>
        <a:bodyPr/>
        <a:lstStyle/>
        <a:p>
          <a:r>
            <a:rPr lang="en-US"/>
            <a:t>1.Endrick                     16    20(m)</a:t>
          </a:r>
          <a:endParaRPr lang="en-IN"/>
        </a:p>
      </dgm:t>
    </dgm:pt>
    <dgm:pt modelId="{B4D24D10-CEB8-4A0D-8917-8D9F3F31B0F2}" type="parTrans" cxnId="{4A665FD6-680A-4AB3-8405-45CDA933487C}">
      <dgm:prSet/>
      <dgm:spPr/>
      <dgm:t>
        <a:bodyPr/>
        <a:lstStyle/>
        <a:p>
          <a:endParaRPr lang="en-IN"/>
        </a:p>
      </dgm:t>
    </dgm:pt>
    <dgm:pt modelId="{2D5E83CA-FC80-48E4-BE90-94CAD8806A40}" type="sibTrans" cxnId="{4A665FD6-680A-4AB3-8405-45CDA933487C}">
      <dgm:prSet/>
      <dgm:spPr/>
      <dgm:t>
        <a:bodyPr/>
        <a:lstStyle/>
        <a:p>
          <a:endParaRPr lang="en-IN"/>
        </a:p>
      </dgm:t>
    </dgm:pt>
    <dgm:pt modelId="{78CC2C79-772A-48EE-9C64-FA8F1429C639}">
      <dgm:prSet/>
      <dgm:spPr/>
      <dgm:t>
        <a:bodyPr/>
        <a:lstStyle/>
        <a:p>
          <a:r>
            <a:rPr lang="en-US" dirty="0"/>
            <a:t>2.Warren Zaire            17    20(m)</a:t>
          </a:r>
          <a:endParaRPr lang="en-IN" dirty="0"/>
        </a:p>
      </dgm:t>
    </dgm:pt>
    <dgm:pt modelId="{E6ED1140-0A32-48F9-B93E-6C878D1168A0}" type="parTrans" cxnId="{8C4C5B0D-E06B-4CD3-BA2A-BD4D8363908A}">
      <dgm:prSet/>
      <dgm:spPr/>
      <dgm:t>
        <a:bodyPr/>
        <a:lstStyle/>
        <a:p>
          <a:endParaRPr lang="en-IN"/>
        </a:p>
      </dgm:t>
    </dgm:pt>
    <dgm:pt modelId="{D5984C80-F5F0-4739-BEF1-7B8CCF05AA5A}" type="sibTrans" cxnId="{8C4C5B0D-E06B-4CD3-BA2A-BD4D8363908A}">
      <dgm:prSet/>
      <dgm:spPr/>
      <dgm:t>
        <a:bodyPr/>
        <a:lstStyle/>
        <a:p>
          <a:endParaRPr lang="en-IN"/>
        </a:p>
      </dgm:t>
    </dgm:pt>
    <dgm:pt modelId="{B0F377E1-217C-4473-A544-E713F6E214D1}">
      <dgm:prSet/>
      <dgm:spPr/>
      <dgm:t>
        <a:bodyPr/>
        <a:lstStyle/>
        <a:p>
          <a:r>
            <a:rPr lang="en-US" dirty="0"/>
            <a:t>3.</a:t>
          </a:r>
          <a:r>
            <a:rPr lang="en-IN" b="0" i="0" dirty="0"/>
            <a:t> Gavi                    18    90(m)</a:t>
          </a:r>
          <a:endParaRPr lang="en-IN" dirty="0"/>
        </a:p>
      </dgm:t>
    </dgm:pt>
    <dgm:pt modelId="{36581D1F-121C-4493-A40C-ECE123DAB429}" type="parTrans" cxnId="{39210A31-EB18-4F59-B862-FF0E9AC37922}">
      <dgm:prSet/>
      <dgm:spPr/>
      <dgm:t>
        <a:bodyPr/>
        <a:lstStyle/>
        <a:p>
          <a:endParaRPr lang="en-IN"/>
        </a:p>
      </dgm:t>
    </dgm:pt>
    <dgm:pt modelId="{B081019A-03E6-4A62-80A9-24875A9E2CD5}" type="sibTrans" cxnId="{39210A31-EB18-4F59-B862-FF0E9AC37922}">
      <dgm:prSet/>
      <dgm:spPr/>
      <dgm:t>
        <a:bodyPr/>
        <a:lstStyle/>
        <a:p>
          <a:endParaRPr lang="en-IN"/>
        </a:p>
      </dgm:t>
    </dgm:pt>
    <dgm:pt modelId="{CB2D0163-161D-495A-A3AC-ABD4C925283C}" type="pres">
      <dgm:prSet presAssocID="{848283BD-E495-4C85-AB6B-11021B8EE92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471FDAF-FB19-4072-A7E0-FA919A25002F}" type="pres">
      <dgm:prSet presAssocID="{2F5B68A4-719B-4000-BB99-A87C27F53C84}" presName="horFlow" presStyleCnt="0"/>
      <dgm:spPr/>
    </dgm:pt>
    <dgm:pt modelId="{01A90142-4F2E-4F78-B8AB-1651EC993300}" type="pres">
      <dgm:prSet presAssocID="{2F5B68A4-719B-4000-BB99-A87C27F53C84}" presName="bigChev" presStyleLbl="node1" presStyleIdx="0" presStyleCnt="3" custScaleX="444999"/>
      <dgm:spPr/>
    </dgm:pt>
    <dgm:pt modelId="{99423F1A-7098-4EEA-8EF2-24EE4602FCB0}" type="pres">
      <dgm:prSet presAssocID="{2F5B68A4-719B-4000-BB99-A87C27F53C84}" presName="vSp" presStyleCnt="0"/>
      <dgm:spPr/>
    </dgm:pt>
    <dgm:pt modelId="{C6080719-0193-4094-946B-B87EE96C041F}" type="pres">
      <dgm:prSet presAssocID="{78CC2C79-772A-48EE-9C64-FA8F1429C639}" presName="horFlow" presStyleCnt="0"/>
      <dgm:spPr/>
    </dgm:pt>
    <dgm:pt modelId="{F6D12923-AC3F-49C4-9EE3-E193F044B71B}" type="pres">
      <dgm:prSet presAssocID="{78CC2C79-772A-48EE-9C64-FA8F1429C639}" presName="bigChev" presStyleLbl="node1" presStyleIdx="1" presStyleCnt="3" custScaleX="445217"/>
      <dgm:spPr/>
    </dgm:pt>
    <dgm:pt modelId="{3808D80B-F4FA-49BB-B823-BC7508B648AF}" type="pres">
      <dgm:prSet presAssocID="{78CC2C79-772A-48EE-9C64-FA8F1429C639}" presName="vSp" presStyleCnt="0"/>
      <dgm:spPr/>
    </dgm:pt>
    <dgm:pt modelId="{93122053-F6F4-43AF-8E56-E3F6D703174F}" type="pres">
      <dgm:prSet presAssocID="{B0F377E1-217C-4473-A544-E713F6E214D1}" presName="horFlow" presStyleCnt="0"/>
      <dgm:spPr/>
    </dgm:pt>
    <dgm:pt modelId="{FC7BE99A-3B5C-4CFD-8376-B150BAFDB6C8}" type="pres">
      <dgm:prSet presAssocID="{B0F377E1-217C-4473-A544-E713F6E214D1}" presName="bigChev" presStyleLbl="node1" presStyleIdx="2" presStyleCnt="3" custScaleX="445217"/>
      <dgm:spPr/>
    </dgm:pt>
  </dgm:ptLst>
  <dgm:cxnLst>
    <dgm:cxn modelId="{8C4C5B0D-E06B-4CD3-BA2A-BD4D8363908A}" srcId="{848283BD-E495-4C85-AB6B-11021B8EE92C}" destId="{78CC2C79-772A-48EE-9C64-FA8F1429C639}" srcOrd="1" destOrd="0" parTransId="{E6ED1140-0A32-48F9-B93E-6C878D1168A0}" sibTransId="{D5984C80-F5F0-4739-BEF1-7B8CCF05AA5A}"/>
    <dgm:cxn modelId="{39210A31-EB18-4F59-B862-FF0E9AC37922}" srcId="{848283BD-E495-4C85-AB6B-11021B8EE92C}" destId="{B0F377E1-217C-4473-A544-E713F6E214D1}" srcOrd="2" destOrd="0" parTransId="{36581D1F-121C-4493-A40C-ECE123DAB429}" sibTransId="{B081019A-03E6-4A62-80A9-24875A9E2CD5}"/>
    <dgm:cxn modelId="{3A234634-3BAD-4B02-97DE-869358594485}" type="presOf" srcId="{78CC2C79-772A-48EE-9C64-FA8F1429C639}" destId="{F6D12923-AC3F-49C4-9EE3-E193F044B71B}" srcOrd="0" destOrd="0" presId="urn:microsoft.com/office/officeart/2005/8/layout/lProcess3"/>
    <dgm:cxn modelId="{D35E525D-48C2-4A35-8DAF-1B4740B33D40}" type="presOf" srcId="{2F5B68A4-719B-4000-BB99-A87C27F53C84}" destId="{01A90142-4F2E-4F78-B8AB-1651EC993300}" srcOrd="0" destOrd="0" presId="urn:microsoft.com/office/officeart/2005/8/layout/lProcess3"/>
    <dgm:cxn modelId="{3650AF77-1F6D-433B-8846-94DDC3831FD8}" type="presOf" srcId="{B0F377E1-217C-4473-A544-E713F6E214D1}" destId="{FC7BE99A-3B5C-4CFD-8376-B150BAFDB6C8}" srcOrd="0" destOrd="0" presId="urn:microsoft.com/office/officeart/2005/8/layout/lProcess3"/>
    <dgm:cxn modelId="{1BA5E0B5-B7AF-4226-8237-E9D3E0DD3FB6}" type="presOf" srcId="{848283BD-E495-4C85-AB6B-11021B8EE92C}" destId="{CB2D0163-161D-495A-A3AC-ABD4C925283C}" srcOrd="0" destOrd="0" presId="urn:microsoft.com/office/officeart/2005/8/layout/lProcess3"/>
    <dgm:cxn modelId="{4A665FD6-680A-4AB3-8405-45CDA933487C}" srcId="{848283BD-E495-4C85-AB6B-11021B8EE92C}" destId="{2F5B68A4-719B-4000-BB99-A87C27F53C84}" srcOrd="0" destOrd="0" parTransId="{B4D24D10-CEB8-4A0D-8917-8D9F3F31B0F2}" sibTransId="{2D5E83CA-FC80-48E4-BE90-94CAD8806A40}"/>
    <dgm:cxn modelId="{3ADFFD5B-A459-44C5-9E52-24DB1195F4B9}" type="presParOf" srcId="{CB2D0163-161D-495A-A3AC-ABD4C925283C}" destId="{2471FDAF-FB19-4072-A7E0-FA919A25002F}" srcOrd="0" destOrd="0" presId="urn:microsoft.com/office/officeart/2005/8/layout/lProcess3"/>
    <dgm:cxn modelId="{F654831A-7050-4E52-B094-2FAC25E3FC73}" type="presParOf" srcId="{2471FDAF-FB19-4072-A7E0-FA919A25002F}" destId="{01A90142-4F2E-4F78-B8AB-1651EC993300}" srcOrd="0" destOrd="0" presId="urn:microsoft.com/office/officeart/2005/8/layout/lProcess3"/>
    <dgm:cxn modelId="{EAE4754A-FB06-4C66-A872-198F2E22F203}" type="presParOf" srcId="{CB2D0163-161D-495A-A3AC-ABD4C925283C}" destId="{99423F1A-7098-4EEA-8EF2-24EE4602FCB0}" srcOrd="1" destOrd="0" presId="urn:microsoft.com/office/officeart/2005/8/layout/lProcess3"/>
    <dgm:cxn modelId="{E064C200-F3AA-4494-86C6-5A4207770919}" type="presParOf" srcId="{CB2D0163-161D-495A-A3AC-ABD4C925283C}" destId="{C6080719-0193-4094-946B-B87EE96C041F}" srcOrd="2" destOrd="0" presId="urn:microsoft.com/office/officeart/2005/8/layout/lProcess3"/>
    <dgm:cxn modelId="{4E0EC7EE-60AD-4650-8C44-01B321589FDA}" type="presParOf" srcId="{C6080719-0193-4094-946B-B87EE96C041F}" destId="{F6D12923-AC3F-49C4-9EE3-E193F044B71B}" srcOrd="0" destOrd="0" presId="urn:microsoft.com/office/officeart/2005/8/layout/lProcess3"/>
    <dgm:cxn modelId="{19F28E9D-CE3E-49EC-AECB-5E3D64312987}" type="presParOf" srcId="{CB2D0163-161D-495A-A3AC-ABD4C925283C}" destId="{3808D80B-F4FA-49BB-B823-BC7508B648AF}" srcOrd="3" destOrd="0" presId="urn:microsoft.com/office/officeart/2005/8/layout/lProcess3"/>
    <dgm:cxn modelId="{7CC48AEB-63D1-491D-93FB-0B4DE220CD77}" type="presParOf" srcId="{CB2D0163-161D-495A-A3AC-ABD4C925283C}" destId="{93122053-F6F4-43AF-8E56-E3F6D703174F}" srcOrd="4" destOrd="0" presId="urn:microsoft.com/office/officeart/2005/8/layout/lProcess3"/>
    <dgm:cxn modelId="{6D3881D7-2590-42D3-8147-2970C8DACCBA}" type="presParOf" srcId="{93122053-F6F4-43AF-8E56-E3F6D703174F}" destId="{FC7BE99A-3B5C-4CFD-8376-B150BAFDB6C8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41BFF8-53A0-4872-B262-6C77D186FED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B2977EC-191C-4097-88AB-5917398BECCB}">
      <dgm:prSet/>
      <dgm:spPr/>
      <dgm:t>
        <a:bodyPr/>
        <a:lstStyle/>
        <a:p>
          <a:r>
            <a:rPr lang="en-IN" dirty="0"/>
            <a:t>Highest Value  960  crores</a:t>
          </a:r>
        </a:p>
      </dgm:t>
    </dgm:pt>
    <dgm:pt modelId="{2AA4C66A-D471-4B46-9DA7-5340DC076C88}" type="parTrans" cxnId="{D7D71E90-FFB0-43DB-8B0F-742C0A155018}">
      <dgm:prSet/>
      <dgm:spPr/>
      <dgm:t>
        <a:bodyPr/>
        <a:lstStyle/>
        <a:p>
          <a:endParaRPr lang="en-IN"/>
        </a:p>
      </dgm:t>
    </dgm:pt>
    <dgm:pt modelId="{E0421F7A-681D-4C3A-9709-E254943B4B86}" type="sibTrans" cxnId="{D7D71E90-FFB0-43DB-8B0F-742C0A155018}">
      <dgm:prSet/>
      <dgm:spPr/>
      <dgm:t>
        <a:bodyPr/>
        <a:lstStyle/>
        <a:p>
          <a:endParaRPr lang="en-IN"/>
        </a:p>
      </dgm:t>
    </dgm:pt>
    <dgm:pt modelId="{C85F2F74-33AC-4907-A1D9-F73984D917F0}" type="pres">
      <dgm:prSet presAssocID="{7441BFF8-53A0-4872-B262-6C77D186FED3}" presName="linearFlow" presStyleCnt="0">
        <dgm:presLayoutVars>
          <dgm:dir/>
          <dgm:resizeHandles val="exact"/>
        </dgm:presLayoutVars>
      </dgm:prSet>
      <dgm:spPr/>
    </dgm:pt>
    <dgm:pt modelId="{BC2748A4-67E0-4EA1-A309-62D4A1BB0800}" type="pres">
      <dgm:prSet presAssocID="{9B2977EC-191C-4097-88AB-5917398BECCB}" presName="composite" presStyleCnt="0"/>
      <dgm:spPr/>
    </dgm:pt>
    <dgm:pt modelId="{3D0F815B-0B6C-409D-95CD-E9E275DA48B3}" type="pres">
      <dgm:prSet presAssocID="{9B2977EC-191C-4097-88AB-5917398BECCB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A3F95C78-5BB1-40EB-AD57-B025B07F26C7}" type="pres">
      <dgm:prSet presAssocID="{9B2977EC-191C-4097-88AB-5917398BECCB}" presName="txShp" presStyleLbl="node1" presStyleIdx="0" presStyleCnt="1" custLinFactY="-100000" custLinFactNeighborX="-3342" custLinFactNeighborY="-154075">
        <dgm:presLayoutVars>
          <dgm:bulletEnabled val="1"/>
        </dgm:presLayoutVars>
      </dgm:prSet>
      <dgm:spPr/>
    </dgm:pt>
  </dgm:ptLst>
  <dgm:cxnLst>
    <dgm:cxn modelId="{B57CD06D-923B-4574-92AD-68D00174B7CC}" type="presOf" srcId="{7441BFF8-53A0-4872-B262-6C77D186FED3}" destId="{C85F2F74-33AC-4907-A1D9-F73984D917F0}" srcOrd="0" destOrd="0" presId="urn:microsoft.com/office/officeart/2005/8/layout/vList3"/>
    <dgm:cxn modelId="{D7D71E90-FFB0-43DB-8B0F-742C0A155018}" srcId="{7441BFF8-53A0-4872-B262-6C77D186FED3}" destId="{9B2977EC-191C-4097-88AB-5917398BECCB}" srcOrd="0" destOrd="0" parTransId="{2AA4C66A-D471-4B46-9DA7-5340DC076C88}" sibTransId="{E0421F7A-681D-4C3A-9709-E254943B4B86}"/>
    <dgm:cxn modelId="{F906D2D9-C444-46B0-9803-70AF967F4771}" type="presOf" srcId="{9B2977EC-191C-4097-88AB-5917398BECCB}" destId="{A3F95C78-5BB1-40EB-AD57-B025B07F26C7}" srcOrd="0" destOrd="0" presId="urn:microsoft.com/office/officeart/2005/8/layout/vList3"/>
    <dgm:cxn modelId="{7BCDB0C3-68C9-4AF6-90FE-F0A07230E3C4}" type="presParOf" srcId="{C85F2F74-33AC-4907-A1D9-F73984D917F0}" destId="{BC2748A4-67E0-4EA1-A309-62D4A1BB0800}" srcOrd="0" destOrd="0" presId="urn:microsoft.com/office/officeart/2005/8/layout/vList3"/>
    <dgm:cxn modelId="{BD321E2A-D3C1-4F09-AFE9-58F7D0637A05}" type="presParOf" srcId="{BC2748A4-67E0-4EA1-A309-62D4A1BB0800}" destId="{3D0F815B-0B6C-409D-95CD-E9E275DA48B3}" srcOrd="0" destOrd="0" presId="urn:microsoft.com/office/officeart/2005/8/layout/vList3"/>
    <dgm:cxn modelId="{28399B93-A67E-4710-A00A-1B9C77DD84D8}" type="presParOf" srcId="{BC2748A4-67E0-4EA1-A309-62D4A1BB0800}" destId="{A3F95C78-5BB1-40EB-AD57-B025B07F26C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EA80B3-6176-43B7-89D3-AEB0A87F478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F424D15-2960-484C-B5E3-A9459212A42F}">
      <dgm:prSet/>
      <dgm:spPr/>
      <dgm:t>
        <a:bodyPr/>
        <a:lstStyle/>
        <a:p>
          <a:r>
            <a:rPr lang="en-US" dirty="0"/>
            <a:t>A</a:t>
          </a:r>
          <a:r>
            <a:rPr lang="en-IN" dirty="0"/>
            <a:t>t Age 29</a:t>
          </a:r>
        </a:p>
      </dgm:t>
    </dgm:pt>
    <dgm:pt modelId="{9477886E-F8D2-4D7E-8DBB-D94681C0AA47}" type="parTrans" cxnId="{59C91209-B37C-4F7A-B3C8-BD25521BFFC4}">
      <dgm:prSet/>
      <dgm:spPr/>
      <dgm:t>
        <a:bodyPr/>
        <a:lstStyle/>
        <a:p>
          <a:endParaRPr lang="en-IN"/>
        </a:p>
      </dgm:t>
    </dgm:pt>
    <dgm:pt modelId="{12ADD0A2-B0C9-4D77-B4ED-3959477A5F23}" type="sibTrans" cxnId="{59C91209-B37C-4F7A-B3C8-BD25521BFFC4}">
      <dgm:prSet/>
      <dgm:spPr/>
      <dgm:t>
        <a:bodyPr/>
        <a:lstStyle/>
        <a:p>
          <a:endParaRPr lang="en-IN"/>
        </a:p>
      </dgm:t>
    </dgm:pt>
    <dgm:pt modelId="{EE683880-853B-429B-8D8C-EB99781A31ED}" type="pres">
      <dgm:prSet presAssocID="{E6EA80B3-6176-43B7-89D3-AEB0A87F478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653B287-A026-4C6D-97AA-ECAADF0962C8}" type="pres">
      <dgm:prSet presAssocID="{8F424D15-2960-484C-B5E3-A9459212A42F}" presName="horFlow" presStyleCnt="0"/>
      <dgm:spPr/>
    </dgm:pt>
    <dgm:pt modelId="{9726E40C-DB85-4B82-9E5F-E5BED41136FA}" type="pres">
      <dgm:prSet presAssocID="{8F424D15-2960-484C-B5E3-A9459212A42F}" presName="bigChev" presStyleLbl="node1" presStyleIdx="0" presStyleCnt="1" custScaleY="100128"/>
      <dgm:spPr/>
    </dgm:pt>
  </dgm:ptLst>
  <dgm:cxnLst>
    <dgm:cxn modelId="{59C91209-B37C-4F7A-B3C8-BD25521BFFC4}" srcId="{E6EA80B3-6176-43B7-89D3-AEB0A87F4786}" destId="{8F424D15-2960-484C-B5E3-A9459212A42F}" srcOrd="0" destOrd="0" parTransId="{9477886E-F8D2-4D7E-8DBB-D94681C0AA47}" sibTransId="{12ADD0A2-B0C9-4D77-B4ED-3959477A5F23}"/>
    <dgm:cxn modelId="{8EB98327-BE02-4301-BD5D-898AA275C7C7}" type="presOf" srcId="{8F424D15-2960-484C-B5E3-A9459212A42F}" destId="{9726E40C-DB85-4B82-9E5F-E5BED41136FA}" srcOrd="0" destOrd="0" presId="urn:microsoft.com/office/officeart/2005/8/layout/lProcess3"/>
    <dgm:cxn modelId="{B70CB4F1-F77C-4939-8C53-7A8015D4EBFF}" type="presOf" srcId="{E6EA80B3-6176-43B7-89D3-AEB0A87F4786}" destId="{EE683880-853B-429B-8D8C-EB99781A31ED}" srcOrd="0" destOrd="0" presId="urn:microsoft.com/office/officeart/2005/8/layout/lProcess3"/>
    <dgm:cxn modelId="{4E8CE06E-5577-417E-9FEE-A7DC9084DD84}" type="presParOf" srcId="{EE683880-853B-429B-8D8C-EB99781A31ED}" destId="{D653B287-A026-4C6D-97AA-ECAADF0962C8}" srcOrd="0" destOrd="0" presId="urn:microsoft.com/office/officeart/2005/8/layout/lProcess3"/>
    <dgm:cxn modelId="{B9760740-6F82-4D38-BEE9-6039D2DC1697}" type="presParOf" srcId="{D653B287-A026-4C6D-97AA-ECAADF0962C8}" destId="{9726E40C-DB85-4B82-9E5F-E5BED41136F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DA2870-30A1-49A2-AA18-A7F27F714A2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D99ECE3-C112-49B9-B925-F2B5069B20A1}">
      <dgm:prSet/>
      <dgm:spPr/>
      <dgm:t>
        <a:bodyPr/>
        <a:lstStyle/>
        <a:p>
          <a:r>
            <a:rPr lang="en-IN" dirty="0"/>
            <a:t>Highest Value    1440 crores    </a:t>
          </a:r>
        </a:p>
      </dgm:t>
    </dgm:pt>
    <dgm:pt modelId="{7B76D5CC-618A-4C04-8364-6A2B2634481A}" type="parTrans" cxnId="{494387C3-724F-48AB-ACAC-785C4BA2F923}">
      <dgm:prSet/>
      <dgm:spPr/>
      <dgm:t>
        <a:bodyPr/>
        <a:lstStyle/>
        <a:p>
          <a:endParaRPr lang="en-IN"/>
        </a:p>
      </dgm:t>
    </dgm:pt>
    <dgm:pt modelId="{EE17A63D-E169-45D7-A1B4-0E7966586677}" type="sibTrans" cxnId="{494387C3-724F-48AB-ACAC-785C4BA2F923}">
      <dgm:prSet/>
      <dgm:spPr/>
      <dgm:t>
        <a:bodyPr/>
        <a:lstStyle/>
        <a:p>
          <a:endParaRPr lang="en-IN"/>
        </a:p>
      </dgm:t>
    </dgm:pt>
    <dgm:pt modelId="{819CD86C-2104-4A91-B6D4-977D52E1526F}" type="pres">
      <dgm:prSet presAssocID="{D8DA2870-30A1-49A2-AA18-A7F27F714A2D}" presName="linearFlow" presStyleCnt="0">
        <dgm:presLayoutVars>
          <dgm:dir/>
          <dgm:resizeHandles val="exact"/>
        </dgm:presLayoutVars>
      </dgm:prSet>
      <dgm:spPr/>
    </dgm:pt>
    <dgm:pt modelId="{2A0100E8-3AE2-45E3-954B-8E8B48794851}" type="pres">
      <dgm:prSet presAssocID="{9D99ECE3-C112-49B9-B925-F2B5069B20A1}" presName="composite" presStyleCnt="0"/>
      <dgm:spPr/>
    </dgm:pt>
    <dgm:pt modelId="{A4B1D1DB-330B-410D-8112-08D54BE2C01E}" type="pres">
      <dgm:prSet presAssocID="{9D99ECE3-C112-49B9-B925-F2B5069B20A1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79DEF055-250B-474C-AEF6-E60ACA8F8C89}" type="pres">
      <dgm:prSet presAssocID="{9D99ECE3-C112-49B9-B925-F2B5069B20A1}" presName="txShp" presStyleLbl="node1" presStyleIdx="0" presStyleCnt="1">
        <dgm:presLayoutVars>
          <dgm:bulletEnabled val="1"/>
        </dgm:presLayoutVars>
      </dgm:prSet>
      <dgm:spPr/>
    </dgm:pt>
  </dgm:ptLst>
  <dgm:cxnLst>
    <dgm:cxn modelId="{A53BF707-8893-4C82-B4FA-EAA0AEF7F04A}" type="presOf" srcId="{D8DA2870-30A1-49A2-AA18-A7F27F714A2D}" destId="{819CD86C-2104-4A91-B6D4-977D52E1526F}" srcOrd="0" destOrd="0" presId="urn:microsoft.com/office/officeart/2005/8/layout/vList3"/>
    <dgm:cxn modelId="{494387C3-724F-48AB-ACAC-785C4BA2F923}" srcId="{D8DA2870-30A1-49A2-AA18-A7F27F714A2D}" destId="{9D99ECE3-C112-49B9-B925-F2B5069B20A1}" srcOrd="0" destOrd="0" parTransId="{7B76D5CC-618A-4C04-8364-6A2B2634481A}" sibTransId="{EE17A63D-E169-45D7-A1B4-0E7966586677}"/>
    <dgm:cxn modelId="{AC53D8E4-8CB4-43B5-93C1-8464CCC5DDAF}" type="presOf" srcId="{9D99ECE3-C112-49B9-B925-F2B5069B20A1}" destId="{79DEF055-250B-474C-AEF6-E60ACA8F8C89}" srcOrd="0" destOrd="0" presId="urn:microsoft.com/office/officeart/2005/8/layout/vList3"/>
    <dgm:cxn modelId="{E4C6F18F-29E9-404C-BBB0-4C51C0DDEA8E}" type="presParOf" srcId="{819CD86C-2104-4A91-B6D4-977D52E1526F}" destId="{2A0100E8-3AE2-45E3-954B-8E8B48794851}" srcOrd="0" destOrd="0" presId="urn:microsoft.com/office/officeart/2005/8/layout/vList3"/>
    <dgm:cxn modelId="{61506C73-BC28-40C0-BD3D-3FEEFF32B66B}" type="presParOf" srcId="{2A0100E8-3AE2-45E3-954B-8E8B48794851}" destId="{A4B1D1DB-330B-410D-8112-08D54BE2C01E}" srcOrd="0" destOrd="0" presId="urn:microsoft.com/office/officeart/2005/8/layout/vList3"/>
    <dgm:cxn modelId="{0BF5192E-E2B4-4650-9ADA-3EEDAC8E17C4}" type="presParOf" srcId="{2A0100E8-3AE2-45E3-954B-8E8B48794851}" destId="{79DEF055-250B-474C-AEF6-E60ACA8F8C8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B6759A-987F-414B-8A00-76C12B6256C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38813F4-3941-4D09-AB32-0F526FAC845C}">
      <dgm:prSet/>
      <dgm:spPr/>
      <dgm:t>
        <a:bodyPr/>
        <a:lstStyle/>
        <a:p>
          <a:r>
            <a:rPr lang="en-US"/>
            <a:t>A</a:t>
          </a:r>
          <a:r>
            <a:rPr lang="en-IN"/>
            <a:t>t Age 30</a:t>
          </a:r>
        </a:p>
      </dgm:t>
    </dgm:pt>
    <dgm:pt modelId="{245D89E6-C69B-48A3-854D-4CE4D31483B0}" type="parTrans" cxnId="{85F4E53A-C7B7-4E34-A8CD-0DD9A5EEEDDE}">
      <dgm:prSet/>
      <dgm:spPr/>
      <dgm:t>
        <a:bodyPr/>
        <a:lstStyle/>
        <a:p>
          <a:endParaRPr lang="en-IN"/>
        </a:p>
      </dgm:t>
    </dgm:pt>
    <dgm:pt modelId="{9770F810-A297-42D3-ADB7-4A9B308A0C4A}" type="sibTrans" cxnId="{85F4E53A-C7B7-4E34-A8CD-0DD9A5EEEDDE}">
      <dgm:prSet/>
      <dgm:spPr/>
      <dgm:t>
        <a:bodyPr/>
        <a:lstStyle/>
        <a:p>
          <a:endParaRPr lang="en-IN"/>
        </a:p>
      </dgm:t>
    </dgm:pt>
    <dgm:pt modelId="{BE478764-A047-4829-A8C2-4F7416E9A21B}" type="pres">
      <dgm:prSet presAssocID="{6CB6759A-987F-414B-8A00-76C12B6256C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E78232C-73C3-4162-9B70-FBB7C3B18AB9}" type="pres">
      <dgm:prSet presAssocID="{B38813F4-3941-4D09-AB32-0F526FAC845C}" presName="horFlow" presStyleCnt="0"/>
      <dgm:spPr/>
    </dgm:pt>
    <dgm:pt modelId="{B1AC81F2-A85F-408A-B6F3-8E015C46618A}" type="pres">
      <dgm:prSet presAssocID="{B38813F4-3941-4D09-AB32-0F526FAC845C}" presName="bigChev" presStyleLbl="node1" presStyleIdx="0" presStyleCnt="1"/>
      <dgm:spPr/>
    </dgm:pt>
  </dgm:ptLst>
  <dgm:cxnLst>
    <dgm:cxn modelId="{74950910-F1D1-4F57-8811-9824A993EE38}" type="presOf" srcId="{B38813F4-3941-4D09-AB32-0F526FAC845C}" destId="{B1AC81F2-A85F-408A-B6F3-8E015C46618A}" srcOrd="0" destOrd="0" presId="urn:microsoft.com/office/officeart/2005/8/layout/lProcess3"/>
    <dgm:cxn modelId="{85F4E53A-C7B7-4E34-A8CD-0DD9A5EEEDDE}" srcId="{6CB6759A-987F-414B-8A00-76C12B6256C6}" destId="{B38813F4-3941-4D09-AB32-0F526FAC845C}" srcOrd="0" destOrd="0" parTransId="{245D89E6-C69B-48A3-854D-4CE4D31483B0}" sibTransId="{9770F810-A297-42D3-ADB7-4A9B308A0C4A}"/>
    <dgm:cxn modelId="{8A07CB64-3C31-48BE-B74A-F1F0FB7A8624}" type="presOf" srcId="{6CB6759A-987F-414B-8A00-76C12B6256C6}" destId="{BE478764-A047-4829-A8C2-4F7416E9A21B}" srcOrd="0" destOrd="0" presId="urn:microsoft.com/office/officeart/2005/8/layout/lProcess3"/>
    <dgm:cxn modelId="{B1E0F909-EF61-47F6-BCB6-61A05E2F93C6}" type="presParOf" srcId="{BE478764-A047-4829-A8C2-4F7416E9A21B}" destId="{BE78232C-73C3-4162-9B70-FBB7C3B18AB9}" srcOrd="0" destOrd="0" presId="urn:microsoft.com/office/officeart/2005/8/layout/lProcess3"/>
    <dgm:cxn modelId="{D2AF588D-7188-40D4-A718-B8F2D5DD448D}" type="presParOf" srcId="{BE78232C-73C3-4162-9B70-FBB7C3B18AB9}" destId="{B1AC81F2-A85F-408A-B6F3-8E015C46618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FD614-3373-4201-9409-877C9D9E2B80}">
      <dsp:nvSpPr>
        <dsp:cNvPr id="0" name=""/>
        <dsp:cNvSpPr/>
      </dsp:nvSpPr>
      <dsp:spPr>
        <a:xfrm>
          <a:off x="1663015" y="634715"/>
          <a:ext cx="813113" cy="8132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527ED5-8993-4B3B-BA71-9868CD209983}">
      <dsp:nvSpPr>
        <dsp:cNvPr id="0" name=""/>
        <dsp:cNvSpPr/>
      </dsp:nvSpPr>
      <dsp:spPr>
        <a:xfrm>
          <a:off x="1603726" y="0"/>
          <a:ext cx="931692" cy="49859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Defending </a:t>
          </a:r>
          <a:endParaRPr lang="en-IN" sz="1400" kern="1200" dirty="0"/>
        </a:p>
      </dsp:txBody>
      <dsp:txXfrm>
        <a:off x="1603726" y="0"/>
        <a:ext cx="931692" cy="498598"/>
      </dsp:txXfrm>
    </dsp:sp>
    <dsp:sp modelId="{576243D6-A53D-44ED-8A09-CA9450FA906B}">
      <dsp:nvSpPr>
        <dsp:cNvPr id="0" name=""/>
        <dsp:cNvSpPr/>
      </dsp:nvSpPr>
      <dsp:spPr>
        <a:xfrm>
          <a:off x="1901529" y="749392"/>
          <a:ext cx="813113" cy="8132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5C5FDD5-A376-437C-A276-8F962CD2C87F}">
      <dsp:nvSpPr>
        <dsp:cNvPr id="0" name=""/>
        <dsp:cNvSpPr/>
      </dsp:nvSpPr>
      <dsp:spPr>
        <a:xfrm>
          <a:off x="2814926" y="473668"/>
          <a:ext cx="880873" cy="54845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Power</a:t>
          </a:r>
        </a:p>
      </dsp:txBody>
      <dsp:txXfrm>
        <a:off x="2814926" y="473668"/>
        <a:ext cx="880873" cy="548457"/>
      </dsp:txXfrm>
    </dsp:sp>
    <dsp:sp modelId="{63C10323-DF27-4127-BADC-FD98452A0064}">
      <dsp:nvSpPr>
        <dsp:cNvPr id="0" name=""/>
        <dsp:cNvSpPr/>
      </dsp:nvSpPr>
      <dsp:spPr>
        <a:xfrm>
          <a:off x="1960140" y="1007417"/>
          <a:ext cx="813113" cy="8132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3D926BC-61D1-4B39-A644-6F844279CDC3}">
      <dsp:nvSpPr>
        <dsp:cNvPr id="0" name=""/>
        <dsp:cNvSpPr/>
      </dsp:nvSpPr>
      <dsp:spPr>
        <a:xfrm>
          <a:off x="2899625" y="1171705"/>
          <a:ext cx="863933" cy="58585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Overall</a:t>
          </a:r>
        </a:p>
      </dsp:txBody>
      <dsp:txXfrm>
        <a:off x="2899625" y="1171705"/>
        <a:ext cx="863933" cy="585852"/>
      </dsp:txXfrm>
    </dsp:sp>
    <dsp:sp modelId="{E4D6FC8F-31D3-4C0F-BF58-387269EC4F62}">
      <dsp:nvSpPr>
        <dsp:cNvPr id="0" name=""/>
        <dsp:cNvSpPr/>
      </dsp:nvSpPr>
      <dsp:spPr>
        <a:xfrm>
          <a:off x="1795146" y="1214335"/>
          <a:ext cx="813113" cy="8132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AF61EFF-A1F3-447A-9120-6ED7611CF513}">
      <dsp:nvSpPr>
        <dsp:cNvPr id="0" name=""/>
        <dsp:cNvSpPr/>
      </dsp:nvSpPr>
      <dsp:spPr>
        <a:xfrm>
          <a:off x="2526948" y="1956997"/>
          <a:ext cx="931692" cy="53599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Potential</a:t>
          </a:r>
        </a:p>
      </dsp:txBody>
      <dsp:txXfrm>
        <a:off x="2526948" y="1956997"/>
        <a:ext cx="931692" cy="535992"/>
      </dsp:txXfrm>
    </dsp:sp>
    <dsp:sp modelId="{CFA450E5-BF85-4139-95BB-97E13CE9AC2F}">
      <dsp:nvSpPr>
        <dsp:cNvPr id="0" name=""/>
        <dsp:cNvSpPr/>
      </dsp:nvSpPr>
      <dsp:spPr>
        <a:xfrm>
          <a:off x="1530884" y="1214335"/>
          <a:ext cx="813113" cy="8132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5D2343-B83F-4154-890C-AFFBBDBF9E90}">
      <dsp:nvSpPr>
        <dsp:cNvPr id="0" name=""/>
        <dsp:cNvSpPr/>
      </dsp:nvSpPr>
      <dsp:spPr>
        <a:xfrm>
          <a:off x="680503" y="1956997"/>
          <a:ext cx="931692" cy="53599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Attacking</a:t>
          </a:r>
        </a:p>
      </dsp:txBody>
      <dsp:txXfrm>
        <a:off x="680503" y="1956997"/>
        <a:ext cx="931692" cy="535992"/>
      </dsp:txXfrm>
    </dsp:sp>
    <dsp:sp modelId="{0863FD38-D962-47B3-AAF2-12FC0A2778A1}">
      <dsp:nvSpPr>
        <dsp:cNvPr id="0" name=""/>
        <dsp:cNvSpPr/>
      </dsp:nvSpPr>
      <dsp:spPr>
        <a:xfrm>
          <a:off x="1365890" y="1007417"/>
          <a:ext cx="813113" cy="8132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EA4F204-7F91-4BD6-AA5B-A28CAE7E9C75}">
      <dsp:nvSpPr>
        <dsp:cNvPr id="0" name=""/>
        <dsp:cNvSpPr/>
      </dsp:nvSpPr>
      <dsp:spPr>
        <a:xfrm>
          <a:off x="375585" y="1171705"/>
          <a:ext cx="863933" cy="58585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Skills</a:t>
          </a:r>
        </a:p>
      </dsp:txBody>
      <dsp:txXfrm>
        <a:off x="375585" y="1171705"/>
        <a:ext cx="863933" cy="585852"/>
      </dsp:txXfrm>
    </dsp:sp>
    <dsp:sp modelId="{506A408D-D94D-4682-BECF-03AD13BA002D}">
      <dsp:nvSpPr>
        <dsp:cNvPr id="0" name=""/>
        <dsp:cNvSpPr/>
      </dsp:nvSpPr>
      <dsp:spPr>
        <a:xfrm>
          <a:off x="1424502" y="749392"/>
          <a:ext cx="813113" cy="8132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0D95CDD-A84B-4060-A4D5-4A252657DFA0}">
      <dsp:nvSpPr>
        <dsp:cNvPr id="0" name=""/>
        <dsp:cNvSpPr/>
      </dsp:nvSpPr>
      <dsp:spPr>
        <a:xfrm>
          <a:off x="443345" y="473668"/>
          <a:ext cx="880873" cy="54845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Movement</a:t>
          </a:r>
        </a:p>
      </dsp:txBody>
      <dsp:txXfrm>
        <a:off x="443345" y="473668"/>
        <a:ext cx="880873" cy="548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7FDFB-7DEE-48D4-A51E-4724EE5F195A}">
      <dsp:nvSpPr>
        <dsp:cNvPr id="0" name=""/>
        <dsp:cNvSpPr/>
      </dsp:nvSpPr>
      <dsp:spPr>
        <a:xfrm>
          <a:off x="314960" y="0"/>
          <a:ext cx="3569546" cy="138693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D15C0-26AF-4F26-A123-2246A17677BB}">
      <dsp:nvSpPr>
        <dsp:cNvPr id="0" name=""/>
        <dsp:cNvSpPr/>
      </dsp:nvSpPr>
      <dsp:spPr>
        <a:xfrm>
          <a:off x="615" y="416080"/>
          <a:ext cx="660062" cy="554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Player</a:t>
          </a:r>
        </a:p>
      </dsp:txBody>
      <dsp:txXfrm>
        <a:off x="27697" y="443162"/>
        <a:ext cx="605898" cy="500609"/>
      </dsp:txXfrm>
    </dsp:sp>
    <dsp:sp modelId="{2CFB50C2-2AF9-4685-B6A0-E3F6E736E1F9}">
      <dsp:nvSpPr>
        <dsp:cNvPr id="0" name=""/>
        <dsp:cNvSpPr/>
      </dsp:nvSpPr>
      <dsp:spPr>
        <a:xfrm>
          <a:off x="708249" y="416080"/>
          <a:ext cx="660062" cy="554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Position</a:t>
          </a:r>
        </a:p>
      </dsp:txBody>
      <dsp:txXfrm>
        <a:off x="735331" y="443162"/>
        <a:ext cx="605898" cy="500609"/>
      </dsp:txXfrm>
    </dsp:sp>
    <dsp:sp modelId="{4BC0B005-0D58-457E-9AF5-7C02EAE43D08}">
      <dsp:nvSpPr>
        <dsp:cNvPr id="0" name=""/>
        <dsp:cNvSpPr/>
      </dsp:nvSpPr>
      <dsp:spPr>
        <a:xfrm>
          <a:off x="1415884" y="416080"/>
          <a:ext cx="660062" cy="554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Age</a:t>
          </a:r>
        </a:p>
      </dsp:txBody>
      <dsp:txXfrm>
        <a:off x="1442966" y="443162"/>
        <a:ext cx="605898" cy="500609"/>
      </dsp:txXfrm>
    </dsp:sp>
    <dsp:sp modelId="{2C4738EC-53C6-41F4-986B-ADC4A2218DCB}">
      <dsp:nvSpPr>
        <dsp:cNvPr id="0" name=""/>
        <dsp:cNvSpPr/>
      </dsp:nvSpPr>
      <dsp:spPr>
        <a:xfrm>
          <a:off x="2123519" y="416080"/>
          <a:ext cx="660062" cy="554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Nationality 1 &amp; 2</a:t>
          </a:r>
        </a:p>
      </dsp:txBody>
      <dsp:txXfrm>
        <a:off x="2150601" y="443162"/>
        <a:ext cx="605898" cy="500609"/>
      </dsp:txXfrm>
    </dsp:sp>
    <dsp:sp modelId="{9DB86275-C0FC-4B3A-B218-2D76F9091D37}">
      <dsp:nvSpPr>
        <dsp:cNvPr id="0" name=""/>
        <dsp:cNvSpPr/>
      </dsp:nvSpPr>
      <dsp:spPr>
        <a:xfrm>
          <a:off x="2831154" y="416080"/>
          <a:ext cx="660062" cy="554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Club</a:t>
          </a:r>
        </a:p>
      </dsp:txBody>
      <dsp:txXfrm>
        <a:off x="2858236" y="443162"/>
        <a:ext cx="605898" cy="500609"/>
      </dsp:txXfrm>
    </dsp:sp>
    <dsp:sp modelId="{4982E820-A86E-4434-BAC7-96781D860002}">
      <dsp:nvSpPr>
        <dsp:cNvPr id="0" name=""/>
        <dsp:cNvSpPr/>
      </dsp:nvSpPr>
      <dsp:spPr>
        <a:xfrm>
          <a:off x="3538789" y="416080"/>
          <a:ext cx="660062" cy="554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Market value</a:t>
          </a:r>
        </a:p>
      </dsp:txBody>
      <dsp:txXfrm>
        <a:off x="3565871" y="443162"/>
        <a:ext cx="605898" cy="500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95628-7CC3-4B6F-9343-F82FBC410DF0}">
      <dsp:nvSpPr>
        <dsp:cNvPr id="0" name=""/>
        <dsp:cNvSpPr/>
      </dsp:nvSpPr>
      <dsp:spPr>
        <a:xfrm rot="5400000">
          <a:off x="-365402" y="392885"/>
          <a:ext cx="2187981" cy="14022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Market Value</a:t>
          </a:r>
          <a:endParaRPr lang="en-IN" sz="2800" kern="1200" dirty="0"/>
        </a:p>
      </dsp:txBody>
      <dsp:txXfrm rot="-5400000">
        <a:off x="27484" y="701104"/>
        <a:ext cx="1402210" cy="785771"/>
      </dsp:txXfrm>
    </dsp:sp>
    <dsp:sp modelId="{8CFCBCD7-9C48-4FEB-90EA-0D425A5F4245}">
      <dsp:nvSpPr>
        <dsp:cNvPr id="0" name=""/>
        <dsp:cNvSpPr/>
      </dsp:nvSpPr>
      <dsp:spPr>
        <a:xfrm rot="5400000">
          <a:off x="1710429" y="-253636"/>
          <a:ext cx="1486876" cy="21033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b="0" i="0" kern="1200" dirty="0"/>
            <a:t>Erling haaland        180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b="0" i="0" kern="1200" dirty="0"/>
            <a:t>Kylian Mbappe       180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Vencius Junior        150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b="0" i="0" kern="1200" dirty="0"/>
            <a:t>Jude Bellingham     120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Bukayo Saka            120</a:t>
          </a:r>
        </a:p>
      </dsp:txBody>
      <dsp:txXfrm rot="-5400000">
        <a:off x="1402210" y="127166"/>
        <a:ext cx="2030732" cy="1341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90142-4F2E-4F78-B8AB-1651EC993300}">
      <dsp:nvSpPr>
        <dsp:cNvPr id="0" name=""/>
        <dsp:cNvSpPr/>
      </dsp:nvSpPr>
      <dsp:spPr>
        <a:xfrm>
          <a:off x="543602" y="97"/>
          <a:ext cx="3563260" cy="3202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1.Endrick                     16    20(m)</a:t>
          </a:r>
          <a:endParaRPr lang="en-IN" sz="1700" kern="1200"/>
        </a:p>
      </dsp:txBody>
      <dsp:txXfrm>
        <a:off x="703749" y="97"/>
        <a:ext cx="3242967" cy="320293"/>
      </dsp:txXfrm>
    </dsp:sp>
    <dsp:sp modelId="{F6D12923-AC3F-49C4-9EE3-E193F044B71B}">
      <dsp:nvSpPr>
        <dsp:cNvPr id="0" name=""/>
        <dsp:cNvSpPr/>
      </dsp:nvSpPr>
      <dsp:spPr>
        <a:xfrm>
          <a:off x="543602" y="365232"/>
          <a:ext cx="3565006" cy="3202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2.Warren Zaire            17    20(m)</a:t>
          </a:r>
          <a:endParaRPr lang="en-IN" sz="1700" kern="1200" dirty="0"/>
        </a:p>
      </dsp:txBody>
      <dsp:txXfrm>
        <a:off x="703749" y="365232"/>
        <a:ext cx="3244713" cy="320293"/>
      </dsp:txXfrm>
    </dsp:sp>
    <dsp:sp modelId="{FC7BE99A-3B5C-4CFD-8376-B150BAFDB6C8}">
      <dsp:nvSpPr>
        <dsp:cNvPr id="0" name=""/>
        <dsp:cNvSpPr/>
      </dsp:nvSpPr>
      <dsp:spPr>
        <a:xfrm>
          <a:off x="543602" y="730367"/>
          <a:ext cx="3565006" cy="3202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</a:t>
          </a:r>
          <a:r>
            <a:rPr lang="en-IN" sz="1700" b="0" i="0" kern="1200" dirty="0"/>
            <a:t> Gavi                    18    90(m)</a:t>
          </a:r>
          <a:endParaRPr lang="en-IN" sz="1700" kern="1200" dirty="0"/>
        </a:p>
      </dsp:txBody>
      <dsp:txXfrm>
        <a:off x="703749" y="730367"/>
        <a:ext cx="3244713" cy="3202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95C78-5BB1-40EB-AD57-B025B07F26C7}">
      <dsp:nvSpPr>
        <dsp:cNvPr id="0" name=""/>
        <dsp:cNvSpPr/>
      </dsp:nvSpPr>
      <dsp:spPr>
        <a:xfrm rot="10800000">
          <a:off x="840685" y="0"/>
          <a:ext cx="3297893" cy="4809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1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Highest Value  960  crores</a:t>
          </a:r>
        </a:p>
      </dsp:txBody>
      <dsp:txXfrm rot="10800000">
        <a:off x="960914" y="0"/>
        <a:ext cx="3177664" cy="480916"/>
      </dsp:txXfrm>
    </dsp:sp>
    <dsp:sp modelId="{3D0F815B-0B6C-409D-95CD-E9E275DA48B3}">
      <dsp:nvSpPr>
        <dsp:cNvPr id="0" name=""/>
        <dsp:cNvSpPr/>
      </dsp:nvSpPr>
      <dsp:spPr>
        <a:xfrm>
          <a:off x="710443" y="0"/>
          <a:ext cx="480916" cy="4809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6E40C-DB85-4B82-9E5F-E5BED41136FA}">
      <dsp:nvSpPr>
        <dsp:cNvPr id="0" name=""/>
        <dsp:cNvSpPr/>
      </dsp:nvSpPr>
      <dsp:spPr>
        <a:xfrm>
          <a:off x="819962" y="142"/>
          <a:ext cx="1416095" cy="5671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</a:t>
          </a:r>
          <a:r>
            <a:rPr lang="en-IN" sz="2000" kern="1200" dirty="0"/>
            <a:t>t Age 29</a:t>
          </a:r>
        </a:p>
      </dsp:txBody>
      <dsp:txXfrm>
        <a:off x="1103544" y="142"/>
        <a:ext cx="848932" cy="5671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EF055-250B-474C-AEF6-E60ACA8F8C89}">
      <dsp:nvSpPr>
        <dsp:cNvPr id="0" name=""/>
        <dsp:cNvSpPr/>
      </dsp:nvSpPr>
      <dsp:spPr>
        <a:xfrm rot="10800000">
          <a:off x="874464" y="0"/>
          <a:ext cx="2950295" cy="5253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678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Highest Value    1440 crores    </a:t>
          </a:r>
        </a:p>
      </dsp:txBody>
      <dsp:txXfrm rot="10800000">
        <a:off x="1005809" y="0"/>
        <a:ext cx="2818950" cy="525381"/>
      </dsp:txXfrm>
    </dsp:sp>
    <dsp:sp modelId="{A4B1D1DB-330B-410D-8112-08D54BE2C01E}">
      <dsp:nvSpPr>
        <dsp:cNvPr id="0" name=""/>
        <dsp:cNvSpPr/>
      </dsp:nvSpPr>
      <dsp:spPr>
        <a:xfrm>
          <a:off x="611774" y="0"/>
          <a:ext cx="525381" cy="5253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C81F2-A85F-408A-B6F3-8E015C46618A}">
      <dsp:nvSpPr>
        <dsp:cNvPr id="0" name=""/>
        <dsp:cNvSpPr/>
      </dsp:nvSpPr>
      <dsp:spPr>
        <a:xfrm>
          <a:off x="733486" y="236"/>
          <a:ext cx="1312268" cy="5249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</a:t>
          </a:r>
          <a:r>
            <a:rPr lang="en-IN" sz="1900" kern="1200"/>
            <a:t>t Age 30</a:t>
          </a:r>
        </a:p>
      </dsp:txBody>
      <dsp:txXfrm>
        <a:off x="995940" y="236"/>
        <a:ext cx="787361" cy="524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F5DE5-3EB4-4A8D-9854-CAACAE970824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5085B-E861-4045-83F5-747CD0253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31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6079-8F23-0967-75E4-27A45A70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B7936-E43C-7783-FA5A-3330CF06C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59C0-F496-CD0B-AD92-49FB3517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18A-16F3-46F9-A88F-5E380B93E15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AA48B-FE42-2BF1-7A37-C5F60B0D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76079-7527-C279-ED87-894E6361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83D-10FC-4260-9A1D-FEC40504F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30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4977-3E4C-DDCF-31B1-C14B16FF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29E8E-B564-FBD9-FDFD-A169CE1AC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24BD6-73B8-5636-58D7-F7E2537B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18A-16F3-46F9-A88F-5E380B93E15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93E2C-4284-EDFA-80AE-9C3EDAA7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D3CD-D407-6BE7-2E95-11AFF7F0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83D-10FC-4260-9A1D-FEC40504F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17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7954C-7DCA-AF42-1D3C-77DE407FA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2BBEA-3BD6-A657-BC7B-CE7B6CE11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095CD-17F1-A4BD-2342-938AE43C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18A-16F3-46F9-A88F-5E380B93E15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B20E6-668A-B66E-5262-ED21DA75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014BD-BE3F-8BC0-D01A-067951F5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83D-10FC-4260-9A1D-FEC40504F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79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976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06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25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1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94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898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061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02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652D-6516-DC57-8C0D-5FD3A394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BDCC-1DBB-47F9-66BE-F17DD2A7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7D492-3FFA-D5C4-6194-68CC44CD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18A-16F3-46F9-A88F-5E380B93E15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FE5FE-60EA-4E72-19CE-F308EE45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1CA0C-3ED3-9861-4199-4882EB6A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83D-10FC-4260-9A1D-FEC40504F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30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736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21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353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58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C0FD-6EDE-E781-54DE-A90501A3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669E6-71F3-B775-E964-DF2E45B2A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A1B1E-F16B-22B0-C2A6-2EE8B1D0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18A-16F3-46F9-A88F-5E380B93E15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E7D99-E799-F77E-4C5C-F122C7A0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366C0-97AF-4867-2E69-8807364D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83D-10FC-4260-9A1D-FEC40504F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8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E005-B6BF-BCC1-7E00-8D0D48BB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0A7A-DADF-D8FA-3098-650B8FDCA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DC95E-1DBC-8166-189A-B7DA0977E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C343D-E120-CDA8-E88D-2DAF78F2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18A-16F3-46F9-A88F-5E380B93E15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48D75-A029-E8AC-F754-0F146454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A0191-36D7-B025-98E7-DB8FCE25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83D-10FC-4260-9A1D-FEC40504F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7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C666-79F5-DDB0-5F35-1FA335D1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49BD-76C2-29AA-3973-A1134B6CB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55422-1E55-BB9B-DDE1-469E54A9D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FAD0D-B24A-9DD1-9C5A-48BCE4748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7699A-5A1E-1C0C-BA32-3443BFDCC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74991-C60C-8546-213F-1ADAB280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18A-16F3-46F9-A88F-5E380B93E15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EFB30-4ED0-ADA7-9CC9-A84D0586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69472-3584-184C-CA2E-6A3760AF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83D-10FC-4260-9A1D-FEC40504F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36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6696-ABCA-92A3-E08D-742FE5F4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FCAF6-9FFD-B261-5795-6D7FCAEF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18A-16F3-46F9-A88F-5E380B93E15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CA1BC-9A88-B3CE-BB6B-9E520589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6FA95-617D-F6A9-BC4C-B01CF8DD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83D-10FC-4260-9A1D-FEC40504F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3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7080B-2CA6-A311-9D6E-EAF063D5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18A-16F3-46F9-A88F-5E380B93E15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398B8-E91F-4E64-65D0-758C2160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A36C8-F18A-F797-7D6F-9F65DFDC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83D-10FC-4260-9A1D-FEC40504F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8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7000-64CA-F03C-D7A4-987B9887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ED432-AD5C-CB6B-0E55-DE481046C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6D2B0-C135-7C57-7078-6B8D15AB5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5A143-AAA1-145A-3691-1E81F224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18A-16F3-46F9-A88F-5E380B93E15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C92EC-1D0E-EF14-DC13-B445BCEA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C333F-797D-4C87-65FB-D3365E70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83D-10FC-4260-9A1D-FEC40504F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7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F6D9-8B5F-77B5-F449-A670FE5F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3206D-9C0B-DE3D-F011-623EF31D2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59265-B319-8A50-0F57-4418069C3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100DD-5546-361D-D3F6-A0F8026D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18A-16F3-46F9-A88F-5E380B93E15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60769-AF94-BBC8-5E03-C6A02A51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E8916-36C6-D97C-EFF5-A337A301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83D-10FC-4260-9A1D-FEC40504F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27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565AB-F988-9C00-2337-FB36313C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4A9B3-498F-E1CC-E913-E17D52DB0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C4FB-3AF1-BEC9-14D5-22F76E821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C18A-16F3-46F9-A88F-5E380B93E15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AA91-86CE-2EEC-2AA8-B7D2E82A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06BB7-0814-F2DE-62EE-8AA41A237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883D-10FC-4260-9A1D-FEC40504F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76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36687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microsoft.com/office/2007/relationships/diagramDrawing" Target="../diagrams/drawing8.xml"/><Relationship Id="rId3" Type="http://schemas.openxmlformats.org/officeDocument/2006/relationships/image" Target="../media/image33.jpeg"/><Relationship Id="rId7" Type="http://schemas.openxmlformats.org/officeDocument/2006/relationships/diagramColors" Target="../diagrams/colors7.xml"/><Relationship Id="rId12" Type="http://schemas.openxmlformats.org/officeDocument/2006/relationships/diagramColors" Target="../diagrams/colors8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7.xml"/><Relationship Id="rId11" Type="http://schemas.openxmlformats.org/officeDocument/2006/relationships/diagramQuickStyle" Target="../diagrams/quickStyle8.xml"/><Relationship Id="rId5" Type="http://schemas.openxmlformats.org/officeDocument/2006/relationships/diagramLayout" Target="../diagrams/layout7.xml"/><Relationship Id="rId10" Type="http://schemas.openxmlformats.org/officeDocument/2006/relationships/diagramLayout" Target="../diagrams/layout8.xml"/><Relationship Id="rId4" Type="http://schemas.openxmlformats.org/officeDocument/2006/relationships/diagramData" Target="../diagrams/data7.xml"/><Relationship Id="rId9" Type="http://schemas.openxmlformats.org/officeDocument/2006/relationships/diagramData" Target="../diagrams/data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mentor.@Bhanu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diagramDrawing" Target="../diagrams/drawing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11" Type="http://schemas.openxmlformats.org/officeDocument/2006/relationships/diagramQuickStyle" Target="../diagrams/quickStyle4.xml"/><Relationship Id="rId5" Type="http://schemas.openxmlformats.org/officeDocument/2006/relationships/diagramQuickStyle" Target="../diagrams/quickStyle3.xml"/><Relationship Id="rId10" Type="http://schemas.openxmlformats.org/officeDocument/2006/relationships/diagramLayout" Target="../diagrams/layout4.xml"/><Relationship Id="rId4" Type="http://schemas.openxmlformats.org/officeDocument/2006/relationships/diagramLayout" Target="../diagrams/layout3.xml"/><Relationship Id="rId9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20F1-DB29-BA7D-3741-37E0F1F2B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4F002-E208-D06A-940A-3CA33ACF7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Google Shape;98;p1">
            <a:extLst>
              <a:ext uri="{FF2B5EF4-FFF2-40B4-BE49-F238E27FC236}">
                <a16:creationId xmlns:a16="http://schemas.microsoft.com/office/drawing/2014/main" id="{36B6CFFE-6055-7A69-AA26-CB373F4E98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33252C-B8FE-652D-337B-0D9E63DE5D9D}"/>
              </a:ext>
            </a:extLst>
          </p:cNvPr>
          <p:cNvSpPr txBox="1"/>
          <p:nvPr/>
        </p:nvSpPr>
        <p:spPr>
          <a:xfrm>
            <a:off x="2607734" y="3623014"/>
            <a:ext cx="80602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Exploring Football Player Market Value Trends with Age</a:t>
            </a: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66279-23E3-CD01-C693-B92930B9C9C0}"/>
              </a:ext>
            </a:extLst>
          </p:cNvPr>
          <p:cNvSpPr txBox="1"/>
          <p:nvPr/>
        </p:nvSpPr>
        <p:spPr>
          <a:xfrm>
            <a:off x="5266268" y="4632326"/>
            <a:ext cx="61637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Alex ekka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11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DFAA80-F5E2-C920-07AF-D9FDC35B7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0" y="1716505"/>
            <a:ext cx="5688182" cy="4591162"/>
          </a:xfrm>
          <a:prstGeom prst="rect">
            <a:avLst/>
          </a:prstGeom>
        </p:spPr>
      </p:pic>
      <p:pic>
        <p:nvPicPr>
          <p:cNvPr id="4099" name="Picture 3" descr="Player Image">
            <a:extLst>
              <a:ext uri="{FF2B5EF4-FFF2-40B4-BE49-F238E27FC236}">
                <a16:creationId xmlns:a16="http://schemas.microsoft.com/office/drawing/2014/main" id="{F5CD7A2F-D3FB-FCBB-7A90-ED8732DE58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010" y="840121"/>
            <a:ext cx="836446" cy="80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Player Image">
            <a:extLst>
              <a:ext uri="{FF2B5EF4-FFF2-40B4-BE49-F238E27FC236}">
                <a16:creationId xmlns:a16="http://schemas.microsoft.com/office/drawing/2014/main" id="{467F51B9-7894-81DB-DD4D-D4E9D5680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53" y="914400"/>
            <a:ext cx="710114" cy="80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74FFF8-77EF-1BE1-D99D-3CD371CCFF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10" y="1716505"/>
            <a:ext cx="5688183" cy="45911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02F679-ECCD-44AE-09C4-F21309761001}"/>
              </a:ext>
            </a:extLst>
          </p:cNvPr>
          <p:cNvSpPr txBox="1">
            <a:spLocks/>
          </p:cNvSpPr>
          <p:nvPr/>
        </p:nvSpPr>
        <p:spPr>
          <a:xfrm>
            <a:off x="3454400" y="344905"/>
            <a:ext cx="7743242" cy="42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dirty="0">
                <a:solidFill>
                  <a:srgbClr val="FF0000"/>
                </a:solidFill>
                <a:latin typeface="Söhne"/>
              </a:rPr>
              <a:t>U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Söhne"/>
              </a:rPr>
              <a:t>ndervalued player general stats</a:t>
            </a:r>
            <a:endParaRPr lang="en-IN" sz="24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4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A926-8D17-388B-4F4B-A8BA727C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89" y="64169"/>
            <a:ext cx="10976811" cy="729915"/>
          </a:xfrm>
        </p:spPr>
        <p:txBody>
          <a:bodyPr>
            <a:normAutofit/>
          </a:bodyPr>
          <a:lstStyle/>
          <a:p>
            <a:r>
              <a:rPr lang="en-IN" sz="2000" b="1" i="0" dirty="0">
                <a:solidFill>
                  <a:srgbClr val="FF0000"/>
                </a:solidFill>
                <a:effectLst/>
                <a:latin typeface="Söhne"/>
              </a:rPr>
              <a:t>Age and Market Value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6FA986-D903-DD41-A052-9145874350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794084"/>
            <a:ext cx="5614737" cy="403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8EB1CD-BF4D-5208-47A4-E9A9B6EE64ED}"/>
              </a:ext>
            </a:extLst>
          </p:cNvPr>
          <p:cNvSpPr txBox="1"/>
          <p:nvPr/>
        </p:nvSpPr>
        <p:spPr>
          <a:xfrm>
            <a:off x="593558" y="51886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The scatter plot reveals a significant concentration of data points between the ages of 20 and 27.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5C034-DA9B-6D54-2C66-07FBC0050B11}"/>
              </a:ext>
            </a:extLst>
          </p:cNvPr>
          <p:cNvSpPr txBox="1"/>
          <p:nvPr/>
        </p:nvSpPr>
        <p:spPr>
          <a:xfrm>
            <a:off x="6979169" y="567694"/>
            <a:ext cx="46032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Negative Slope (Downward from left to right):</a:t>
            </a:r>
            <a:endParaRPr lang="en-US" b="0" i="0" dirty="0">
              <a:solidFill>
                <a:schemeClr val="bg2">
                  <a:lumMod val="1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Indicates a negative correlation between the two variables. As one variable increases, the other variable tends to decrease.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46079CE-005C-9CB0-F47E-FD92EE5DA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557" y="2114800"/>
            <a:ext cx="5005137" cy="40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CD65-F5A9-B7B0-FB1C-4977BC3D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94734"/>
            <a:ext cx="11049001" cy="473242"/>
          </a:xfrm>
        </p:spPr>
        <p:txBody>
          <a:bodyPr>
            <a:normAutofit/>
          </a:bodyPr>
          <a:lstStyle/>
          <a:p>
            <a:r>
              <a:rPr lang="en-IN" sz="2400" b="0" i="0" dirty="0">
                <a:solidFill>
                  <a:srgbClr val="FF0000"/>
                </a:solidFill>
                <a:effectLst/>
                <a:latin typeface="Söhne"/>
              </a:rPr>
              <a:t>Insights by Position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681DB8A-BC5B-EC09-6A5C-8A19F9D01D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733" y="128337"/>
            <a:ext cx="6612468" cy="330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52E12-A8C1-1F19-5B40-B08CFE3AE9EB}"/>
              </a:ext>
            </a:extLst>
          </p:cNvPr>
          <p:cNvSpPr txBox="1"/>
          <p:nvPr/>
        </p:nvSpPr>
        <p:spPr>
          <a:xfrm>
            <a:off x="567488" y="1207615"/>
            <a:ext cx="5261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Distribution of Centre-Forward Players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5889F05-0A34-8363-DD39-5EE09D222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937933"/>
            <a:ext cx="5189621" cy="355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3F09D4EA-3271-B38F-F16C-8D7103AE7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658034"/>
            <a:ext cx="252663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Centre-Forward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65CAAD-BE71-CEDC-1365-FEF7FA559785}"/>
              </a:ext>
            </a:extLst>
          </p:cNvPr>
          <p:cNvSpPr txBox="1"/>
          <p:nvPr/>
        </p:nvSpPr>
        <p:spPr>
          <a:xfrm>
            <a:off x="6019801" y="4441067"/>
            <a:ext cx="53420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Centre-Forward" position is highly connected with various ages ranging from 16 to 35 and market values ranging from 18 to 120. This suggests that players in the "Centre-Forward" position exhibit a diverse range of ages and market values in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988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39503CE-CFBF-52BA-33BC-267263E9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6" y="1159933"/>
            <a:ext cx="10583333" cy="372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84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1F3DC-49D4-10B6-A39D-E09AB4A27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0" y="1016001"/>
            <a:ext cx="9973734" cy="5160964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           Age Distribution of Centre-Forward Players</a:t>
            </a:r>
            <a:endParaRPr lang="en-US" sz="2800" dirty="0">
              <a:solidFill>
                <a:srgbClr val="FF0000"/>
              </a:solidFill>
              <a:latin typeface="Calibri" panose="020F0502020204030204"/>
            </a:endParaRPr>
          </a:p>
          <a:p>
            <a:pPr marL="114300" indent="0">
              <a:buNone/>
            </a:pPr>
            <a:endParaRPr lang="en-US" sz="1800" dirty="0">
              <a:solidFill>
                <a:schemeClr val="tx1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114300" indent="0">
              <a:buNone/>
            </a:pPr>
            <a:endParaRPr lang="en-US" sz="1800" dirty="0">
              <a:solidFill>
                <a:schemeClr val="tx1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                                                                 Age 18-25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                                                                     Emerging talents with strong scoring abilities</a:t>
            </a:r>
          </a:p>
          <a:p>
            <a:pPr marL="114300" indent="0">
              <a:buNone/>
            </a:pPr>
            <a:endParaRPr lang="en-US" sz="1800" dirty="0">
              <a:solidFill>
                <a:schemeClr val="tx1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                                                                 Age 26-30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                                                                     Players in their prime with peak physical prowess</a:t>
            </a:r>
          </a:p>
          <a:p>
            <a:pPr marL="114300" indent="0">
              <a:buNone/>
            </a:pPr>
            <a:endParaRPr lang="en-US" sz="1800" dirty="0">
              <a:solidFill>
                <a:schemeClr val="tx1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                                                                   Age 31+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                                                                       Experienced strikers with valuable game intelligence.</a:t>
            </a:r>
            <a:endParaRPr lang="en-US" sz="1800" dirty="0">
              <a:solidFill>
                <a:schemeClr val="tx1"/>
              </a:solidFill>
              <a:latin typeface="Calibri" panose="020F0502020204030204"/>
            </a:endParaRPr>
          </a:p>
          <a:p>
            <a:pPr marL="114300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/>
            </a:endParaRPr>
          </a:p>
          <a:p>
            <a:pPr marL="114300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/>
            </a:endParaRPr>
          </a:p>
          <a:p>
            <a:pPr marL="114300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/>
            </a:endParaRPr>
          </a:p>
          <a:p>
            <a:pPr marL="114300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/>
            </a:endParaRP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89FB10-D312-CAAF-B499-2F2FE63C5635}"/>
              </a:ext>
            </a:extLst>
          </p:cNvPr>
          <p:cNvSpPr/>
          <p:nvPr/>
        </p:nvSpPr>
        <p:spPr>
          <a:xfrm>
            <a:off x="4775200" y="2531534"/>
            <a:ext cx="474133" cy="482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E47EF0-B2A4-8E00-0083-6EC4BE33FAE3}"/>
              </a:ext>
            </a:extLst>
          </p:cNvPr>
          <p:cNvSpPr/>
          <p:nvPr/>
        </p:nvSpPr>
        <p:spPr>
          <a:xfrm>
            <a:off x="4775199" y="3596483"/>
            <a:ext cx="474133" cy="482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E6F9D8-7527-BCCF-578C-7F0E5B85C4D4}"/>
              </a:ext>
            </a:extLst>
          </p:cNvPr>
          <p:cNvSpPr/>
          <p:nvPr/>
        </p:nvSpPr>
        <p:spPr>
          <a:xfrm>
            <a:off x="4775199" y="4712233"/>
            <a:ext cx="474133" cy="482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0C1F6A-BE2F-03BE-2A4A-873516D33FD1}"/>
              </a:ext>
            </a:extLst>
          </p:cNvPr>
          <p:cNvCxnSpPr/>
          <p:nvPr/>
        </p:nvCxnSpPr>
        <p:spPr>
          <a:xfrm>
            <a:off x="5283199" y="2777067"/>
            <a:ext cx="11599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06D2FD-268C-F388-1ABF-4935174545B1}"/>
              </a:ext>
            </a:extLst>
          </p:cNvPr>
          <p:cNvCxnSpPr>
            <a:cxnSpLocks/>
          </p:cNvCxnSpPr>
          <p:nvPr/>
        </p:nvCxnSpPr>
        <p:spPr>
          <a:xfrm>
            <a:off x="5283199" y="3856568"/>
            <a:ext cx="12530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879BCA-0D5E-3CB7-761F-152F00FC9F4B}"/>
              </a:ext>
            </a:extLst>
          </p:cNvPr>
          <p:cNvCxnSpPr/>
          <p:nvPr/>
        </p:nvCxnSpPr>
        <p:spPr>
          <a:xfrm>
            <a:off x="5249332" y="4953001"/>
            <a:ext cx="1354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Stadium Stock Photo - Download Image Now - Soccer, Stadium, Soccer Ball -  iStock">
            <a:extLst>
              <a:ext uri="{FF2B5EF4-FFF2-40B4-BE49-F238E27FC236}">
                <a16:creationId xmlns:a16="http://schemas.microsoft.com/office/drawing/2014/main" id="{7F5F478E-E86D-077F-6BAF-452435A6B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470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3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ew Player Image">
            <a:extLst>
              <a:ext uri="{FF2B5EF4-FFF2-40B4-BE49-F238E27FC236}">
                <a16:creationId xmlns:a16="http://schemas.microsoft.com/office/drawing/2014/main" id="{A66B7B9F-3FAC-474F-ACAD-8F95685FB1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06" y="203200"/>
            <a:ext cx="1016893" cy="96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04E5CC-ACE2-696A-6A40-2EF94580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8" y="1371600"/>
            <a:ext cx="11325726" cy="4994442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AF8DE7A-A388-688A-079C-9C48040C6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327726"/>
              </p:ext>
            </p:extLst>
          </p:nvPr>
        </p:nvGraphicFramePr>
        <p:xfrm>
          <a:off x="2703095" y="313085"/>
          <a:ext cx="4959238" cy="480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BC57C3F-4BBB-D1F3-344A-C364E095FD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223304"/>
              </p:ext>
            </p:extLst>
          </p:nvPr>
        </p:nvGraphicFramePr>
        <p:xfrm>
          <a:off x="8373979" y="313084"/>
          <a:ext cx="3056021" cy="567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9814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41AC7-01C3-108A-5289-7BDBC146D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4" y="1363133"/>
            <a:ext cx="10172701" cy="4868334"/>
          </a:xfrm>
        </p:spPr>
      </p:pic>
      <p:pic>
        <p:nvPicPr>
          <p:cNvPr id="6148" name="Picture 4" descr="Player Image">
            <a:extLst>
              <a:ext uri="{FF2B5EF4-FFF2-40B4-BE49-F238E27FC236}">
                <a16:creationId xmlns:a16="http://schemas.microsoft.com/office/drawing/2014/main" id="{04B1F262-FD0F-D61F-1B33-B4FB1CE5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4" y="202977"/>
            <a:ext cx="908386" cy="105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7F9A2DA-D9E9-88B7-59E3-EBDAD7352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2987505"/>
              </p:ext>
            </p:extLst>
          </p:nvPr>
        </p:nvGraphicFramePr>
        <p:xfrm>
          <a:off x="3505200" y="465667"/>
          <a:ext cx="4436534" cy="525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A16961D-9B33-27DB-633C-239E212DA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95301"/>
              </p:ext>
            </p:extLst>
          </p:nvPr>
        </p:nvGraphicFramePr>
        <p:xfrm>
          <a:off x="8049626" y="465667"/>
          <a:ext cx="2779241" cy="525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49192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675DDF-5CF8-F2AB-9116-DCCA587FD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9" y="1109132"/>
            <a:ext cx="11886308" cy="5613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8ED43B-8D63-1473-FA09-B509162E6759}"/>
              </a:ext>
            </a:extLst>
          </p:cNvPr>
          <p:cNvSpPr txBox="1"/>
          <p:nvPr/>
        </p:nvSpPr>
        <p:spPr>
          <a:xfrm>
            <a:off x="2421467" y="134872"/>
            <a:ext cx="7408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Factors Impacting Market Valuations</a:t>
            </a:r>
          </a:p>
        </p:txBody>
      </p:sp>
    </p:spTree>
    <p:extLst>
      <p:ext uri="{BB962C8B-B14F-4D97-AF65-F5344CB8AC3E}">
        <p14:creationId xmlns:p14="http://schemas.microsoft.com/office/powerpoint/2010/main" val="228620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29F7-B4F8-22A4-8F4E-64784A35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9074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                                          Conclusion and Key Takeaways</a:t>
            </a:r>
            <a:br>
              <a:rPr lang="en-US" sz="3200" dirty="0">
                <a:solidFill>
                  <a:srgbClr val="FF0000"/>
                </a:solidFill>
                <a:latin typeface="Calibri" panose="020F0502020204030204"/>
              </a:rPr>
            </a:b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042C4-1FC1-4502-0154-69381769E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400" y="643468"/>
            <a:ext cx="8221133" cy="45465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000" dirty="0">
              <a:solidFill>
                <a:schemeClr val="tx1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      Strategic Approach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        Employing a strategic model to identify undervalued players</a:t>
            </a:r>
          </a:p>
          <a:p>
            <a:pPr marL="114300" indent="0">
              <a:buNone/>
            </a:pPr>
            <a:endParaRPr lang="en-US" sz="1800" dirty="0">
              <a:solidFill>
                <a:schemeClr val="tx1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  <a:p>
            <a:pPr marL="11430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       Continuous Evaluation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        Emphasizing the need for regular re-evaluation of player valuation</a:t>
            </a:r>
          </a:p>
          <a:p>
            <a:pPr marL="114300" indent="0">
              <a:buNone/>
            </a:pPr>
            <a:endParaRPr lang="en-US" sz="1800" dirty="0">
              <a:solidFill>
                <a:schemeClr val="tx1"/>
              </a:solidFill>
              <a:latin typeface="Heebo" pitchFamily="34" charset="0"/>
              <a:cs typeface="Heebo" pitchFamily="34" charset="-120"/>
            </a:endParaRPr>
          </a:p>
          <a:p>
            <a:pPr marL="11430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       Enhanced Decision Making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        Utilizing data-driven analysis for improved player selection.</a:t>
            </a:r>
            <a:endParaRPr lang="en-US" sz="1800" dirty="0">
              <a:solidFill>
                <a:schemeClr val="tx1"/>
              </a:solidFill>
              <a:latin typeface="Calibri" panose="020F0502020204030204"/>
            </a:endParaRPr>
          </a:p>
          <a:p>
            <a:pPr marL="114300" indent="0">
              <a:buNone/>
            </a:pPr>
            <a:endParaRPr lang="en-US" sz="1800" b="1" dirty="0">
              <a:solidFill>
                <a:schemeClr val="tx1"/>
              </a:solidFill>
              <a:latin typeface="Calibri" panose="020F0502020204030204"/>
            </a:endParaRPr>
          </a:p>
          <a:p>
            <a:pPr marL="114300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/>
            </a:endParaRPr>
          </a:p>
          <a:p>
            <a:pPr marL="114300" indent="0">
              <a:buNone/>
            </a:pPr>
            <a:endParaRPr lang="en-US" sz="1800" b="1" dirty="0">
              <a:solidFill>
                <a:schemeClr val="tx1"/>
              </a:solidFill>
              <a:latin typeface="Calibri" panose="020F0502020204030204"/>
            </a:endParaRPr>
          </a:p>
          <a:p>
            <a:pPr marL="114300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/>
            </a:endParaRPr>
          </a:p>
          <a:p>
            <a:pPr marL="114300" indent="0">
              <a:buNone/>
            </a:pPr>
            <a:endParaRPr lang="en-US" sz="2000" dirty="0">
              <a:solidFill>
                <a:schemeClr val="tx1"/>
              </a:solidFill>
              <a:latin typeface="Calibri" panose="020F0502020204030204"/>
            </a:endParaRPr>
          </a:p>
          <a:p>
            <a:endParaRPr lang="en-IN" dirty="0"/>
          </a:p>
        </p:txBody>
      </p:sp>
      <p:pic>
        <p:nvPicPr>
          <p:cNvPr id="1026" name="Picture 2" descr="6,600+ Vertical Soccer Field Stock Photos, Pictures &amp; Royalty-Free Images -  iStock">
            <a:extLst>
              <a:ext uri="{FF2B5EF4-FFF2-40B4-BE49-F238E27FC236}">
                <a16:creationId xmlns:a16="http://schemas.microsoft.com/office/drawing/2014/main" id="{F4E5AD21-764B-D316-5506-489968CD3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539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78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DCE310-3C99-EDE4-DE73-30BE30620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553"/>
            <a:ext cx="6282161" cy="4316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958D2-F9C4-4717-9DF1-AA3AD0D72112}"/>
              </a:ext>
            </a:extLst>
          </p:cNvPr>
          <p:cNvSpPr txBox="1"/>
          <p:nvPr/>
        </p:nvSpPr>
        <p:spPr>
          <a:xfrm>
            <a:off x="6790267" y="1951672"/>
            <a:ext cx="49360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 wanted to express my sincere gratitude for your invaluable guidance and support throughout the project. I truly appreciate the time and effort you've dedicated to helping me. Thank you for being an exceptional mentor.  </a:t>
            </a:r>
          </a:p>
          <a:p>
            <a:r>
              <a:rPr lang="en-US" sz="1800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@Innomatics @ </a:t>
            </a:r>
            <a:r>
              <a:rPr lang="en-US" sz="1800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Bhanu</a:t>
            </a:r>
            <a:r>
              <a:rPr lang="en-US" sz="1800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Prakash Pujala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8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365C-F0A8-D14D-44AC-7AEEBF33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11" y="135468"/>
            <a:ext cx="10968789" cy="567266"/>
          </a:xfrm>
        </p:spPr>
        <p:txBody>
          <a:bodyPr>
            <a:normAutofit fontScale="90000"/>
          </a:bodyPr>
          <a:lstStyle/>
          <a:p>
            <a:r>
              <a:rPr lang="en-IN" sz="3600" b="1" i="0" dirty="0">
                <a:solidFill>
                  <a:schemeClr val="accent4">
                    <a:lumMod val="75000"/>
                  </a:schemeClr>
                </a:solidFill>
                <a:effectLst/>
                <a:latin typeface="Söhne"/>
              </a:rPr>
              <a:t>Introduction</a:t>
            </a:r>
            <a:endParaRPr lang="en-IN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DA38-7A5D-9399-8A0B-ABF56F5EC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3" y="702734"/>
            <a:ext cx="11265568" cy="7696061"/>
          </a:xfrm>
        </p:spPr>
        <p:txBody>
          <a:bodyPr/>
          <a:lstStyle/>
          <a:p>
            <a:pPr marL="11430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Objective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Understanding player valuation 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football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is crucial for clubs when making decisions about player transfers.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This analysis delves into the intricate relationship between statistical metrics ,skills and market values, offering valuable insights for clubs and enthusiasts alike.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2">
                  <a:lumMod val="7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2">
                  <a:lumMod val="75000"/>
                </a:schemeClr>
              </a:solidFill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1026" name="Picture 2" descr="30,242 Liga Logo Images, Stock Photos, 3D objects, &amp; Vectors | Shutterstock">
            <a:extLst>
              <a:ext uri="{FF2B5EF4-FFF2-40B4-BE49-F238E27FC236}">
                <a16:creationId xmlns:a16="http://schemas.microsoft.com/office/drawing/2014/main" id="{483719B8-5588-FC0E-878E-E6E1B8085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1" y="3825875"/>
            <a:ext cx="10892590" cy="24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ACCD-F8AF-7A82-12FA-0F8F8A92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6" y="450585"/>
            <a:ext cx="10727267" cy="460904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SCRAPPING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0B949F-3A88-0065-7D80-224022E88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67" y="774170"/>
            <a:ext cx="6180667" cy="32051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D36988-9AC2-CD32-4CEA-490B2EBB1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132" y="3576634"/>
            <a:ext cx="6731001" cy="32051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B787D7-0747-E45F-6C03-A9E044716544}"/>
              </a:ext>
            </a:extLst>
          </p:cNvPr>
          <p:cNvSpPr txBox="1"/>
          <p:nvPr/>
        </p:nvSpPr>
        <p:spPr>
          <a:xfrm>
            <a:off x="1905000" y="5639342"/>
            <a:ext cx="2802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2. Transfermarket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954A95-42F7-3663-76BC-D6248BF96E37}"/>
              </a:ext>
            </a:extLst>
          </p:cNvPr>
          <p:cNvSpPr txBox="1"/>
          <p:nvPr/>
        </p:nvSpPr>
        <p:spPr>
          <a:xfrm>
            <a:off x="7281333" y="1033475"/>
            <a:ext cx="2802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 FC rating</a:t>
            </a:r>
          </a:p>
        </p:txBody>
      </p:sp>
    </p:spTree>
    <p:extLst>
      <p:ext uri="{BB962C8B-B14F-4D97-AF65-F5344CB8AC3E}">
        <p14:creationId xmlns:p14="http://schemas.microsoft.com/office/powerpoint/2010/main" val="83055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C38DF5-052A-9917-F3A6-D3C60062898B}"/>
              </a:ext>
            </a:extLst>
          </p:cNvPr>
          <p:cNvSpPr txBox="1"/>
          <p:nvPr/>
        </p:nvSpPr>
        <p:spPr>
          <a:xfrm>
            <a:off x="270933" y="103201"/>
            <a:ext cx="29887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65156-DABC-2817-C878-BB5DEFE4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3805999"/>
            <a:ext cx="7247467" cy="294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EC89D7-69B9-49A7-FECB-65A98C854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2" y="155061"/>
            <a:ext cx="7094012" cy="3257007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91A9F6D-C0BF-0AA7-24BB-F7E3D99B10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412324"/>
              </p:ext>
            </p:extLst>
          </p:nvPr>
        </p:nvGraphicFramePr>
        <p:xfrm>
          <a:off x="77256" y="873667"/>
          <a:ext cx="4139145" cy="249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F648BAB-1AD9-9D11-E523-CBB5F2DC75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329129"/>
              </p:ext>
            </p:extLst>
          </p:nvPr>
        </p:nvGraphicFramePr>
        <p:xfrm>
          <a:off x="7747000" y="4090999"/>
          <a:ext cx="4199467" cy="1386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65212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B6FF-254A-4D01-C5AD-AEF827A6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" y="1499937"/>
            <a:ext cx="6127083" cy="352926"/>
          </a:xfrm>
        </p:spPr>
        <p:txBody>
          <a:bodyPr>
            <a:normAutofit fontScale="90000"/>
          </a:bodyPr>
          <a:lstStyle/>
          <a:p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Top 10 Players with Highest Overall Ratings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401C9E-A9F2-B3AE-8B26-52337961A8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21307"/>
            <a:ext cx="5943600" cy="475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2C4E9C-5A00-8071-99A3-5CAA22CF1EBC}"/>
              </a:ext>
            </a:extLst>
          </p:cNvPr>
          <p:cNvSpPr txBox="1"/>
          <p:nvPr/>
        </p:nvSpPr>
        <p:spPr>
          <a:xfrm>
            <a:off x="7411675" y="5145324"/>
            <a:ext cx="5660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Distribution of Player Market Value (m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)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A14ABBE-1E2B-8588-F536-9FB9AEC54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71" y="80210"/>
            <a:ext cx="5783180" cy="493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amond 5">
            <a:extLst>
              <a:ext uri="{FF2B5EF4-FFF2-40B4-BE49-F238E27FC236}">
                <a16:creationId xmlns:a16="http://schemas.microsoft.com/office/drawing/2014/main" id="{D472CFE7-F3AB-A2BE-610B-47D0BE91CABD}"/>
              </a:ext>
            </a:extLst>
          </p:cNvPr>
          <p:cNvSpPr/>
          <p:nvPr/>
        </p:nvSpPr>
        <p:spPr>
          <a:xfrm>
            <a:off x="287867" y="234615"/>
            <a:ext cx="643466" cy="787400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AF046C-167D-2A3C-42A7-70AC22EC84E7}"/>
              </a:ext>
            </a:extLst>
          </p:cNvPr>
          <p:cNvCxnSpPr/>
          <p:nvPr/>
        </p:nvCxnSpPr>
        <p:spPr>
          <a:xfrm>
            <a:off x="770467" y="1022015"/>
            <a:ext cx="4995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A24D82-D73D-96CB-3B08-1BE3E3172B6D}"/>
              </a:ext>
            </a:extLst>
          </p:cNvPr>
          <p:cNvSpPr txBox="1"/>
          <p:nvPr/>
        </p:nvSpPr>
        <p:spPr>
          <a:xfrm>
            <a:off x="900753" y="274372"/>
            <a:ext cx="53671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Exploring Player Market Value Trends with Age</a:t>
            </a:r>
          </a:p>
        </p:txBody>
      </p:sp>
    </p:spTree>
    <p:extLst>
      <p:ext uri="{BB962C8B-B14F-4D97-AF65-F5344CB8AC3E}">
        <p14:creationId xmlns:p14="http://schemas.microsoft.com/office/powerpoint/2010/main" val="13485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AF4E-4AC4-FBD8-AB2A-E9397360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32" y="260852"/>
            <a:ext cx="10515600" cy="420937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Top 5 Players with High Market Value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A0B17E-44FF-E214-3157-702965472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53" y="838902"/>
            <a:ext cx="8755304" cy="2977353"/>
          </a:xfrm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72557AF8-9A52-14AA-2210-8B1853E24A00}"/>
              </a:ext>
            </a:extLst>
          </p:cNvPr>
          <p:cNvGraphicFramePr/>
          <p:nvPr/>
        </p:nvGraphicFramePr>
        <p:xfrm>
          <a:off x="8261685" y="1628273"/>
          <a:ext cx="3505525" cy="2187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tangle 5">
            <a:extLst>
              <a:ext uri="{FF2B5EF4-FFF2-40B4-BE49-F238E27FC236}">
                <a16:creationId xmlns:a16="http://schemas.microsoft.com/office/drawing/2014/main" id="{4FBD083E-C9F3-C762-A865-5E8D7D02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480" y="2171266"/>
            <a:ext cx="19347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12F2DD-ABB7-7C58-3430-045AF4ADF7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2684" y="3883733"/>
            <a:ext cx="6196262" cy="27562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34182D-52A4-C52F-DAA6-677177967BA5}"/>
              </a:ext>
            </a:extLst>
          </p:cNvPr>
          <p:cNvSpPr txBox="1"/>
          <p:nvPr/>
        </p:nvSpPr>
        <p:spPr>
          <a:xfrm>
            <a:off x="6523788" y="5411098"/>
            <a:ext cx="55666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Top 3 Players with Low Age and Their Market Value</a:t>
            </a:r>
            <a:endParaRPr lang="en-IN" sz="2400" dirty="0">
              <a:solidFill>
                <a:srgbClr val="FF0000"/>
              </a:solidFill>
            </a:endParaRP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58D4C200-8DF7-FC35-3C93-A69B23CBA3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8809930"/>
              </p:ext>
            </p:extLst>
          </p:nvPr>
        </p:nvGraphicFramePr>
        <p:xfrm>
          <a:off x="7218946" y="4178970"/>
          <a:ext cx="4652211" cy="1050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89699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19DE-2C7D-31A1-AE25-43F66539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067" y="212316"/>
            <a:ext cx="3268495" cy="459790"/>
          </a:xfrm>
        </p:spPr>
        <p:txBody>
          <a:bodyPr>
            <a:normAutofit/>
          </a:bodyPr>
          <a:lstStyle/>
          <a:p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Longitudinal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AF864-925F-8A4E-9811-81EE0AF62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12" y="762794"/>
            <a:ext cx="5917363" cy="823912"/>
          </a:xfrm>
        </p:spPr>
        <p:txBody>
          <a:bodyPr/>
          <a:lstStyle/>
          <a:p>
            <a:r>
              <a:rPr lang="en-IN" dirty="0"/>
              <a:t>Erling Haaland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099333-2754-0131-34C6-496CC2A9B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36986" y="762795"/>
            <a:ext cx="5574801" cy="823912"/>
          </a:xfrm>
        </p:spPr>
        <p:txBody>
          <a:bodyPr/>
          <a:lstStyle/>
          <a:p>
            <a:r>
              <a:rPr lang="en-IN" dirty="0"/>
              <a:t>Kylian Mbappe</a:t>
            </a:r>
          </a:p>
        </p:txBody>
      </p:sp>
      <p:pic>
        <p:nvPicPr>
          <p:cNvPr id="6146" name="Picture 2" descr="Player Image">
            <a:extLst>
              <a:ext uri="{FF2B5EF4-FFF2-40B4-BE49-F238E27FC236}">
                <a16:creationId xmlns:a16="http://schemas.microsoft.com/office/drawing/2014/main" id="{95C5CC4A-74D9-7320-36FB-C3110CD9FAF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68" y="762794"/>
            <a:ext cx="978568" cy="115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76C2644-F453-1194-A2B9-7956F1944F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6595"/>
            <a:ext cx="5839326" cy="4258962"/>
          </a:xfrm>
        </p:spPr>
      </p:pic>
      <p:pic>
        <p:nvPicPr>
          <p:cNvPr id="1029" name="Picture 5" descr="Player Image">
            <a:extLst>
              <a:ext uri="{FF2B5EF4-FFF2-40B4-BE49-F238E27FC236}">
                <a16:creationId xmlns:a16="http://schemas.microsoft.com/office/drawing/2014/main" id="{1DF4B14E-FD66-2606-9052-F6DA3124A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486" y="762794"/>
            <a:ext cx="958551" cy="115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38DB42-3629-BD0B-65BC-81947B112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0134"/>
            <a:ext cx="6096000" cy="406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E25D-37C2-F641-3D94-06129ADE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605" y="365125"/>
            <a:ext cx="10266195" cy="597401"/>
          </a:xfrm>
        </p:spPr>
        <p:txBody>
          <a:bodyPr>
            <a:normAutofit/>
          </a:bodyPr>
          <a:lstStyle/>
          <a:p>
            <a:r>
              <a:rPr lang="en-IN" sz="2000" i="0" dirty="0">
                <a:solidFill>
                  <a:srgbClr val="FF0000"/>
                </a:solidFill>
                <a:effectLst/>
                <a:latin typeface="Söhne"/>
              </a:rPr>
              <a:t>Unveiling Undervalued Players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434A6B1-A91D-937F-B9C9-0D4344B6B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5" y="962526"/>
            <a:ext cx="11467738" cy="529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amond 3">
            <a:extLst>
              <a:ext uri="{FF2B5EF4-FFF2-40B4-BE49-F238E27FC236}">
                <a16:creationId xmlns:a16="http://schemas.microsoft.com/office/drawing/2014/main" id="{C014764E-A8C8-1A3E-3A2D-55603185A335}"/>
              </a:ext>
            </a:extLst>
          </p:cNvPr>
          <p:cNvSpPr/>
          <p:nvPr/>
        </p:nvSpPr>
        <p:spPr>
          <a:xfrm>
            <a:off x="287867" y="234615"/>
            <a:ext cx="643466" cy="787400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96B009-AEE1-4E6A-ECB9-8A4E6F273621}"/>
              </a:ext>
            </a:extLst>
          </p:cNvPr>
          <p:cNvCxnSpPr/>
          <p:nvPr/>
        </p:nvCxnSpPr>
        <p:spPr>
          <a:xfrm>
            <a:off x="719667" y="962526"/>
            <a:ext cx="612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7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1583-0B97-FC93-BE9D-DD75AD87A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4" y="3266394"/>
            <a:ext cx="10515600" cy="770468"/>
          </a:xfrm>
        </p:spPr>
        <p:txBody>
          <a:bodyPr/>
          <a:lstStyle/>
          <a:p>
            <a:pPr marL="0" marR="0" lvl="0" indent="0" algn="l" defTabSz="761970" rtl="0" eaLnBrk="1" fontAlgn="auto" latinLnBrk="0" hangingPunct="1">
              <a:lnSpc>
                <a:spcPts val="455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4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 of Identifying Undervalued Players</a:t>
            </a:r>
            <a:endParaRPr kumimoji="0" lang="en-US" sz="364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F4834-38D4-FD32-0B2A-A3DA90631907}"/>
              </a:ext>
            </a:extLst>
          </p:cNvPr>
          <p:cNvSpPr txBox="1"/>
          <p:nvPr/>
        </p:nvSpPr>
        <p:spPr>
          <a:xfrm>
            <a:off x="867706" y="4279590"/>
            <a:ext cx="2185194" cy="575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61970">
              <a:lnSpc>
                <a:spcPts val="4374"/>
              </a:lnSpc>
            </a:pPr>
            <a:r>
              <a:rPr lang="en-US" sz="180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1800" b="1" dirty="0"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8F8EC-733A-DF73-805E-C65712DE5D22}"/>
              </a:ext>
            </a:extLst>
          </p:cNvPr>
          <p:cNvSpPr txBox="1"/>
          <p:nvPr/>
        </p:nvSpPr>
        <p:spPr>
          <a:xfrm>
            <a:off x="3513443" y="4279590"/>
            <a:ext cx="3609474" cy="575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61970">
              <a:lnSpc>
                <a:spcPts val="4374"/>
              </a:lnSpc>
            </a:pPr>
            <a:r>
              <a:rPr lang="en-US" sz="180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1800" b="1" dirty="0"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87AED-F8CA-E12A-3558-E93BB60BD27D}"/>
              </a:ext>
            </a:extLst>
          </p:cNvPr>
          <p:cNvSpPr txBox="1"/>
          <p:nvPr/>
        </p:nvSpPr>
        <p:spPr>
          <a:xfrm>
            <a:off x="7597384" y="4279589"/>
            <a:ext cx="2382253" cy="575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61970">
              <a:lnSpc>
                <a:spcPts val="4374"/>
              </a:lnSpc>
            </a:pPr>
            <a:r>
              <a:rPr lang="en-US" sz="180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1800" b="1" dirty="0"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F0F91-A7EC-424C-A062-2914C43513EA}"/>
              </a:ext>
            </a:extLst>
          </p:cNvPr>
          <p:cNvSpPr txBox="1"/>
          <p:nvPr/>
        </p:nvSpPr>
        <p:spPr>
          <a:xfrm>
            <a:off x="387480" y="5093913"/>
            <a:ext cx="3609474" cy="387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61970">
              <a:lnSpc>
                <a:spcPts val="2332"/>
              </a:lnSpc>
            </a:pPr>
            <a:r>
              <a:rPr lang="en-US" sz="1800" dirty="0">
                <a:highlight>
                  <a:srgbClr val="FFFF00"/>
                </a:highlight>
                <a:latin typeface="Heebo" pitchFamily="34" charset="0"/>
                <a:ea typeface="Heebo" pitchFamily="34" charset="-122"/>
                <a:cs typeface="Heebo" pitchFamily="34" charset="-120"/>
              </a:rPr>
              <a:t>Enhanced Team Performance</a:t>
            </a:r>
            <a:endParaRPr lang="en-US" sz="1800" dirty="0">
              <a:highlight>
                <a:srgbClr val="FFFF00"/>
              </a:highlight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070BCD-3389-7A4C-A355-2BB4B6F5F07C}"/>
              </a:ext>
            </a:extLst>
          </p:cNvPr>
          <p:cNvSpPr txBox="1"/>
          <p:nvPr/>
        </p:nvSpPr>
        <p:spPr>
          <a:xfrm>
            <a:off x="3621458" y="5097924"/>
            <a:ext cx="4004729" cy="387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61970">
              <a:lnSpc>
                <a:spcPts val="2332"/>
              </a:lnSpc>
            </a:pPr>
            <a:r>
              <a:rPr lang="en-US" sz="1800" dirty="0">
                <a:highlight>
                  <a:srgbClr val="FFFF00"/>
                </a:highlight>
                <a:latin typeface="Heebo" pitchFamily="34" charset="0"/>
                <a:ea typeface="Heebo" pitchFamily="34" charset="-122"/>
                <a:cs typeface="Heebo" pitchFamily="34" charset="-120"/>
              </a:rPr>
              <a:t>Financial Gain for Clubs</a:t>
            </a:r>
            <a:endParaRPr lang="en-US" sz="1800" dirty="0">
              <a:highlight>
                <a:srgbClr val="FFFF00"/>
              </a:highlight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F7D940-9E81-1477-8629-888D5B5880A5}"/>
              </a:ext>
            </a:extLst>
          </p:cNvPr>
          <p:cNvSpPr txBox="1"/>
          <p:nvPr/>
        </p:nvSpPr>
        <p:spPr>
          <a:xfrm>
            <a:off x="7309183" y="5093913"/>
            <a:ext cx="4120817" cy="387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61970">
              <a:lnSpc>
                <a:spcPts val="2332"/>
              </a:lnSpc>
            </a:pPr>
            <a:r>
              <a:rPr lang="en-US" sz="1800" dirty="0">
                <a:highlight>
                  <a:srgbClr val="FFFF00"/>
                </a:highlight>
                <a:latin typeface="Heebo" pitchFamily="34" charset="0"/>
                <a:ea typeface="Heebo" pitchFamily="34" charset="-122"/>
                <a:cs typeface="Heebo" pitchFamily="34" charset="-120"/>
              </a:rPr>
              <a:t>Player Development Opportunities</a:t>
            </a:r>
            <a:endParaRPr lang="en-US" sz="1800" dirty="0">
              <a:highlight>
                <a:srgbClr val="FFFF00"/>
              </a:highlight>
              <a:latin typeface="Calibri" panose="020F0502020204030204"/>
            </a:endParaRPr>
          </a:p>
        </p:txBody>
      </p:sp>
      <p:pic>
        <p:nvPicPr>
          <p:cNvPr id="1026" name="Picture 2" descr="23,100+ Foot On Football Stock Photos, Pictures &amp; Royalty-Free Images -  iStock | Soccer, Football field, Foot on soccer ball">
            <a:extLst>
              <a:ext uri="{FF2B5EF4-FFF2-40B4-BE49-F238E27FC236}">
                <a16:creationId xmlns:a16="http://schemas.microsoft.com/office/drawing/2014/main" id="{62B510D8-8F66-0BFD-D130-3B5860BCD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302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58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455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Heebo</vt:lpstr>
      <vt:lpstr>Helvetica Neue</vt:lpstr>
      <vt:lpstr>Montserrat</vt:lpstr>
      <vt:lpstr>Söhne</vt:lpstr>
      <vt:lpstr>Times New Roman</vt:lpstr>
      <vt:lpstr>Office Theme</vt:lpstr>
      <vt:lpstr>1_Office Theme</vt:lpstr>
      <vt:lpstr>PowerPoint Presentation</vt:lpstr>
      <vt:lpstr>Introduction</vt:lpstr>
      <vt:lpstr>WEB SCRAPPING </vt:lpstr>
      <vt:lpstr>PowerPoint Presentation</vt:lpstr>
      <vt:lpstr>Top 10 Players with Highest Overall Ratings</vt:lpstr>
      <vt:lpstr>Top 5 Players with High Market Value</vt:lpstr>
      <vt:lpstr> Longitudinal Analysis</vt:lpstr>
      <vt:lpstr>Unveiling Undervalued Players</vt:lpstr>
      <vt:lpstr>PowerPoint Presentation</vt:lpstr>
      <vt:lpstr>PowerPoint Presentation</vt:lpstr>
      <vt:lpstr>Age and Market Value</vt:lpstr>
      <vt:lpstr>Insights by 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        Conclusion and Key Takeaways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ekka</dc:creator>
  <cp:lastModifiedBy>Alex ekka</cp:lastModifiedBy>
  <cp:revision>2</cp:revision>
  <dcterms:created xsi:type="dcterms:W3CDTF">2024-02-21T13:56:06Z</dcterms:created>
  <dcterms:modified xsi:type="dcterms:W3CDTF">2024-03-07T17:42:04Z</dcterms:modified>
</cp:coreProperties>
</file>