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A7085-5D64-843E-3707-DDF1743E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EC9B40-17F4-069C-D234-FEED1EDC9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6F20D-4C5A-4ED9-31CF-3DA1A128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CFD11-3DAF-A0C8-CF05-F0E87DA7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E14D6-9DA3-C33B-B57E-23467610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21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4C598-F1E5-A381-7887-AFFD7574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97FF6-E830-77C1-02F0-36890822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C34E0-2983-37AD-C952-6CF62FBD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982EE-7A46-8240-E85E-AEE9FBCD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4C3C9-643D-C9D4-40DC-19E5F2C0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63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494951-448C-B95A-2409-F87C9C2BF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718AC-E130-7CBA-57E1-3410AAD0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B289D-4335-E161-CAC4-AB42615F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A55FA-C33A-B0B8-3440-9466CE24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722D4-4505-E779-3C2B-2C4CA3E9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13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FCE84-F3E5-F213-9B2F-A43E95E9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E19C0-6670-0D4D-E8D4-BE53011D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35AB5-6C32-C7B9-3A14-DD6933E5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129BE-B986-383D-2BAC-12F97A2C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9C25E-F249-E5C7-06CC-D465385C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596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C7437-3AC6-C71A-7415-515FE366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0E53BC-B9A4-C21D-F1E3-97488CF7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E8647-A9C2-04D3-CF33-3EAFE677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BE2D9-0AC9-5D35-4BB3-3F26C936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95B32-FAF2-9978-F406-CB48220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28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22638-FA27-521B-7BF1-07BFD267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D96D9-3706-9498-EEE9-CA18CDDDC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529B25-6825-2BDE-BCAF-703A1964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86A3E-405C-DA86-2B29-633C3655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617EB-F843-AB74-5BD9-8640953A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1876E-3EE2-9035-D0EC-9FCE195F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3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C252-238A-CCE7-8036-EE77A44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FD5CA0-D66A-64AE-22F8-0510A003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ED0DDA-61AD-817B-FABF-EB1060B5B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AFD116-9FC7-9411-09C3-48E7B8C5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BE346F-E0D3-D411-6A77-9F8AAE3CB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3C8108-3A85-1155-66A1-E727756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4B8063-CBE7-D144-E9B6-F2CA8D3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B410F4-1FB6-C291-BB37-A053956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49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D3E2-4F18-5E1D-6982-BD8DED3B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0B9E7-619E-A8C5-32AF-1FFE6E41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E1A018-2E24-1DB4-4F8C-D9FBB859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3355BE-D1A0-9653-E747-340EBA60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040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FB388C-5D90-03E5-6911-908742D7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CDCB22-A813-C1C4-AECC-05772100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0D86D-2860-03D1-6FDA-65CE1C47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151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2D60-45D7-4317-3012-43DE1151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985FF-2B60-9DE8-1C6B-40F5199D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CEAEDC-C40D-AF72-22BB-AC69A79F7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8C3E9-2E31-76ED-B17C-0EB40273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5D2C69-3395-867B-1C71-AFB28A33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4C7DCA-693C-3B22-D3D0-4AE666D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142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907F-49E9-AB3F-D111-CBB1F56F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7DBD4A-A0BA-F3A1-6AE2-50888DD0A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DD4B8-39AE-88AC-D9A7-A67325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CA35AA-20F3-F360-0C6B-FB4ADD51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57CE1-5428-7542-0B18-F25C44BE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7DADF-3B36-4544-1CA7-A2CA5B11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46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27E7EA-845A-78B7-E729-AFD9BDAD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E342AE-B8FE-B82B-01F6-773BEA53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62588-8040-EFFC-5500-01F01D5FE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B58B-2FA9-4357-B896-FA647AFED289}" type="datetimeFigureOut">
              <a:rPr lang="es-EC" smtClean="0"/>
              <a:t>20/2/2024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593A0-4AC9-B266-2641-1F2FBFBD6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82B9F-D117-B7BA-0713-02C291F65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BA2A-24E4-4FE0-A99F-0F9C8D02C9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38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9C76C-81A2-5AD3-E7BB-2477CC849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/>
              <a:t>dsd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6A0EA-679C-E72D-73F9-23460C683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8956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</dc:title>
  <dc:creator>alex</dc:creator>
  <cp:lastModifiedBy>alex</cp:lastModifiedBy>
  <cp:revision>1</cp:revision>
  <dcterms:created xsi:type="dcterms:W3CDTF">2024-02-21T02:58:27Z</dcterms:created>
  <dcterms:modified xsi:type="dcterms:W3CDTF">2024-02-21T02:58:32Z</dcterms:modified>
</cp:coreProperties>
</file>