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2" Type="http://schemas.openxmlformats.org/officeDocument/2006/relationships/font" Target="fonts/Montserrat-boldItalic.fntdata"/><Relationship Id="rId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93c60e7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93c60e7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93c60e7e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993c60e7e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993c60e7e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993c60e7e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6FA8D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Команда offSunrise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262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Менеджер-Тотонов Роберт</a:t>
            </a:r>
            <a:br>
              <a:rPr lang="ru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18 лет в общественных делах, может придумать собственный язык.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073950" y="1152475"/>
            <a:ext cx="299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Дизайнер-Кривошапкин Андриан</a:t>
            </a:r>
            <a:br>
              <a:rPr lang="ru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Активный участник внутриколледжного хакатона, делаю презентации.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082450" y="1152475"/>
            <a:ext cx="262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Дизайнер-Романов Максим</a:t>
            </a:r>
            <a:br>
              <a:rPr lang="ru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Творческая личность, круто играет на гитаре.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34253"/>
          <a:stretch/>
        </p:blipFill>
        <p:spPr>
          <a:xfrm>
            <a:off x="6467371" y="2817825"/>
            <a:ext cx="1857565" cy="217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0" l="0" r="0" t="17911"/>
          <a:stretch/>
        </p:blipFill>
        <p:spPr>
          <a:xfrm>
            <a:off x="446025" y="2904725"/>
            <a:ext cx="1983599" cy="21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5">
            <a:alphaModFix/>
          </a:blip>
          <a:srcRect b="0" l="32989" r="0" t="25267"/>
          <a:stretch/>
        </p:blipFill>
        <p:spPr>
          <a:xfrm rot="5400000">
            <a:off x="3443773" y="3077413"/>
            <a:ext cx="2009452" cy="182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Команда offSunrise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806800" y="1081250"/>
            <a:ext cx="30255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Разработчик Алексеев Алексей</a:t>
            </a:r>
            <a:b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 месяца работает с сайтами, шарит за мемы на английском.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11700" y="1081250"/>
            <a:ext cx="30255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b="1"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Разработчик</a:t>
            </a:r>
            <a: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Филиппов Артем</a:t>
            </a:r>
            <a:b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Один из немногих, кто преуспел по предмету РКИС, Boss of the PHP.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675" y="2696975"/>
            <a:ext cx="36766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                                  </a:t>
            </a:r>
            <a:r>
              <a:rPr b="1" lang="ru">
                <a:solidFill>
                  <a:schemeClr val="lt1"/>
                </a:solidFill>
              </a:rPr>
              <a:t>87-OffSunrise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              Сайт для жителей города с возможностью комментирования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                  торговых точек, не принимаются оплата по терминалу</a:t>
            </a:r>
            <a:endParaRPr>
              <a:solidFill>
                <a:srgbClr val="FFFFFF"/>
              </a:solidFill>
            </a:endParaRPr>
          </a:p>
          <a:p>
            <a:pPr indent="45720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   Стек технологий</a:t>
            </a:r>
            <a:endParaRPr>
              <a:solidFill>
                <a:srgbClr val="FFFFFF"/>
              </a:solidFill>
            </a:endParaRPr>
          </a:p>
          <a:p>
            <a:pPr indent="45720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   PHP, JavaScript, HTML, CSS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Тип: Веб-сайт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FFFFFF"/>
                </a:solidFill>
              </a:rPr>
              <a:t>Кейс: </a:t>
            </a:r>
            <a:r>
              <a:rPr lang="ru" sz="1400">
                <a:solidFill>
                  <a:schemeClr val="lt1"/>
                </a:solidFill>
              </a:rPr>
              <a:t>Создание интеракти</a:t>
            </a:r>
            <a:r>
              <a:rPr lang="ru" sz="1400">
                <a:solidFill>
                  <a:schemeClr val="lt1"/>
                </a:solidFill>
              </a:rPr>
              <a:t>вной карты г. Якутска, с возможностью отслеживать торговые точки, принимающие оплату мобильным банком и наличными.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475" y="79200"/>
            <a:ext cx="1402649" cy="12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