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4B6A-F27C-4948-9880-25D44C7A557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 smtClean="0">
                <a:solidFill>
                  <a:schemeClr val="bg1"/>
                </a:solidFill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1"/>
            <a:ext cx="914400" cy="457200"/>
            <a:chOff x="0" y="-1"/>
            <a:chExt cx="914400" cy="45720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7600" y="6400800"/>
            <a:ext cx="914400" cy="457200"/>
            <a:chOff x="0" y="-1"/>
            <a:chExt cx="914400" cy="457200"/>
          </a:xfrm>
        </p:grpSpPr>
        <p:sp>
          <p:nvSpPr>
            <p:cNvPr id="13" name="Rectangle 12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18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 smtClean="0">
                <a:solidFill>
                  <a:schemeClr val="bg1"/>
                </a:solidFill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1"/>
            <a:ext cx="914400" cy="457200"/>
            <a:chOff x="0" y="-1"/>
            <a:chExt cx="914400" cy="45720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7600" y="6400800"/>
            <a:ext cx="914400" cy="457200"/>
            <a:chOff x="0" y="-1"/>
            <a:chExt cx="914400" cy="457200"/>
          </a:xfrm>
        </p:grpSpPr>
        <p:sp>
          <p:nvSpPr>
            <p:cNvPr id="13" name="Rectangle 12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03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 smtClean="0">
                <a:solidFill>
                  <a:schemeClr val="bg1"/>
                </a:solidFill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1"/>
            <a:ext cx="914400" cy="457200"/>
            <a:chOff x="0" y="-1"/>
            <a:chExt cx="914400" cy="45720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7600" y="6400800"/>
            <a:ext cx="914400" cy="457200"/>
            <a:chOff x="0" y="-1"/>
            <a:chExt cx="914400" cy="457200"/>
          </a:xfrm>
        </p:grpSpPr>
        <p:sp>
          <p:nvSpPr>
            <p:cNvPr id="13" name="Rectangle 12"/>
            <p:cNvSpPr/>
            <p:nvPr/>
          </p:nvSpPr>
          <p:spPr>
            <a:xfrm>
              <a:off x="0" y="-1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28599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-1"/>
              <a:ext cx="4572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71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Ewerlöf</dc:creator>
  <cp:lastModifiedBy>Alex Ewerlöf</cp:lastModifiedBy>
  <cp:revision>4</cp:revision>
  <dcterms:created xsi:type="dcterms:W3CDTF">2016-01-18T20:34:09Z</dcterms:created>
  <dcterms:modified xsi:type="dcterms:W3CDTF">2016-01-21T19:53:17Z</dcterms:modified>
</cp:coreProperties>
</file>