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2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1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7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5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B6A-F27C-4948-9880-25D44C7A557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C4B6A-F27C-4948-9880-25D44C7A557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16F3-D5F9-4CA4-84A7-957AF95F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27012" y="1543869"/>
            <a:ext cx="1737976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Half Frame 6"/>
          <p:cNvSpPr/>
          <p:nvPr/>
        </p:nvSpPr>
        <p:spPr>
          <a:xfrm>
            <a:off x="0" y="0"/>
            <a:ext cx="1496291" cy="1496291"/>
          </a:xfrm>
          <a:prstGeom prst="halfFrame">
            <a:avLst>
              <a:gd name="adj1" fmla="val 15000"/>
              <a:gd name="adj2" fmla="val 166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10695709" y="5361709"/>
            <a:ext cx="1496291" cy="1496291"/>
          </a:xfrm>
          <a:prstGeom prst="halfFrame">
            <a:avLst>
              <a:gd name="adj1" fmla="val 15000"/>
              <a:gd name="adj2" fmla="val 166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6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0" y="0"/>
            <a:ext cx="1354975" cy="1354975"/>
          </a:xfrm>
          <a:prstGeom prst="rt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27012" y="1543869"/>
            <a:ext cx="1737976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ight Triangle 5"/>
          <p:cNvSpPr/>
          <p:nvPr/>
        </p:nvSpPr>
        <p:spPr>
          <a:xfrm rot="16200000">
            <a:off x="10837025" y="5503025"/>
            <a:ext cx="1354975" cy="1354975"/>
          </a:xfrm>
          <a:prstGeom prst="rt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0" y="0"/>
            <a:ext cx="1354975" cy="1354975"/>
          </a:xfrm>
          <a:prstGeom prst="rt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27012" y="1543869"/>
            <a:ext cx="1737976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ight Triangle 5"/>
          <p:cNvSpPr/>
          <p:nvPr/>
        </p:nvSpPr>
        <p:spPr>
          <a:xfrm rot="16200000">
            <a:off x="10837025" y="5503025"/>
            <a:ext cx="1354975" cy="1354975"/>
          </a:xfrm>
          <a:prstGeom prst="rt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8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Ewerlöf</dc:creator>
  <cp:lastModifiedBy>Alex Ewerlöf</cp:lastModifiedBy>
  <cp:revision>2</cp:revision>
  <dcterms:created xsi:type="dcterms:W3CDTF">2016-01-18T20:34:09Z</dcterms:created>
  <dcterms:modified xsi:type="dcterms:W3CDTF">2016-01-18T20:43:10Z</dcterms:modified>
</cp:coreProperties>
</file>