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ей Беляев" initials="АБ" lastIdx="2" clrIdx="0">
    <p:extLst>
      <p:ext uri="{19B8F6BF-5375-455C-9EA6-DF929625EA0E}">
        <p15:presenceInfo xmlns:p15="http://schemas.microsoft.com/office/powerpoint/2012/main" userId="7f4971d5d85e40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E7B-8B31-4573-825F-A34D7856DE3C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825B-0CE5-444D-9D2F-BFCBAC6A2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8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E7B-8B31-4573-825F-A34D7856DE3C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825B-0CE5-444D-9D2F-BFCBAC6A2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85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E7B-8B31-4573-825F-A34D7856DE3C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825B-0CE5-444D-9D2F-BFCBAC6A2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95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E7B-8B31-4573-825F-A34D7856DE3C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825B-0CE5-444D-9D2F-BFCBAC6A2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11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E7B-8B31-4573-825F-A34D7856DE3C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825B-0CE5-444D-9D2F-BFCBAC6A2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07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E7B-8B31-4573-825F-A34D7856DE3C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825B-0CE5-444D-9D2F-BFCBAC6A2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34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E7B-8B31-4573-825F-A34D7856DE3C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825B-0CE5-444D-9D2F-BFCBAC6A2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93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E7B-8B31-4573-825F-A34D7856DE3C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825B-0CE5-444D-9D2F-BFCBAC6A2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43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E7B-8B31-4573-825F-A34D7856DE3C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825B-0CE5-444D-9D2F-BFCBAC6A2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22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E7B-8B31-4573-825F-A34D7856DE3C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825B-0CE5-444D-9D2F-BFCBAC6A2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57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E7B-8B31-4573-825F-A34D7856DE3C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825B-0CE5-444D-9D2F-BFCBAC6A2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11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04E7B-8B31-4573-825F-A34D7856DE3C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0825B-0CE5-444D-9D2F-BFCBAC6A2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23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3827"/>
          <a:stretch/>
        </p:blipFill>
        <p:spPr>
          <a:xfrm>
            <a:off x="-74602" y="0"/>
            <a:ext cx="12677176" cy="6858000"/>
          </a:xfrm>
          <a:prstGeom prst="rect">
            <a:avLst/>
          </a:prstGeom>
          <a:ln>
            <a:solidFill>
              <a:srgbClr val="FF0000">
                <a:alpha val="38000"/>
              </a:srgb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200900" y="546100"/>
            <a:ext cx="29337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Работа с </a:t>
            </a:r>
            <a:r>
              <a:rPr lang="en-US" dirty="0" smtClean="0"/>
              <a:t>cd</a:t>
            </a:r>
            <a:r>
              <a:rPr lang="ru-RU" dirty="0" smtClean="0"/>
              <a:t> и </a:t>
            </a:r>
            <a:r>
              <a:rPr lang="en-US" dirty="0" err="1" smtClean="0"/>
              <a:t>mkdir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125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24691"/>
          <a:stretch/>
        </p:blipFill>
        <p:spPr>
          <a:xfrm>
            <a:off x="-180715" y="101600"/>
            <a:ext cx="12626716" cy="53488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21600" y="939800"/>
            <a:ext cx="43053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touch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сначала не получалось, но снизу видно перенесенный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17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78600" y="342900"/>
            <a:ext cx="2692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Работа в </a:t>
            </a:r>
            <a:r>
              <a:rPr lang="en-US" dirty="0" smtClean="0"/>
              <a:t>Vim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211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b="3722"/>
          <a:stretch/>
        </p:blipFill>
        <p:spPr>
          <a:xfrm>
            <a:off x="0" y="-29935"/>
            <a:ext cx="12409997" cy="67228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21600" y="939800"/>
            <a:ext cx="254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86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623003" cy="53783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11500" y="432262"/>
            <a:ext cx="3209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Копирование и перенос файла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8585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31</Words>
  <Application>Microsoft Office PowerPoint</Application>
  <PresentationFormat>Широкоэкранный</PresentationFormat>
  <Paragraphs>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Беляев</dc:creator>
  <cp:lastModifiedBy>Алексей Беляев</cp:lastModifiedBy>
  <cp:revision>9</cp:revision>
  <dcterms:created xsi:type="dcterms:W3CDTF">2022-04-20T16:35:13Z</dcterms:created>
  <dcterms:modified xsi:type="dcterms:W3CDTF">2022-04-25T13:57:34Z</dcterms:modified>
</cp:coreProperties>
</file>