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D685-64B1-4E3F-A584-FD39CEBB9750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C118A-8175-4EFB-9CBE-E735A206CA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18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D685-64B1-4E3F-A584-FD39CEBB9750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C118A-8175-4EFB-9CBE-E735A206CA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01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D685-64B1-4E3F-A584-FD39CEBB9750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C118A-8175-4EFB-9CBE-E735A206CA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354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D685-64B1-4E3F-A584-FD39CEBB9750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C118A-8175-4EFB-9CBE-E735A206CA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17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D685-64B1-4E3F-A584-FD39CEBB9750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C118A-8175-4EFB-9CBE-E735A206CA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623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D685-64B1-4E3F-A584-FD39CEBB9750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C118A-8175-4EFB-9CBE-E735A206CA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635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D685-64B1-4E3F-A584-FD39CEBB9750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C118A-8175-4EFB-9CBE-E735A206CA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012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D685-64B1-4E3F-A584-FD39CEBB9750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C118A-8175-4EFB-9CBE-E735A206CA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34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D685-64B1-4E3F-A584-FD39CEBB9750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C118A-8175-4EFB-9CBE-E735A206CA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47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D685-64B1-4E3F-A584-FD39CEBB9750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C118A-8175-4EFB-9CBE-E735A206CA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58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D685-64B1-4E3F-A584-FD39CEBB9750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C118A-8175-4EFB-9CBE-E735A206CA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14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FD685-64B1-4E3F-A584-FD39CEBB9750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C118A-8175-4EFB-9CBE-E735A206CA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31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78582" y="914400"/>
            <a:ext cx="344158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Создаем / удаляем пользователя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579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19651" y="1188720"/>
            <a:ext cx="42082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Создаем пользователя в ручном режиме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072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6501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19651" y="1188720"/>
            <a:ext cx="53174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Создаем группу для пользователя в ручном режиме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181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"/>
            <a:ext cx="12192000" cy="68580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19651" y="1188720"/>
            <a:ext cx="59948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Создаем группу для пользователя через команду </a:t>
            </a:r>
            <a:r>
              <a:rPr lang="en-US" dirty="0" err="1" smtClean="0"/>
              <a:t>groupadd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0181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19651" y="1188720"/>
            <a:ext cx="36865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Добавление </a:t>
            </a:r>
            <a:r>
              <a:rPr lang="en-US" dirty="0" smtClean="0"/>
              <a:t>user1 </a:t>
            </a:r>
            <a:r>
              <a:rPr lang="ru-RU" dirty="0" smtClean="0"/>
              <a:t>в группу </a:t>
            </a:r>
            <a:r>
              <a:rPr lang="en-US" dirty="0" err="1" smtClean="0"/>
              <a:t>marader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758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4599668"/>
            <a:ext cx="2438400" cy="1809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19651" y="1188720"/>
            <a:ext cx="34756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Удаляем </a:t>
            </a:r>
            <a:r>
              <a:rPr lang="en-US" dirty="0" smtClean="0"/>
              <a:t>user1 </a:t>
            </a:r>
            <a:r>
              <a:rPr lang="ru-RU" dirty="0" smtClean="0"/>
              <a:t>из группы </a:t>
            </a:r>
            <a:r>
              <a:rPr lang="en-US" dirty="0" err="1" smtClean="0"/>
              <a:t>marader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2418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19651" y="1188720"/>
            <a:ext cx="422173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Даем права на выполнение ряда команд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50" y="3429000"/>
            <a:ext cx="2705100" cy="2028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15447" y="3541221"/>
            <a:ext cx="266566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Добавляем в группу </a:t>
            </a:r>
            <a:r>
              <a:rPr lang="en-US" dirty="0" err="1" smtClean="0"/>
              <a:t>sudo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6404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80347" y="1039321"/>
            <a:ext cx="21133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Проверяем </a:t>
            </a:r>
            <a:r>
              <a:rPr lang="en-US" dirty="0" err="1" smtClean="0"/>
              <a:t>adduser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04023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45</Words>
  <Application>Microsoft Office PowerPoint</Application>
  <PresentationFormat>Широкоэкранный</PresentationFormat>
  <Paragraphs>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Беляев</dc:creator>
  <cp:lastModifiedBy>Алексей Беляев</cp:lastModifiedBy>
  <cp:revision>7</cp:revision>
  <dcterms:created xsi:type="dcterms:W3CDTF">2022-04-27T15:22:25Z</dcterms:created>
  <dcterms:modified xsi:type="dcterms:W3CDTF">2022-04-27T17:02:29Z</dcterms:modified>
</cp:coreProperties>
</file>