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2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2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5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2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8C0B-12F7-4804-9C69-9321C980B809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0502-4D0A-466B-BD7B-C32C63844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0816" cy="3557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667125"/>
            <a:ext cx="57054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1.</a:t>
            </a:r>
          </a:p>
          <a:p>
            <a:r>
              <a:rPr lang="ru-RU" dirty="0" smtClean="0"/>
              <a:t>Потоки ввода/вывода. Создать файл, используя команду </a:t>
            </a:r>
            <a:r>
              <a:rPr lang="ru-RU" dirty="0" err="1" smtClean="0"/>
              <a:t>echo</a:t>
            </a:r>
            <a:r>
              <a:rPr lang="ru-RU" dirty="0" smtClean="0"/>
              <a:t>. Используя команду </a:t>
            </a:r>
            <a:r>
              <a:rPr lang="ru-RU" dirty="0" err="1" smtClean="0"/>
              <a:t>cat</a:t>
            </a:r>
            <a:r>
              <a:rPr lang="ru-RU" dirty="0" smtClean="0"/>
              <a:t>, прочитать содержимое каталога </a:t>
            </a:r>
            <a:r>
              <a:rPr lang="ru-RU" dirty="0" err="1" smtClean="0"/>
              <a:t>etc</a:t>
            </a:r>
            <a:r>
              <a:rPr lang="ru-RU" dirty="0" smtClean="0"/>
              <a:t>, ошибки перенаправить в отдельный 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0250" cy="1952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90775"/>
            <a:ext cx="570547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2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Конвейер (</a:t>
            </a:r>
            <a:r>
              <a:rPr lang="ru-RU" dirty="0" err="1" smtClean="0"/>
              <a:t>pipeline</a:t>
            </a:r>
            <a:r>
              <a:rPr lang="ru-RU" dirty="0" smtClean="0"/>
              <a:t>). Использовать команду </a:t>
            </a:r>
            <a:r>
              <a:rPr lang="ru-RU" dirty="0" err="1" smtClean="0"/>
              <a:t>cut</a:t>
            </a:r>
            <a:r>
              <a:rPr lang="ru-RU" dirty="0" smtClean="0"/>
              <a:t> на вывод длинного списка каталога, чтобы отобразить только права доступа к файлам. Затем отправить в конвейере этот вывод на </a:t>
            </a:r>
            <a:r>
              <a:rPr lang="ru-RU" dirty="0" err="1" smtClean="0"/>
              <a:t>sort</a:t>
            </a:r>
            <a:r>
              <a:rPr lang="ru-RU" dirty="0" smtClean="0"/>
              <a:t> и </a:t>
            </a:r>
            <a:r>
              <a:rPr lang="ru-RU" dirty="0" err="1" smtClean="0"/>
              <a:t>uniq</a:t>
            </a:r>
            <a:r>
              <a:rPr lang="ru-RU" dirty="0" smtClean="0"/>
              <a:t>, чтобы отфильтровать все повторяющиеся строки.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58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486400" cy="13525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175"/>
            <a:ext cx="5505450" cy="3314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52900" cy="1143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0"/>
            <a:ext cx="5257800" cy="1771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1866900"/>
            <a:ext cx="4552950" cy="1657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8800" y="3619500"/>
            <a:ext cx="65532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</a:t>
            </a:r>
            <a:r>
              <a:rPr lang="en-US" dirty="0"/>
              <a:t>3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Управление процессами.) Изменить конфигурационный файл службы </a:t>
            </a:r>
            <a:r>
              <a:rPr lang="en-US" dirty="0" smtClean="0"/>
              <a:t>SSH: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r>
              <a:rPr lang="en-US" dirty="0" smtClean="0"/>
              <a:t>, </a:t>
            </a:r>
            <a:r>
              <a:rPr lang="ru-RU" dirty="0" smtClean="0"/>
              <a:t>отключив аутентификацию по паролю </a:t>
            </a:r>
            <a:r>
              <a:rPr lang="en-US" dirty="0" err="1" smtClean="0"/>
              <a:t>PasswordAuthentication</a:t>
            </a:r>
            <a:r>
              <a:rPr lang="en-US" dirty="0" smtClean="0"/>
              <a:t> no. </a:t>
            </a:r>
            <a:r>
              <a:rPr lang="ru-RU" dirty="0" smtClean="0"/>
              <a:t>Выполните рестарт службы </a:t>
            </a:r>
            <a:r>
              <a:rPr lang="en-US" dirty="0" err="1" smtClean="0"/>
              <a:t>systemctl</a:t>
            </a:r>
            <a:r>
              <a:rPr lang="en-US" dirty="0" smtClean="0"/>
              <a:t> restart </a:t>
            </a:r>
            <a:r>
              <a:rPr lang="en-US" dirty="0" err="1" smtClean="0"/>
              <a:t>sshd</a:t>
            </a:r>
            <a:r>
              <a:rPr lang="en-US" dirty="0" smtClean="0"/>
              <a:t> (service </a:t>
            </a:r>
            <a:r>
              <a:rPr lang="en-US" dirty="0" err="1" smtClean="0"/>
              <a:t>sshd</a:t>
            </a:r>
            <a:r>
              <a:rPr lang="en-US" dirty="0" smtClean="0"/>
              <a:t> restart), </a:t>
            </a:r>
            <a:r>
              <a:rPr lang="ru-RU" dirty="0" smtClean="0"/>
              <a:t>верните аутентификацию по паролю, выполните </a:t>
            </a:r>
            <a:r>
              <a:rPr lang="en-US" dirty="0" smtClean="0"/>
              <a:t>reload </a:t>
            </a:r>
            <a:r>
              <a:rPr lang="ru-RU" dirty="0" smtClean="0"/>
              <a:t>службы </a:t>
            </a:r>
            <a:r>
              <a:rPr lang="en-US" dirty="0" err="1" smtClean="0"/>
              <a:t>systemctl</a:t>
            </a:r>
            <a:r>
              <a:rPr lang="en-US" dirty="0" smtClean="0"/>
              <a:t> reload </a:t>
            </a:r>
            <a:r>
              <a:rPr lang="en-US" dirty="0" err="1" smtClean="0"/>
              <a:t>sshd</a:t>
            </a:r>
            <a:r>
              <a:rPr lang="en-US" dirty="0" smtClean="0"/>
              <a:t> (services </a:t>
            </a:r>
            <a:r>
              <a:rPr lang="en-US" dirty="0" err="1" smtClean="0"/>
              <a:t>sshd</a:t>
            </a:r>
            <a:r>
              <a:rPr lang="en-US" dirty="0" smtClean="0"/>
              <a:t> reload). </a:t>
            </a:r>
            <a:r>
              <a:rPr lang="ru-RU" dirty="0" smtClean="0">
                <a:solidFill>
                  <a:srgbClr val="0070C0"/>
                </a:solidFill>
              </a:rPr>
              <a:t>В чём различие между действиями </a:t>
            </a:r>
            <a:r>
              <a:rPr lang="en-US" dirty="0" smtClean="0">
                <a:solidFill>
                  <a:srgbClr val="0070C0"/>
                </a:solidFill>
              </a:rPr>
              <a:t>restart </a:t>
            </a:r>
            <a:r>
              <a:rPr lang="ru-RU" dirty="0" smtClean="0">
                <a:solidFill>
                  <a:srgbClr val="0070C0"/>
                </a:solidFill>
              </a:rPr>
              <a:t>и </a:t>
            </a:r>
            <a:r>
              <a:rPr lang="en-US" dirty="0" smtClean="0">
                <a:solidFill>
                  <a:srgbClr val="0070C0"/>
                </a:solidFill>
              </a:rPr>
              <a:t>reload? (</a:t>
            </a:r>
            <a:r>
              <a:rPr lang="ru-RU" dirty="0" smtClean="0">
                <a:solidFill>
                  <a:srgbClr val="0070C0"/>
                </a:solidFill>
              </a:rPr>
              <a:t>слайд 4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ru-RU" dirty="0" smtClean="0"/>
              <a:t>Создайте файл при помощи команды </a:t>
            </a:r>
            <a:r>
              <a:rPr lang="en-US" dirty="0" smtClean="0"/>
              <a:t>cat &gt; </a:t>
            </a:r>
            <a:r>
              <a:rPr lang="en-US" dirty="0" err="1" smtClean="0"/>
              <a:t>file_name</a:t>
            </a:r>
            <a:r>
              <a:rPr lang="en-US" dirty="0" smtClean="0"/>
              <a:t>, </a:t>
            </a:r>
            <a:r>
              <a:rPr lang="ru-RU" dirty="0" smtClean="0"/>
              <a:t>напишите текст и завершите комбинацией </a:t>
            </a:r>
            <a:r>
              <a:rPr lang="en-US" dirty="0" err="1" smtClean="0"/>
              <a:t>ctrl+d</a:t>
            </a:r>
            <a:r>
              <a:rPr lang="en-US" dirty="0" smtClean="0"/>
              <a:t>. </a:t>
            </a:r>
            <a:r>
              <a:rPr lang="ru-RU" dirty="0" smtClean="0"/>
              <a:t>Какой сигнал передадим процессу?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30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34373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-1"/>
            <a:ext cx="4810125" cy="685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4373" y="600075"/>
            <a:ext cx="1647502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Reload</a:t>
            </a:r>
            <a:endParaRPr lang="ru-RU" dirty="0" smtClean="0"/>
          </a:p>
          <a:p>
            <a:r>
              <a:rPr lang="ru-RU" dirty="0" smtClean="0"/>
              <a:t>Перезапускает процесс без завершения</a:t>
            </a:r>
          </a:p>
          <a:p>
            <a:endParaRPr lang="en-US" dirty="0"/>
          </a:p>
          <a:p>
            <a:r>
              <a:rPr lang="en-US" dirty="0" smtClean="0"/>
              <a:t>Restart </a:t>
            </a:r>
            <a:r>
              <a:rPr lang="ru-RU" dirty="0" smtClean="0"/>
              <a:t>завершает и запускает процесс, как следствие изменение </a:t>
            </a:r>
            <a:r>
              <a:rPr lang="en-US" dirty="0" smtClean="0"/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33778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503814" cy="33813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964" y="0"/>
            <a:ext cx="6654036" cy="407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381375"/>
            <a:ext cx="5503814" cy="3388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7964" y="4076700"/>
            <a:ext cx="550856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Задание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Сигналы процессам. Запустите </a:t>
            </a:r>
            <a:r>
              <a:rPr lang="ru-RU" dirty="0" err="1" smtClean="0"/>
              <a:t>mc</a:t>
            </a:r>
            <a:r>
              <a:rPr lang="ru-RU" dirty="0" smtClean="0"/>
              <a:t>. Используя </a:t>
            </a:r>
            <a:r>
              <a:rPr lang="ru-RU" dirty="0" err="1" smtClean="0"/>
              <a:t>ps</a:t>
            </a:r>
            <a:r>
              <a:rPr lang="ru-RU" dirty="0" smtClean="0"/>
              <a:t>, найдите PID процесса, завершите процесс, передав ему сигнал 9.</a:t>
            </a:r>
          </a:p>
        </p:txBody>
      </p:sp>
    </p:spTree>
    <p:extLst>
      <p:ext uri="{BB962C8B-B14F-4D97-AF65-F5344CB8AC3E}">
        <p14:creationId xmlns:p14="http://schemas.microsoft.com/office/powerpoint/2010/main" val="576443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191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Беляев</dc:creator>
  <cp:lastModifiedBy>Алексей Беляев</cp:lastModifiedBy>
  <cp:revision>9</cp:revision>
  <dcterms:created xsi:type="dcterms:W3CDTF">2022-05-01T09:25:59Z</dcterms:created>
  <dcterms:modified xsi:type="dcterms:W3CDTF">2022-05-02T15:40:46Z</dcterms:modified>
</cp:coreProperties>
</file>