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2BB4D-618C-499A-87C3-25D72CB17AD0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8AD8-82AE-4FD1-AFE0-6C4D7480EC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172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2BB4D-618C-499A-87C3-25D72CB17AD0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8AD8-82AE-4FD1-AFE0-6C4D7480EC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93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2BB4D-618C-499A-87C3-25D72CB17AD0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8AD8-82AE-4FD1-AFE0-6C4D7480EC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78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2BB4D-618C-499A-87C3-25D72CB17AD0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8AD8-82AE-4FD1-AFE0-6C4D7480EC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38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2BB4D-618C-499A-87C3-25D72CB17AD0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8AD8-82AE-4FD1-AFE0-6C4D7480EC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47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2BB4D-618C-499A-87C3-25D72CB17AD0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8AD8-82AE-4FD1-AFE0-6C4D7480EC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3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2BB4D-618C-499A-87C3-25D72CB17AD0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8AD8-82AE-4FD1-AFE0-6C4D7480EC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13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2BB4D-618C-499A-87C3-25D72CB17AD0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8AD8-82AE-4FD1-AFE0-6C4D7480EC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34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2BB4D-618C-499A-87C3-25D72CB17AD0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8AD8-82AE-4FD1-AFE0-6C4D7480EC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61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2BB4D-618C-499A-87C3-25D72CB17AD0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8AD8-82AE-4FD1-AFE0-6C4D7480EC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36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2BB4D-618C-499A-87C3-25D72CB17AD0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8AD8-82AE-4FD1-AFE0-6C4D7480EC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75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2BB4D-618C-499A-87C3-25D72CB17AD0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38AD8-82AE-4FD1-AFE0-6C4D7480EC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31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694217" y="490452"/>
            <a:ext cx="55067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Задание 1.</a:t>
            </a:r>
          </a:p>
          <a:p>
            <a:r>
              <a:rPr lang="ru-RU" sz="1400" dirty="0" smtClean="0"/>
              <a:t>Создать файл file1 и наполнить его произвольным содержимым. Скопировать его в file2. Создать символическую ссылку file3 на file1. Создать жёсткую ссылку file4 на file1. Посмотреть, какие </a:t>
            </a:r>
            <a:r>
              <a:rPr lang="ru-RU" sz="1400" dirty="0" err="1" smtClean="0"/>
              <a:t>inode</a:t>
            </a:r>
            <a:r>
              <a:rPr lang="ru-RU" sz="1400" dirty="0" smtClean="0"/>
              <a:t> у файлов. Удалить file1. Что стало с остальными созданными файлами? Попробовать вывести их на экран.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721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4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00750" cy="50101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00750" y="274321"/>
            <a:ext cx="5506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Задание </a:t>
            </a:r>
            <a:r>
              <a:rPr lang="en-US" sz="1400" dirty="0" smtClean="0"/>
              <a:t>2</a:t>
            </a:r>
            <a:r>
              <a:rPr lang="ru-RU" sz="1400" dirty="0" smtClean="0"/>
              <a:t>.</a:t>
            </a:r>
          </a:p>
          <a:p>
            <a:r>
              <a:rPr lang="ru-RU" sz="1400" dirty="0" smtClean="0"/>
              <a:t>Дать созданным файлам другие, произвольные имена. Создать новую символическую ссылку. Переместить ссылки в другую директорию.</a:t>
            </a:r>
          </a:p>
        </p:txBody>
      </p:sp>
    </p:spTree>
    <p:extLst>
      <p:ext uri="{BB962C8B-B14F-4D97-AF65-F5344CB8AC3E}">
        <p14:creationId xmlns:p14="http://schemas.microsoft.com/office/powerpoint/2010/main" val="3289992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38725" cy="54387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38725" y="465512"/>
            <a:ext cx="6757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Задание 3.</a:t>
            </a:r>
            <a:endParaRPr lang="en-US" dirty="0" smtClean="0"/>
          </a:p>
          <a:p>
            <a:r>
              <a:rPr lang="ru-RU" dirty="0" smtClean="0"/>
              <a:t>Создать </a:t>
            </a:r>
            <a:r>
              <a:rPr lang="ru-RU" dirty="0"/>
              <a:t>два произвольных файла. Первому присвоить права на чтение и запись для владельца и группы, только на чтение — для всех. Второму присвоить права на чтение и запись только для владельца. Сделать это в численном и символьном </a:t>
            </a:r>
            <a:r>
              <a:rPr lang="ru-RU" dirty="0" smtClean="0"/>
              <a:t>виде.</a:t>
            </a:r>
          </a:p>
        </p:txBody>
      </p:sp>
    </p:spTree>
    <p:extLst>
      <p:ext uri="{BB962C8B-B14F-4D97-AF65-F5344CB8AC3E}">
        <p14:creationId xmlns:p14="http://schemas.microsoft.com/office/powerpoint/2010/main" val="2636612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57875" y="370522"/>
            <a:ext cx="60712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Задание </a:t>
            </a:r>
            <a:r>
              <a:rPr lang="ru-RU" dirty="0" smtClean="0"/>
              <a:t>4.</a:t>
            </a:r>
            <a:endParaRPr lang="en-US" dirty="0" smtClean="0"/>
          </a:p>
          <a:p>
            <a:r>
              <a:rPr lang="en-US" dirty="0" smtClean="0"/>
              <a:t>*</a:t>
            </a:r>
            <a:r>
              <a:rPr lang="ru-RU" dirty="0" smtClean="0"/>
              <a:t>Создать </a:t>
            </a:r>
            <a:r>
              <a:rPr lang="ru-RU" dirty="0"/>
              <a:t>группу </a:t>
            </a:r>
            <a:r>
              <a:rPr lang="ru-RU" dirty="0" err="1"/>
              <a:t>developer</a:t>
            </a:r>
            <a:r>
              <a:rPr lang="ru-RU" dirty="0"/>
              <a:t> и нескольких пользователей, входящих в неё. Создать директорию для совместной работы. Сделать так, чтобы созданные одними пользователями файлы могли изменять другие пользователи этой группы.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81600"/>
            <a:ext cx="2562225" cy="16764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648325" cy="51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17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943628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57875" y="370522"/>
            <a:ext cx="6071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Задание </a:t>
            </a:r>
            <a:r>
              <a:rPr lang="en-US" dirty="0"/>
              <a:t>5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* </a:t>
            </a:r>
            <a:r>
              <a:rPr lang="ru-RU" dirty="0"/>
              <a:t>Создать в директории для совместной работы поддиректорию для обмена файлами, но чтобы удалять файлы могли только их создатели.</a:t>
            </a:r>
          </a:p>
        </p:txBody>
      </p:sp>
    </p:spTree>
    <p:extLst>
      <p:ext uri="{BB962C8B-B14F-4D97-AF65-F5344CB8AC3E}">
        <p14:creationId xmlns:p14="http://schemas.microsoft.com/office/powerpoint/2010/main" val="2957499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0"/>
            <a:ext cx="4924425" cy="34956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81625" y="303847"/>
            <a:ext cx="6071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Задание </a:t>
            </a:r>
            <a:r>
              <a:rPr lang="en-US" dirty="0" smtClean="0"/>
              <a:t>6</a:t>
            </a:r>
            <a:r>
              <a:rPr lang="ru-RU" dirty="0" smtClean="0"/>
              <a:t>.</a:t>
            </a:r>
            <a:endParaRPr lang="en-US" dirty="0"/>
          </a:p>
          <a:p>
            <a:r>
              <a:rPr lang="ru-RU" dirty="0" smtClean="0"/>
              <a:t>* </a:t>
            </a:r>
            <a:r>
              <a:rPr lang="ru-RU" dirty="0"/>
              <a:t>Создать директорию, в которой есть несколько файлов. Сделать так, чтобы открыть файлы можно было только зная имя файла, а через </a:t>
            </a:r>
            <a:r>
              <a:rPr lang="ru-RU" dirty="0" err="1"/>
              <a:t>ls</a:t>
            </a:r>
            <a:r>
              <a:rPr lang="ru-RU" dirty="0"/>
              <a:t> список файлов посмотреть было нельзя.</a:t>
            </a:r>
          </a:p>
        </p:txBody>
      </p:sp>
    </p:spTree>
    <p:extLst>
      <p:ext uri="{BB962C8B-B14F-4D97-AF65-F5344CB8AC3E}">
        <p14:creationId xmlns:p14="http://schemas.microsoft.com/office/powerpoint/2010/main" val="37171024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217</Words>
  <Application>Microsoft Office PowerPoint</Application>
  <PresentationFormat>Широкоэкранный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Беляев</dc:creator>
  <cp:lastModifiedBy>Алексей Беляев</cp:lastModifiedBy>
  <cp:revision>9</cp:revision>
  <dcterms:created xsi:type="dcterms:W3CDTF">2022-05-03T09:51:21Z</dcterms:created>
  <dcterms:modified xsi:type="dcterms:W3CDTF">2022-05-15T21:08:50Z</dcterms:modified>
</cp:coreProperties>
</file>