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7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8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9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9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98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71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AB33-A6AB-4DE3-94D6-E5B6335A211C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C518-C328-4CBB-A7E3-D0AE27A22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7350" cy="2476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66" y="0"/>
            <a:ext cx="5324475" cy="3714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3636" y="339129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Написать скрипт, который удаляет из текстового файла пустые строки и заменяет маленькие символы на большие. Воспользуйтесь </a:t>
            </a:r>
            <a:r>
              <a:rPr lang="ru-RU" dirty="0" err="1"/>
              <a:t>tr</a:t>
            </a:r>
            <a:r>
              <a:rPr lang="ru-RU" dirty="0"/>
              <a:t> или SED.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013"/>
            <a:ext cx="5724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4335" y="364067"/>
            <a:ext cx="4527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Создать однострочный скрипт, который создаст директории для нескольких годов (2010–2017), в них — поддиректории для месяцев (от 01 до 12), и в каждый из них запишет несколько файлов с произвольными записями. Например, 001.txt, содержащий текст «Файл 001», 002.txt с текстом «Файл 002» и т. д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6150" cy="1771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51"/>
            <a:ext cx="4308376" cy="5065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96" y="1771650"/>
            <a:ext cx="3153521" cy="5051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137" y="3461382"/>
            <a:ext cx="4601863" cy="33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6075" cy="672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2197" y="355754"/>
            <a:ext cx="4527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* Использовать команду AWK на вывод длинного списка каталога, чтобы отобразить только права доступа к файлам. Затем отправить в конвейере этот вывод на </a:t>
            </a:r>
            <a:r>
              <a:rPr lang="ru-RU" dirty="0" err="1"/>
              <a:t>sort</a:t>
            </a:r>
            <a:r>
              <a:rPr lang="ru-RU" dirty="0"/>
              <a:t> и </a:t>
            </a:r>
            <a:r>
              <a:rPr lang="ru-RU" dirty="0" err="1"/>
              <a:t>uniq</a:t>
            </a:r>
            <a:r>
              <a:rPr lang="ru-RU" dirty="0"/>
              <a:t>, чтобы отфильтровать все повторяющиеся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8578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15750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700838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Используя </a:t>
            </a:r>
            <a:r>
              <a:rPr lang="ru-RU" dirty="0" err="1"/>
              <a:t>grep</a:t>
            </a:r>
            <a:r>
              <a:rPr lang="ru-RU" dirty="0"/>
              <a:t>, проанализировать файл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log</a:t>
            </a:r>
            <a:r>
              <a:rPr lang="ru-RU" dirty="0"/>
              <a:t>/</a:t>
            </a:r>
            <a:r>
              <a:rPr lang="ru-RU" dirty="0" err="1"/>
              <a:t>syslog</a:t>
            </a:r>
            <a:r>
              <a:rPr lang="ru-RU" dirty="0"/>
              <a:t>, отобрав события на своё усмотрение.</a:t>
            </a:r>
          </a:p>
        </p:txBody>
      </p:sp>
    </p:spTree>
    <p:extLst>
      <p:ext uri="{BB962C8B-B14F-4D97-AF65-F5344CB8AC3E}">
        <p14:creationId xmlns:p14="http://schemas.microsoft.com/office/powerpoint/2010/main" val="5627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5975" cy="240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003" y="2816322"/>
            <a:ext cx="620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5. Создать разовое задание на перезагрузку операционной системы, используя </a:t>
            </a:r>
            <a:r>
              <a:rPr lang="ru-RU" dirty="0" err="1"/>
              <a:t>at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7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3075" cy="4105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254424"/>
            <a:ext cx="5553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6. * Написать скрипт, делающий архивную копию каталога </a:t>
            </a:r>
            <a:r>
              <a:rPr lang="ru-RU" dirty="0" err="1"/>
              <a:t>etc</a:t>
            </a:r>
            <a:r>
              <a:rPr lang="ru-RU" dirty="0"/>
              <a:t>, и прописать задание в </a:t>
            </a:r>
            <a:r>
              <a:rPr lang="ru-RU" dirty="0" err="1"/>
              <a:t>crontab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P.S.</a:t>
            </a:r>
            <a:r>
              <a:rPr lang="ru-RU" dirty="0" smtClean="0"/>
              <a:t> Через </a:t>
            </a:r>
            <a:r>
              <a:rPr lang="en-US" dirty="0" smtClean="0"/>
              <a:t>tar </a:t>
            </a:r>
            <a:r>
              <a:rPr lang="ru-RU" dirty="0" smtClean="0"/>
              <a:t>не смог разобраться</a:t>
            </a:r>
            <a:r>
              <a:rPr lang="ru-RU" dirty="0"/>
              <a:t>,</a:t>
            </a:r>
            <a:r>
              <a:rPr lang="ru-RU" dirty="0" smtClean="0"/>
              <a:t> нашел и интернете </a:t>
            </a:r>
            <a:r>
              <a:rPr lang="en-US" dirty="0" err="1" smtClean="0"/>
              <a:t>rsync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12" y="186950"/>
            <a:ext cx="6181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52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182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Беляев</dc:creator>
  <cp:lastModifiedBy>Алексей Беляев</cp:lastModifiedBy>
  <cp:revision>8</cp:revision>
  <dcterms:created xsi:type="dcterms:W3CDTF">2022-05-21T07:46:13Z</dcterms:created>
  <dcterms:modified xsi:type="dcterms:W3CDTF">2022-05-22T15:39:45Z</dcterms:modified>
</cp:coreProperties>
</file>