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Kh" initials="AK" lastIdx="1" clrIdx="0">
    <p:extLst>
      <p:ext uri="{19B8F6BF-5375-455C-9EA6-DF929625EA0E}">
        <p15:presenceInfo xmlns:p15="http://schemas.microsoft.com/office/powerpoint/2012/main" userId="d2e2046a2d73f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5T18:45:27.38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06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767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30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4683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530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63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7444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1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17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4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64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533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304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665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39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2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3621-1CF3-496C-8B48-1D356AE96C83}" type="datetimeFigureOut">
              <a:rPr lang="he-IL" smtClean="0"/>
              <a:t>י"ז/כסלו/תשע"ט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1690A2-2295-4762-AA88-4438063835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535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lIpMt7DA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he.wikipedia.org/wiki/%D7%A4%D7%99%D7%99%D7%A1%D7%91%D7%95%D7%A7" TargetMode="External"/><Relationship Id="rId3" Type="http://schemas.openxmlformats.org/officeDocument/2006/relationships/hyperlink" Target="https://he.wikipedia.org/wiki/%D7%97%D7%91%D7%A8%D7%94_%D7%A4%D7%A8%D7%98%D7%99%D7%AA" TargetMode="External"/><Relationship Id="rId7" Type="http://schemas.openxmlformats.org/officeDocument/2006/relationships/hyperlink" Target="https://he.wikipedia.org/wiki/%D7%91%D7%97%D7%99%D7%A8%D7%95%D7%AA" TargetMode="External"/><Relationship Id="rId2" Type="http://schemas.openxmlformats.org/officeDocument/2006/relationships/hyperlink" Target="https://he.wikipedia.org/wiki/%D7%90%D7%A0%D7%92%D7%9C%D7%99%D7%A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.wikipedia.org/wiki/%D7%A0%D7%99%D7%AA%D7%95%D7%97_%D7%9E%D7%99%D7%93%D7%A2" TargetMode="External"/><Relationship Id="rId5" Type="http://schemas.openxmlformats.org/officeDocument/2006/relationships/hyperlink" Target="https://he.wikipedia.org/wiki/%D7%9B%D7%A8%D7%99%D7%99%D7%AA_%D7%A0%D7%AA%D7%95%D7%A0%D7%99%D7%9D" TargetMode="External"/><Relationship Id="rId4" Type="http://schemas.openxmlformats.org/officeDocument/2006/relationships/hyperlink" Target="https://he.wikipedia.org/wiki/%D7%91%D7%A8%D7%99%D7%98%D7%A0%D7%99%D7%9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EE4D-51FD-428E-8E95-4DECBC716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/>
              <a:t>Smart Home Project – Final Presentation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C8D88-6CF6-40F1-ADDC-40A13983B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2981" y="4050833"/>
            <a:ext cx="3081021" cy="1096899"/>
          </a:xfrm>
        </p:spPr>
        <p:txBody>
          <a:bodyPr/>
          <a:lstStyle/>
          <a:p>
            <a:pPr algn="l" rtl="0"/>
            <a:endParaRPr lang="en-US" dirty="0"/>
          </a:p>
          <a:p>
            <a:pPr algn="ctr"/>
            <a:r>
              <a:rPr lang="en-US" dirty="0"/>
              <a:t>By: Alexey </a:t>
            </a:r>
            <a:r>
              <a:rPr lang="en-US" dirty="0" err="1"/>
              <a:t>Khromov</a:t>
            </a:r>
            <a:br>
              <a:rPr lang="en-US" dirty="0"/>
            </a:br>
            <a:r>
              <a:rPr lang="en-US" dirty="0"/>
              <a:t>Supervisor: Oren </a:t>
            </a:r>
            <a:r>
              <a:rPr lang="en-US" dirty="0" err="1"/>
              <a:t>Kalinsky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5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CEA0-0892-4D3D-9F56-85B90539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en-US" dirty="0"/>
              <a:t>Demonstration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70A5-C2D2-4113-BAFC-D339B096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https://www.youtube.com/watch?v=clIpMt7DANs</a:t>
            </a:r>
            <a:endParaRPr lang="he-IL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825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C742-6225-4FA4-8882-CA32B497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pPr algn="r"/>
            <a:r>
              <a:rPr lang="he-IL" dirty="0"/>
              <a:t>התוכנית להיום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5F49-80AC-493A-9B3A-B0F555EA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הדגמה </a:t>
            </a:r>
          </a:p>
          <a:p>
            <a:r>
              <a:rPr lang="he-IL" dirty="0"/>
              <a:t>מבוא</a:t>
            </a:r>
          </a:p>
          <a:p>
            <a:r>
              <a:rPr lang="he-IL" dirty="0"/>
              <a:t>אתגרים</a:t>
            </a:r>
          </a:p>
          <a:p>
            <a:r>
              <a:rPr lang="he-IL" dirty="0"/>
              <a:t>מבט על</a:t>
            </a:r>
          </a:p>
          <a:p>
            <a:r>
              <a:rPr lang="en-US" dirty="0"/>
              <a:t>SDKs &amp; APIs</a:t>
            </a:r>
            <a:endParaRPr lang="he-IL" dirty="0"/>
          </a:p>
          <a:p>
            <a:r>
              <a:rPr lang="he-IL" dirty="0"/>
              <a:t>אלגורתמים נבחרים</a:t>
            </a:r>
          </a:p>
          <a:p>
            <a:r>
              <a:rPr lang="he-IL" dirty="0"/>
              <a:t>סיכום</a:t>
            </a:r>
          </a:p>
          <a:p>
            <a:endParaRPr lang="he-IL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6B0AAFBF-F9BD-4821-8EDF-B8F994BDB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0966" y="2115564"/>
            <a:ext cx="393185" cy="3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8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E00A-21C3-4021-A4FB-1AF245CA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975756"/>
          </a:xfrm>
        </p:spPr>
        <p:txBody>
          <a:bodyPr/>
          <a:lstStyle/>
          <a:p>
            <a:pPr algn="r"/>
            <a:r>
              <a:rPr lang="he-IL" dirty="0"/>
              <a:t>מבוא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3E02D8-B2A5-44CF-AFE4-6E448FE2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חברות הטכנולוגיה יודעות עלינו הכל, אז למה לא לנצל את זה לטובתנו!?</a:t>
            </a:r>
          </a:p>
          <a:p>
            <a:endParaRPr lang="he-IL" sz="2000" dirty="0"/>
          </a:p>
          <a:p>
            <a:r>
              <a:rPr lang="he-IL" sz="2000" dirty="0"/>
              <a:t>אדם קם בבוקר, רוצה לראות מה חדש בעולם?</a:t>
            </a:r>
          </a:p>
          <a:p>
            <a:endParaRPr lang="en-US" sz="2000" dirty="0"/>
          </a:p>
          <a:p>
            <a:r>
              <a:rPr lang="he-IL" sz="2000" dirty="0"/>
              <a:t>כאן הבית החכם נכנס לפעולה!</a:t>
            </a:r>
          </a:p>
          <a:p>
            <a:endParaRPr lang="he-IL" sz="2000" dirty="0"/>
          </a:p>
          <a:p>
            <a:r>
              <a:rPr lang="he-IL" sz="2000" dirty="0"/>
              <a:t>לחיצת כפתורי מקלדת \ עכבר זה מאמץ אדיר, אפשר פשוט לעשות תנועות ידיים באוויר!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492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AB7A-5577-45D1-9022-3811C363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756062"/>
          </a:xfrm>
        </p:spPr>
        <p:txBody>
          <a:bodyPr/>
          <a:lstStyle/>
          <a:p>
            <a:pPr algn="r"/>
            <a:r>
              <a:rPr lang="he-IL" dirty="0"/>
              <a:t>אתגרים בפיתוח אפליקציה חכמה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82EE-0964-48A8-8CB6-01709A19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621702"/>
          </a:xfrm>
        </p:spPr>
        <p:txBody>
          <a:bodyPr>
            <a:normAutofit/>
          </a:bodyPr>
          <a:lstStyle/>
          <a:p>
            <a:r>
              <a:rPr lang="he-IL" dirty="0"/>
              <a:t>התממשקות עם </a:t>
            </a:r>
            <a:r>
              <a:rPr lang="en-US" dirty="0"/>
              <a:t>SDKs</a:t>
            </a:r>
            <a:r>
              <a:rPr lang="he-IL" dirty="0"/>
              <a:t> שונים כגון זיהוי פנים ו</a:t>
            </a:r>
            <a:r>
              <a:rPr lang="en-US" dirty="0"/>
              <a:t>parsing</a:t>
            </a:r>
            <a:endParaRPr lang="he-IL" dirty="0"/>
          </a:p>
          <a:p>
            <a:r>
              <a:rPr lang="he-IL" dirty="0"/>
              <a:t>עמידה בדרישות אבטחה של פייסבוק</a:t>
            </a:r>
          </a:p>
          <a:p>
            <a:r>
              <a:rPr lang="he-IL" dirty="0"/>
              <a:t>זיהוי מדויק של תנועות ידיים </a:t>
            </a:r>
          </a:p>
          <a:p>
            <a:r>
              <a:rPr lang="he-IL" dirty="0"/>
              <a:t>שימוש במחשב </a:t>
            </a:r>
            <a:r>
              <a:rPr lang="en-US" dirty="0"/>
              <a:t>raspberry pi3 </a:t>
            </a:r>
            <a:r>
              <a:rPr lang="he-IL" dirty="0"/>
              <a:t> לתפעול האפליקציה</a:t>
            </a:r>
          </a:p>
          <a:p>
            <a:endParaRPr lang="he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914F5A-85DD-4A72-AD1D-BFE3E7631173}"/>
              </a:ext>
            </a:extLst>
          </p:cNvPr>
          <p:cNvSpPr txBox="1">
            <a:spLocks/>
          </p:cNvSpPr>
          <p:nvPr/>
        </p:nvSpPr>
        <p:spPr>
          <a:xfrm>
            <a:off x="677334" y="4480388"/>
            <a:ext cx="8596668" cy="98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אבל כמו בכל דבר בחיים, צצות בעיות, והתווסף אתגר נוסף תוך כדי הפרוייקט:</a:t>
            </a:r>
          </a:p>
          <a:p>
            <a:r>
              <a:rPr lang="he-IL" dirty="0"/>
              <a:t>מעבר מזיהוי תמונות ע"י פייסבוק, לאמאזון </a:t>
            </a:r>
            <a:r>
              <a:rPr lang="en-US" dirty="0" err="1"/>
              <a:t>Rekognition</a:t>
            </a:r>
            <a:r>
              <a:rPr lang="he-IL" dirty="0"/>
              <a:t> – ושמירה על חינמיות!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83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733E-CBCD-41D7-BA27-398A1D9D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0740"/>
            <a:ext cx="8596668" cy="786531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האתגר הגדול מכולם</a:t>
            </a:r>
            <a:br>
              <a:rPr lang="he-IL" dirty="0"/>
            </a:b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C231-3FDE-4D1F-97B7-1F0C5B4D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85652"/>
            <a:ext cx="8596668" cy="4787619"/>
          </a:xfrm>
        </p:spPr>
        <p:txBody>
          <a:bodyPr>
            <a:normAutofit/>
          </a:bodyPr>
          <a:lstStyle/>
          <a:p>
            <a:r>
              <a:rPr lang="he-IL" dirty="0"/>
              <a:t>מתוך ויקיפדיה:</a:t>
            </a:r>
          </a:p>
          <a:p>
            <a:r>
              <a:rPr lang="he-IL" b="1" dirty="0"/>
              <a:t>קיימברידג' אנליטיקה</a:t>
            </a:r>
            <a:r>
              <a:rPr lang="he-IL" dirty="0"/>
              <a:t> </a:t>
            </a:r>
            <a:r>
              <a:rPr lang="en-US" dirty="0"/>
              <a:t>)</a:t>
            </a:r>
            <a:r>
              <a:rPr lang="he-IL" dirty="0"/>
              <a:t>ב</a:t>
            </a:r>
            <a:r>
              <a:rPr lang="he-IL" u="sng" dirty="0">
                <a:hlinkClick r:id="rId2" tooltip="אנגלית"/>
              </a:rPr>
              <a:t>אנגלית</a:t>
            </a:r>
            <a:r>
              <a:rPr lang="he-IL" u="sng" dirty="0"/>
              <a:t> </a:t>
            </a:r>
            <a:r>
              <a:rPr lang="en-US" dirty="0"/>
              <a:t>: (</a:t>
            </a:r>
            <a:r>
              <a:rPr lang="en-US" b="1" dirty="0"/>
              <a:t>Cambridge Analytica</a:t>
            </a:r>
            <a:r>
              <a:rPr lang="he-IL" dirty="0"/>
              <a:t>הייתה </a:t>
            </a:r>
            <a:r>
              <a:rPr lang="he-IL" u="sng" dirty="0">
                <a:hlinkClick r:id="rId3" tooltip="חברה פרטית"/>
              </a:rPr>
              <a:t>חברה פרטית</a:t>
            </a:r>
            <a:r>
              <a:rPr lang="en-US" dirty="0"/>
              <a:t> </a:t>
            </a:r>
            <a:r>
              <a:rPr lang="he-IL" u="sng" dirty="0">
                <a:hlinkClick r:id="rId4" tooltip="בריטניה"/>
              </a:rPr>
              <a:t>בריטית</a:t>
            </a:r>
            <a:r>
              <a:rPr lang="en-US" dirty="0"/>
              <a:t> </a:t>
            </a:r>
            <a:r>
              <a:rPr lang="he-IL" dirty="0"/>
              <a:t>ששילבה </a:t>
            </a:r>
            <a:r>
              <a:rPr lang="he-IL" u="sng" dirty="0">
                <a:hlinkClick r:id="rId5" tooltip="כריית נתונים"/>
              </a:rPr>
              <a:t>כריית נתונים</a:t>
            </a:r>
            <a:r>
              <a:rPr lang="en-US" dirty="0"/>
              <a:t>, </a:t>
            </a:r>
            <a:r>
              <a:rPr lang="he-IL" dirty="0"/>
              <a:t>מסחר בנתונים</a:t>
            </a:r>
            <a:r>
              <a:rPr lang="en-US" dirty="0"/>
              <a:t>, </a:t>
            </a:r>
            <a:r>
              <a:rPr lang="he-IL" u="sng" dirty="0">
                <a:hlinkClick r:id="rId6" tooltip="ניתוח מידע"/>
              </a:rPr>
              <a:t>ניתוח מידע</a:t>
            </a:r>
            <a:r>
              <a:rPr lang="en-US" dirty="0"/>
              <a:t> </a:t>
            </a:r>
            <a:r>
              <a:rPr lang="he-IL" dirty="0"/>
              <a:t>ואסטרטגיה תקשורתית לצורך השפעה על תהליכי </a:t>
            </a:r>
            <a:r>
              <a:rPr lang="he-IL" u="sng" dirty="0">
                <a:hlinkClick r:id="rId7" tooltip="בחירות"/>
              </a:rPr>
              <a:t>בחירות</a:t>
            </a:r>
            <a:r>
              <a:rPr lang="en-US" dirty="0"/>
              <a:t> </a:t>
            </a:r>
            <a:r>
              <a:rPr lang="he-IL" dirty="0"/>
              <a:t>במדינות ברחבי העולם[...] עשתה שימוש עסקי במידע אישי מ</a:t>
            </a:r>
            <a:r>
              <a:rPr lang="he-IL" u="sng" dirty="0">
                <a:hlinkClick r:id="rId8" tooltip="פייסבוק"/>
              </a:rPr>
              <a:t>פייסבוק</a:t>
            </a:r>
            <a:r>
              <a:rPr lang="he-IL" dirty="0"/>
              <a:t>...</a:t>
            </a:r>
          </a:p>
          <a:p>
            <a:endParaRPr lang="he-IL" dirty="0"/>
          </a:p>
          <a:p>
            <a:r>
              <a:rPr lang="he-IL" dirty="0"/>
              <a:t>במרץ 2018 נקבעות מטרות הפרוייקט.</a:t>
            </a:r>
          </a:p>
          <a:p>
            <a:endParaRPr lang="he-IL" dirty="0"/>
          </a:p>
          <a:p>
            <a:r>
              <a:rPr lang="he-IL" dirty="0"/>
              <a:t>באפריל 2018 פייסבוק סוגרת הרשאות </a:t>
            </a:r>
            <a:r>
              <a:rPr lang="en-US" dirty="0" err="1"/>
              <a:t>publish_actions</a:t>
            </a:r>
            <a:r>
              <a:rPr lang="he-IL" dirty="0"/>
              <a:t>, שבהן היינו אמורים להשתמש לזיהוי אנשים ע"י העלאת התמונה לקיר ה</a:t>
            </a:r>
            <a:r>
              <a:rPr lang="en-US" dirty="0"/>
              <a:t>ADMIN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ניסיון נוסף:</a:t>
            </a:r>
            <a:r>
              <a:rPr lang="en-US" dirty="0"/>
              <a:t> </a:t>
            </a:r>
            <a:r>
              <a:rPr lang="he-IL" dirty="0"/>
              <a:t>העלאת תמונה לעמוד ציבורי במקום לקיר ה</a:t>
            </a:r>
            <a:r>
              <a:rPr lang="en-US" dirty="0"/>
              <a:t>ADMIN</a:t>
            </a:r>
            <a:r>
              <a:rPr lang="he-IL" dirty="0"/>
              <a:t> –אך גם את ההרשאות האלה פייסבוק סגרה לפני כמה שנים</a:t>
            </a:r>
            <a:r>
              <a:rPr lang="he-IL" dirty="0">
                <a:sym typeface="Wingdings" panose="05000000000000000000" pitchFamily="2" charset="2"/>
              </a:rPr>
              <a:t>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6F33F9-672C-4AB3-BD92-4440375C9CDB}"/>
              </a:ext>
            </a:extLst>
          </p:cNvPr>
          <p:cNvSpPr txBox="1">
            <a:spLocks/>
          </p:cNvSpPr>
          <p:nvPr/>
        </p:nvSpPr>
        <p:spPr>
          <a:xfrm>
            <a:off x="677334" y="5872348"/>
            <a:ext cx="8596668" cy="389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dirty="0">
                <a:solidFill>
                  <a:srgbClr val="7030A0"/>
                </a:solidFill>
                <a:sym typeface="Wingdings" panose="05000000000000000000" pitchFamily="2" charset="2"/>
              </a:rPr>
              <a:t>הפתרון: </a:t>
            </a:r>
            <a:r>
              <a:rPr lang="he-IL" b="1" dirty="0">
                <a:solidFill>
                  <a:srgbClr val="7030A0"/>
                </a:solidFill>
              </a:rPr>
              <a:t>שימוש בשירותי ענן של אמאזון (</a:t>
            </a:r>
            <a:r>
              <a:rPr lang="en-US" b="1" dirty="0">
                <a:solidFill>
                  <a:srgbClr val="7030A0"/>
                </a:solidFill>
              </a:rPr>
              <a:t>AWS</a:t>
            </a:r>
            <a:r>
              <a:rPr lang="he-IL" b="1" dirty="0">
                <a:solidFill>
                  <a:srgbClr val="7030A0"/>
                </a:solidFill>
              </a:rPr>
              <a:t>) ואפליקציה </a:t>
            </a:r>
            <a:r>
              <a:rPr lang="en-US" b="1" dirty="0" err="1">
                <a:solidFill>
                  <a:srgbClr val="7030A0"/>
                </a:solidFill>
              </a:rPr>
              <a:t>Rekognition</a:t>
            </a:r>
            <a:r>
              <a:rPr lang="he-IL" b="1" dirty="0">
                <a:solidFill>
                  <a:srgbClr val="7030A0"/>
                </a:solidFill>
              </a:rPr>
              <a:t>!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85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7D-3735-4937-BD75-97D88128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הפתרון!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BF0C-B75E-446F-8AA1-F80880E5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93507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</TotalTime>
  <Words>166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Smart Home Project – Final Presentation</vt:lpstr>
      <vt:lpstr>Demonstration</vt:lpstr>
      <vt:lpstr>התוכנית להיום</vt:lpstr>
      <vt:lpstr>מבוא</vt:lpstr>
      <vt:lpstr>אתגרים בפיתוח אפליקציה חכמה</vt:lpstr>
      <vt:lpstr>האתגר הגדול מכולם </vt:lpstr>
      <vt:lpstr>הפתרון!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 – Final Presentation</dc:title>
  <dc:creator>Alexey Kh</dc:creator>
  <cp:lastModifiedBy>Alexey Kh</cp:lastModifiedBy>
  <cp:revision>12</cp:revision>
  <dcterms:created xsi:type="dcterms:W3CDTF">2018-11-24T21:09:18Z</dcterms:created>
  <dcterms:modified xsi:type="dcterms:W3CDTF">2018-11-25T19:45:14Z</dcterms:modified>
</cp:coreProperties>
</file>