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sldIdLst>
    <p:sldId id="256" r:id="rId2"/>
    <p:sldId id="257" r:id="rId3"/>
    <p:sldId id="258" r:id="rId4"/>
    <p:sldId id="259" r:id="rId5"/>
    <p:sldId id="260" r:id="rId6"/>
    <p:sldId id="273" r:id="rId7"/>
    <p:sldId id="266" r:id="rId8"/>
    <p:sldId id="265" r:id="rId9"/>
    <p:sldId id="274" r:id="rId10"/>
    <p:sldId id="261" r:id="rId11"/>
    <p:sldId id="262" r:id="rId12"/>
    <p:sldId id="275" r:id="rId13"/>
    <p:sldId id="279" r:id="rId14"/>
    <p:sldId id="268" r:id="rId15"/>
    <p:sldId id="276" r:id="rId16"/>
    <p:sldId id="263" r:id="rId17"/>
    <p:sldId id="270" r:id="rId18"/>
    <p:sldId id="267" r:id="rId19"/>
    <p:sldId id="277" r:id="rId20"/>
    <p:sldId id="264" r:id="rId21"/>
    <p:sldId id="278" r:id="rId22"/>
    <p:sldId id="26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ey Kh" initials="AK" lastIdx="1" clrIdx="0">
    <p:extLst>
      <p:ext uri="{19B8F6BF-5375-455C-9EA6-DF929625EA0E}">
        <p15:presenceInfo xmlns:p15="http://schemas.microsoft.com/office/powerpoint/2012/main" userId="d2e2046a2d73fc4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B8801"/>
    <a:srgbClr val="F49100"/>
    <a:srgbClr val="D2A000"/>
    <a:srgbClr val="B48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p:scale>
          <a:sx n="130" d="100"/>
          <a:sy n="130" d="100"/>
        </p:scale>
        <p:origin x="1350" y="84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1-25T18:45:27.384" idx="1">
    <p:pos x="10" y="10"/>
    <p:text/>
    <p:extLst>
      <p:ext uri="{C676402C-5697-4E1C-873F-D02D1690AC5C}">
        <p15:threadingInfo xmlns:p15="http://schemas.microsoft.com/office/powerpoint/2012/main" timeZoneBias="-120"/>
      </p:ext>
    </p:extLst>
  </p:cm>
</p:cmLst>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F1E243-733E-4D8F-AC60-99DD341C91C8}" type="doc">
      <dgm:prSet loTypeId="urn:microsoft.com/office/officeart/2005/8/layout/process5" loCatId="process" qsTypeId="urn:microsoft.com/office/officeart/2005/8/quickstyle/simple1" qsCatId="simple" csTypeId="urn:microsoft.com/office/officeart/2005/8/colors/colorful5" csCatId="colorful" phldr="1"/>
      <dgm:spPr/>
    </dgm:pt>
    <dgm:pt modelId="{73CE280E-DB77-41FC-A301-C1E89E9B4BE3}">
      <dgm:prSet phldrT="[Text]"/>
      <dgm:spPr/>
      <dgm:t>
        <a:bodyPr/>
        <a:lstStyle/>
        <a:p>
          <a:pPr rtl="0"/>
          <a:r>
            <a:rPr lang="en-US" dirty="0"/>
            <a:t>Client sends to server photo as </a:t>
          </a:r>
          <a:r>
            <a:rPr lang="en-US" dirty="0" err="1"/>
            <a:t>url</a:t>
          </a:r>
          <a:r>
            <a:rPr lang="en-US" dirty="0"/>
            <a:t> + unique name of new user</a:t>
          </a:r>
          <a:endParaRPr lang="he-IL" dirty="0"/>
        </a:p>
      </dgm:t>
    </dgm:pt>
    <dgm:pt modelId="{031F3E25-0DBA-4973-9A58-79C0413472DC}" type="parTrans" cxnId="{E24F6FC7-84E6-4872-A1FF-82E655DC8AE8}">
      <dgm:prSet/>
      <dgm:spPr/>
      <dgm:t>
        <a:bodyPr/>
        <a:lstStyle/>
        <a:p>
          <a:pPr rtl="0"/>
          <a:endParaRPr lang="he-IL"/>
        </a:p>
      </dgm:t>
    </dgm:pt>
    <dgm:pt modelId="{7175CE5D-8A67-4F0B-BFE8-D7D83722C19D}" type="sibTrans" cxnId="{E24F6FC7-84E6-4872-A1FF-82E655DC8AE8}">
      <dgm:prSet/>
      <dgm:spPr/>
      <dgm:t>
        <a:bodyPr/>
        <a:lstStyle/>
        <a:p>
          <a:pPr rtl="0"/>
          <a:endParaRPr lang="he-IL"/>
        </a:p>
      </dgm:t>
    </dgm:pt>
    <dgm:pt modelId="{12D552BC-4385-4986-8EDD-9679E5F39A36}">
      <dgm:prSet phldrT="[Text]"/>
      <dgm:spPr/>
      <dgm:t>
        <a:bodyPr/>
        <a:lstStyle/>
        <a:p>
          <a:pPr rtl="0"/>
          <a:r>
            <a:rPr lang="en-US" dirty="0"/>
            <a:t>Server sends success to client</a:t>
          </a:r>
          <a:endParaRPr lang="he-IL" dirty="0"/>
        </a:p>
      </dgm:t>
    </dgm:pt>
    <dgm:pt modelId="{58F3CA7D-1E7D-48A2-9F88-26B7CDA72193}" type="parTrans" cxnId="{07513E08-E0B6-4EC3-9EC3-474CD7D201E3}">
      <dgm:prSet/>
      <dgm:spPr/>
      <dgm:t>
        <a:bodyPr/>
        <a:lstStyle/>
        <a:p>
          <a:pPr rtl="0"/>
          <a:endParaRPr lang="he-IL"/>
        </a:p>
      </dgm:t>
    </dgm:pt>
    <dgm:pt modelId="{5E9674AD-6B40-4F96-BADF-E18B9E73DF21}" type="sibTrans" cxnId="{07513E08-E0B6-4EC3-9EC3-474CD7D201E3}">
      <dgm:prSet/>
      <dgm:spPr/>
      <dgm:t>
        <a:bodyPr/>
        <a:lstStyle/>
        <a:p>
          <a:pPr rtl="0"/>
          <a:endParaRPr lang="he-IL"/>
        </a:p>
      </dgm:t>
    </dgm:pt>
    <dgm:pt modelId="{F21DCDDF-A3C0-49B0-8562-A4B987BD113F}">
      <dgm:prSet phldrT="[Text]"/>
      <dgm:spPr/>
      <dgm:t>
        <a:bodyPr/>
        <a:lstStyle/>
        <a:p>
          <a:pPr rtl="0"/>
          <a:r>
            <a:rPr lang="en-US" dirty="0"/>
            <a:t>Client informs users about success</a:t>
          </a:r>
          <a:endParaRPr lang="he-IL" dirty="0"/>
        </a:p>
      </dgm:t>
    </dgm:pt>
    <dgm:pt modelId="{531FF4B0-B0D4-41A3-8A8D-E106943DCDE3}" type="parTrans" cxnId="{F854D0FE-D093-4CBE-84DC-2465442E7E53}">
      <dgm:prSet/>
      <dgm:spPr/>
      <dgm:t>
        <a:bodyPr/>
        <a:lstStyle/>
        <a:p>
          <a:pPr rtl="0"/>
          <a:endParaRPr lang="he-IL"/>
        </a:p>
      </dgm:t>
    </dgm:pt>
    <dgm:pt modelId="{DA43B180-0006-420E-9976-C597F77E2C40}" type="sibTrans" cxnId="{F854D0FE-D093-4CBE-84DC-2465442E7E53}">
      <dgm:prSet/>
      <dgm:spPr/>
      <dgm:t>
        <a:bodyPr/>
        <a:lstStyle/>
        <a:p>
          <a:pPr rtl="0"/>
          <a:endParaRPr lang="he-IL"/>
        </a:p>
      </dgm:t>
    </dgm:pt>
    <dgm:pt modelId="{9987FD6F-35A3-45EE-9E4E-E5F79AEC3B75}">
      <dgm:prSet phldrT="[Text]"/>
      <dgm:spPr/>
      <dgm:t>
        <a:bodyPr/>
        <a:lstStyle/>
        <a:p>
          <a:pPr rtl="0"/>
          <a:r>
            <a:rPr lang="en-US" dirty="0"/>
            <a:t>User is required to start recognition process for photo calibration</a:t>
          </a:r>
          <a:endParaRPr lang="he-IL" dirty="0"/>
        </a:p>
      </dgm:t>
    </dgm:pt>
    <dgm:pt modelId="{6A457E31-75B9-498A-85B3-830D241D4C50}" type="parTrans" cxnId="{08F7F6D9-A3A9-464D-85E0-C22E4DC97CF0}">
      <dgm:prSet/>
      <dgm:spPr/>
      <dgm:t>
        <a:bodyPr/>
        <a:lstStyle/>
        <a:p>
          <a:pPr rtl="0"/>
          <a:endParaRPr lang="he-IL"/>
        </a:p>
      </dgm:t>
    </dgm:pt>
    <dgm:pt modelId="{0EE454DD-4595-497B-A2D7-9D0752B954BE}" type="sibTrans" cxnId="{08F7F6D9-A3A9-464D-85E0-C22E4DC97CF0}">
      <dgm:prSet/>
      <dgm:spPr/>
      <dgm:t>
        <a:bodyPr/>
        <a:lstStyle/>
        <a:p>
          <a:pPr rtl="0"/>
          <a:endParaRPr lang="he-IL"/>
        </a:p>
      </dgm:t>
    </dgm:pt>
    <dgm:pt modelId="{DFEC8C3B-201B-4027-B9D0-F227A77E08AA}">
      <dgm:prSet/>
      <dgm:spPr/>
      <dgm:t>
        <a:bodyPr/>
        <a:lstStyle/>
        <a:p>
          <a:pPr rtl="1"/>
          <a:r>
            <a:rPr lang="en-US" dirty="0"/>
            <a:t>Server sends to </a:t>
          </a:r>
          <a:r>
            <a:rPr lang="en-US" dirty="0" err="1"/>
            <a:t>Rekognition</a:t>
          </a:r>
          <a:r>
            <a:rPr lang="en-US" dirty="0"/>
            <a:t> request to add new user</a:t>
          </a:r>
          <a:endParaRPr lang="he-IL" dirty="0"/>
        </a:p>
      </dgm:t>
    </dgm:pt>
    <dgm:pt modelId="{78FFA042-DAFE-4CF7-AAB5-CBF686EF9AEE}" type="parTrans" cxnId="{0D9D9DB0-6018-44F6-88A0-7834FE692DEC}">
      <dgm:prSet/>
      <dgm:spPr/>
      <dgm:t>
        <a:bodyPr/>
        <a:lstStyle/>
        <a:p>
          <a:pPr rtl="1"/>
          <a:endParaRPr lang="he-IL"/>
        </a:p>
      </dgm:t>
    </dgm:pt>
    <dgm:pt modelId="{10A684D7-DBEF-4530-8ED9-1905A24A286F}" type="sibTrans" cxnId="{0D9D9DB0-6018-44F6-88A0-7834FE692DEC}">
      <dgm:prSet/>
      <dgm:spPr/>
      <dgm:t>
        <a:bodyPr/>
        <a:lstStyle/>
        <a:p>
          <a:pPr rtl="1"/>
          <a:endParaRPr lang="he-IL"/>
        </a:p>
      </dgm:t>
    </dgm:pt>
    <dgm:pt modelId="{3D9D73D7-9A9C-4917-9FF6-FFFF55C3C74D}">
      <dgm:prSet/>
      <dgm:spPr/>
      <dgm:t>
        <a:bodyPr/>
        <a:lstStyle/>
        <a:p>
          <a:pPr rtl="1"/>
          <a:r>
            <a:rPr lang="en-US" dirty="0"/>
            <a:t>Server received success</a:t>
          </a:r>
          <a:endParaRPr lang="he-IL" dirty="0"/>
        </a:p>
      </dgm:t>
    </dgm:pt>
    <dgm:pt modelId="{A08A11F5-77ED-429B-85AD-43AA8338C50E}" type="parTrans" cxnId="{0B874825-3411-44B9-A8DD-76EB5A8D200A}">
      <dgm:prSet/>
      <dgm:spPr/>
      <dgm:t>
        <a:bodyPr/>
        <a:lstStyle/>
        <a:p>
          <a:pPr rtl="1"/>
          <a:endParaRPr lang="he-IL"/>
        </a:p>
      </dgm:t>
    </dgm:pt>
    <dgm:pt modelId="{666DE184-2E39-4D7B-809C-E81A8BCF02F8}" type="sibTrans" cxnId="{0B874825-3411-44B9-A8DD-76EB5A8D200A}">
      <dgm:prSet/>
      <dgm:spPr/>
      <dgm:t>
        <a:bodyPr/>
        <a:lstStyle/>
        <a:p>
          <a:pPr rtl="1"/>
          <a:endParaRPr lang="he-IL"/>
        </a:p>
      </dgm:t>
    </dgm:pt>
    <dgm:pt modelId="{C221D807-79FE-4BF8-AC91-8058E4C811D8}" type="pres">
      <dgm:prSet presAssocID="{2BF1E243-733E-4D8F-AC60-99DD341C91C8}" presName="diagram" presStyleCnt="0">
        <dgm:presLayoutVars>
          <dgm:dir/>
          <dgm:resizeHandles val="exact"/>
        </dgm:presLayoutVars>
      </dgm:prSet>
      <dgm:spPr/>
    </dgm:pt>
    <dgm:pt modelId="{D303408B-CD0D-4EB1-AC3E-4C1D0FA6E426}" type="pres">
      <dgm:prSet presAssocID="{73CE280E-DB77-41FC-A301-C1E89E9B4BE3}" presName="node" presStyleLbl="node1" presStyleIdx="0" presStyleCnt="6">
        <dgm:presLayoutVars>
          <dgm:bulletEnabled val="1"/>
        </dgm:presLayoutVars>
      </dgm:prSet>
      <dgm:spPr/>
    </dgm:pt>
    <dgm:pt modelId="{7554C8F7-105D-4755-BFAE-D5CD564A7593}" type="pres">
      <dgm:prSet presAssocID="{7175CE5D-8A67-4F0B-BFE8-D7D83722C19D}" presName="sibTrans" presStyleLbl="sibTrans2D1" presStyleIdx="0" presStyleCnt="5"/>
      <dgm:spPr/>
    </dgm:pt>
    <dgm:pt modelId="{170D610B-AD9B-4B67-818D-61CCEA8562B1}" type="pres">
      <dgm:prSet presAssocID="{7175CE5D-8A67-4F0B-BFE8-D7D83722C19D}" presName="connectorText" presStyleLbl="sibTrans2D1" presStyleIdx="0" presStyleCnt="5"/>
      <dgm:spPr/>
    </dgm:pt>
    <dgm:pt modelId="{7789D9AF-F581-4EA4-AE02-0BF29F5462A6}" type="pres">
      <dgm:prSet presAssocID="{DFEC8C3B-201B-4027-B9D0-F227A77E08AA}" presName="node" presStyleLbl="node1" presStyleIdx="1" presStyleCnt="6">
        <dgm:presLayoutVars>
          <dgm:bulletEnabled val="1"/>
        </dgm:presLayoutVars>
      </dgm:prSet>
      <dgm:spPr/>
    </dgm:pt>
    <dgm:pt modelId="{2BAE0709-29DE-492B-9426-7E69A65FE4CC}" type="pres">
      <dgm:prSet presAssocID="{10A684D7-DBEF-4530-8ED9-1905A24A286F}" presName="sibTrans" presStyleLbl="sibTrans2D1" presStyleIdx="1" presStyleCnt="5"/>
      <dgm:spPr/>
    </dgm:pt>
    <dgm:pt modelId="{1C928652-D707-4BD5-B46C-CCF4C7A42C9D}" type="pres">
      <dgm:prSet presAssocID="{10A684D7-DBEF-4530-8ED9-1905A24A286F}" presName="connectorText" presStyleLbl="sibTrans2D1" presStyleIdx="1" presStyleCnt="5"/>
      <dgm:spPr/>
    </dgm:pt>
    <dgm:pt modelId="{62D43E38-5ACC-45CA-8B06-26E1FB258F51}" type="pres">
      <dgm:prSet presAssocID="{3D9D73D7-9A9C-4917-9FF6-FFFF55C3C74D}" presName="node" presStyleLbl="node1" presStyleIdx="2" presStyleCnt="6">
        <dgm:presLayoutVars>
          <dgm:bulletEnabled val="1"/>
        </dgm:presLayoutVars>
      </dgm:prSet>
      <dgm:spPr/>
    </dgm:pt>
    <dgm:pt modelId="{08FA1C43-36E0-4745-9963-867A75159126}" type="pres">
      <dgm:prSet presAssocID="{666DE184-2E39-4D7B-809C-E81A8BCF02F8}" presName="sibTrans" presStyleLbl="sibTrans2D1" presStyleIdx="2" presStyleCnt="5"/>
      <dgm:spPr/>
    </dgm:pt>
    <dgm:pt modelId="{174E3E09-80A4-40B7-BF89-70528D322D5F}" type="pres">
      <dgm:prSet presAssocID="{666DE184-2E39-4D7B-809C-E81A8BCF02F8}" presName="connectorText" presStyleLbl="sibTrans2D1" presStyleIdx="2" presStyleCnt="5"/>
      <dgm:spPr/>
    </dgm:pt>
    <dgm:pt modelId="{B444CF58-1A40-4BAC-8318-AC4F6CBED560}" type="pres">
      <dgm:prSet presAssocID="{12D552BC-4385-4986-8EDD-9679E5F39A36}" presName="node" presStyleLbl="node1" presStyleIdx="3" presStyleCnt="6">
        <dgm:presLayoutVars>
          <dgm:bulletEnabled val="1"/>
        </dgm:presLayoutVars>
      </dgm:prSet>
      <dgm:spPr/>
    </dgm:pt>
    <dgm:pt modelId="{5F0F6E8E-8867-46E9-8C27-FCFEE3826622}" type="pres">
      <dgm:prSet presAssocID="{5E9674AD-6B40-4F96-BADF-E18B9E73DF21}" presName="sibTrans" presStyleLbl="sibTrans2D1" presStyleIdx="3" presStyleCnt="5"/>
      <dgm:spPr/>
    </dgm:pt>
    <dgm:pt modelId="{3B4C6589-DD16-44AC-8B8F-C845CF8AD352}" type="pres">
      <dgm:prSet presAssocID="{5E9674AD-6B40-4F96-BADF-E18B9E73DF21}" presName="connectorText" presStyleLbl="sibTrans2D1" presStyleIdx="3" presStyleCnt="5"/>
      <dgm:spPr/>
    </dgm:pt>
    <dgm:pt modelId="{66DAB2A9-467E-4704-BE9D-92C5759C98E3}" type="pres">
      <dgm:prSet presAssocID="{F21DCDDF-A3C0-49B0-8562-A4B987BD113F}" presName="node" presStyleLbl="node1" presStyleIdx="4" presStyleCnt="6">
        <dgm:presLayoutVars>
          <dgm:bulletEnabled val="1"/>
        </dgm:presLayoutVars>
      </dgm:prSet>
      <dgm:spPr/>
    </dgm:pt>
    <dgm:pt modelId="{0F563FEF-E969-4CB0-8B66-053E310E1105}" type="pres">
      <dgm:prSet presAssocID="{DA43B180-0006-420E-9976-C597F77E2C40}" presName="sibTrans" presStyleLbl="sibTrans2D1" presStyleIdx="4" presStyleCnt="5"/>
      <dgm:spPr/>
    </dgm:pt>
    <dgm:pt modelId="{551B4DB3-CBF9-417D-806F-14EBC90EB992}" type="pres">
      <dgm:prSet presAssocID="{DA43B180-0006-420E-9976-C597F77E2C40}" presName="connectorText" presStyleLbl="sibTrans2D1" presStyleIdx="4" presStyleCnt="5"/>
      <dgm:spPr/>
    </dgm:pt>
    <dgm:pt modelId="{6060327A-4239-40C2-BF90-DB4303F2C9AB}" type="pres">
      <dgm:prSet presAssocID="{9987FD6F-35A3-45EE-9E4E-E5F79AEC3B75}" presName="node" presStyleLbl="node1" presStyleIdx="5" presStyleCnt="6">
        <dgm:presLayoutVars>
          <dgm:bulletEnabled val="1"/>
        </dgm:presLayoutVars>
      </dgm:prSet>
      <dgm:spPr/>
    </dgm:pt>
  </dgm:ptLst>
  <dgm:cxnLst>
    <dgm:cxn modelId="{E7428D05-6D61-459B-890D-E90A040D1A8D}" type="presOf" srcId="{DA43B180-0006-420E-9976-C597F77E2C40}" destId="{0F563FEF-E969-4CB0-8B66-053E310E1105}" srcOrd="0" destOrd="0" presId="urn:microsoft.com/office/officeart/2005/8/layout/process5"/>
    <dgm:cxn modelId="{07513E08-E0B6-4EC3-9EC3-474CD7D201E3}" srcId="{2BF1E243-733E-4D8F-AC60-99DD341C91C8}" destId="{12D552BC-4385-4986-8EDD-9679E5F39A36}" srcOrd="3" destOrd="0" parTransId="{58F3CA7D-1E7D-48A2-9F88-26B7CDA72193}" sibTransId="{5E9674AD-6B40-4F96-BADF-E18B9E73DF21}"/>
    <dgm:cxn modelId="{B8947A08-7429-4E24-B4FE-9EF5C8BEB6DF}" type="presOf" srcId="{DA43B180-0006-420E-9976-C597F77E2C40}" destId="{551B4DB3-CBF9-417D-806F-14EBC90EB992}" srcOrd="1" destOrd="0" presId="urn:microsoft.com/office/officeart/2005/8/layout/process5"/>
    <dgm:cxn modelId="{0B874825-3411-44B9-A8DD-76EB5A8D200A}" srcId="{2BF1E243-733E-4D8F-AC60-99DD341C91C8}" destId="{3D9D73D7-9A9C-4917-9FF6-FFFF55C3C74D}" srcOrd="2" destOrd="0" parTransId="{A08A11F5-77ED-429B-85AD-43AA8338C50E}" sibTransId="{666DE184-2E39-4D7B-809C-E81A8BCF02F8}"/>
    <dgm:cxn modelId="{25189C27-D4D1-442A-BCA6-97472AD095F6}" type="presOf" srcId="{2BF1E243-733E-4D8F-AC60-99DD341C91C8}" destId="{C221D807-79FE-4BF8-AC91-8058E4C811D8}" srcOrd="0" destOrd="0" presId="urn:microsoft.com/office/officeart/2005/8/layout/process5"/>
    <dgm:cxn modelId="{1CAD3931-FE39-46F4-A7F1-24CF8453F9C1}" type="presOf" srcId="{10A684D7-DBEF-4530-8ED9-1905A24A286F}" destId="{1C928652-D707-4BD5-B46C-CCF4C7A42C9D}" srcOrd="1" destOrd="0" presId="urn:microsoft.com/office/officeart/2005/8/layout/process5"/>
    <dgm:cxn modelId="{2AB6233D-EB01-4D73-8D47-0C5EE303018B}" type="presOf" srcId="{12D552BC-4385-4986-8EDD-9679E5F39A36}" destId="{B444CF58-1A40-4BAC-8318-AC4F6CBED560}" srcOrd="0" destOrd="0" presId="urn:microsoft.com/office/officeart/2005/8/layout/process5"/>
    <dgm:cxn modelId="{70D2C864-D6EE-44AF-BE3E-E61BBF441DC7}" type="presOf" srcId="{9987FD6F-35A3-45EE-9E4E-E5F79AEC3B75}" destId="{6060327A-4239-40C2-BF90-DB4303F2C9AB}" srcOrd="0" destOrd="0" presId="urn:microsoft.com/office/officeart/2005/8/layout/process5"/>
    <dgm:cxn modelId="{31F17346-988A-4225-9773-0EA418922BBF}" type="presOf" srcId="{5E9674AD-6B40-4F96-BADF-E18B9E73DF21}" destId="{3B4C6589-DD16-44AC-8B8F-C845CF8AD352}" srcOrd="1" destOrd="0" presId="urn:microsoft.com/office/officeart/2005/8/layout/process5"/>
    <dgm:cxn modelId="{4053E989-4B9D-4068-8321-DD30300EE32E}" type="presOf" srcId="{5E9674AD-6B40-4F96-BADF-E18B9E73DF21}" destId="{5F0F6E8E-8867-46E9-8C27-FCFEE3826622}" srcOrd="0" destOrd="0" presId="urn:microsoft.com/office/officeart/2005/8/layout/process5"/>
    <dgm:cxn modelId="{90364C93-59FA-43B9-809C-D9E2E2AE2699}" type="presOf" srcId="{7175CE5D-8A67-4F0B-BFE8-D7D83722C19D}" destId="{170D610B-AD9B-4B67-818D-61CCEA8562B1}" srcOrd="1" destOrd="0" presId="urn:microsoft.com/office/officeart/2005/8/layout/process5"/>
    <dgm:cxn modelId="{D85FB09C-FBC5-4586-B923-508C18D0CAD3}" type="presOf" srcId="{DFEC8C3B-201B-4027-B9D0-F227A77E08AA}" destId="{7789D9AF-F581-4EA4-AE02-0BF29F5462A6}" srcOrd="0" destOrd="0" presId="urn:microsoft.com/office/officeart/2005/8/layout/process5"/>
    <dgm:cxn modelId="{353685A9-9E72-414F-A576-46D95BEFD392}" type="presOf" srcId="{73CE280E-DB77-41FC-A301-C1E89E9B4BE3}" destId="{D303408B-CD0D-4EB1-AC3E-4C1D0FA6E426}" srcOrd="0" destOrd="0" presId="urn:microsoft.com/office/officeart/2005/8/layout/process5"/>
    <dgm:cxn modelId="{0D9D9DB0-6018-44F6-88A0-7834FE692DEC}" srcId="{2BF1E243-733E-4D8F-AC60-99DD341C91C8}" destId="{DFEC8C3B-201B-4027-B9D0-F227A77E08AA}" srcOrd="1" destOrd="0" parTransId="{78FFA042-DAFE-4CF7-AAB5-CBF686EF9AEE}" sibTransId="{10A684D7-DBEF-4530-8ED9-1905A24A286F}"/>
    <dgm:cxn modelId="{464AF9B3-894D-4DBD-9AD2-8FD6EDF7DD3B}" type="presOf" srcId="{F21DCDDF-A3C0-49B0-8562-A4B987BD113F}" destId="{66DAB2A9-467E-4704-BE9D-92C5759C98E3}" srcOrd="0" destOrd="0" presId="urn:microsoft.com/office/officeart/2005/8/layout/process5"/>
    <dgm:cxn modelId="{781F8EC4-1516-4E7A-A232-47018E1F94DF}" type="presOf" srcId="{3D9D73D7-9A9C-4917-9FF6-FFFF55C3C74D}" destId="{62D43E38-5ACC-45CA-8B06-26E1FB258F51}" srcOrd="0" destOrd="0" presId="urn:microsoft.com/office/officeart/2005/8/layout/process5"/>
    <dgm:cxn modelId="{E24F6FC7-84E6-4872-A1FF-82E655DC8AE8}" srcId="{2BF1E243-733E-4D8F-AC60-99DD341C91C8}" destId="{73CE280E-DB77-41FC-A301-C1E89E9B4BE3}" srcOrd="0" destOrd="0" parTransId="{031F3E25-0DBA-4973-9A58-79C0413472DC}" sibTransId="{7175CE5D-8A67-4F0B-BFE8-D7D83722C19D}"/>
    <dgm:cxn modelId="{E6D48FD1-D2D5-40C8-B7CE-70F4CA067C15}" type="presOf" srcId="{666DE184-2E39-4D7B-809C-E81A8BCF02F8}" destId="{174E3E09-80A4-40B7-BF89-70528D322D5F}" srcOrd="1" destOrd="0" presId="urn:microsoft.com/office/officeart/2005/8/layout/process5"/>
    <dgm:cxn modelId="{08F7F6D9-A3A9-464D-85E0-C22E4DC97CF0}" srcId="{2BF1E243-733E-4D8F-AC60-99DD341C91C8}" destId="{9987FD6F-35A3-45EE-9E4E-E5F79AEC3B75}" srcOrd="5" destOrd="0" parTransId="{6A457E31-75B9-498A-85B3-830D241D4C50}" sibTransId="{0EE454DD-4595-497B-A2D7-9D0752B954BE}"/>
    <dgm:cxn modelId="{0DD898E7-C696-4DB6-A981-F4241DA78C6D}" type="presOf" srcId="{7175CE5D-8A67-4F0B-BFE8-D7D83722C19D}" destId="{7554C8F7-105D-4755-BFAE-D5CD564A7593}" srcOrd="0" destOrd="0" presId="urn:microsoft.com/office/officeart/2005/8/layout/process5"/>
    <dgm:cxn modelId="{2ED723EB-EC11-4DAB-94D5-216D5EAAB44D}" type="presOf" srcId="{666DE184-2E39-4D7B-809C-E81A8BCF02F8}" destId="{08FA1C43-36E0-4745-9963-867A75159126}" srcOrd="0" destOrd="0" presId="urn:microsoft.com/office/officeart/2005/8/layout/process5"/>
    <dgm:cxn modelId="{E9AF27EC-1E12-4DDB-AB5E-034F52BA4088}" type="presOf" srcId="{10A684D7-DBEF-4530-8ED9-1905A24A286F}" destId="{2BAE0709-29DE-492B-9426-7E69A65FE4CC}" srcOrd="0" destOrd="0" presId="urn:microsoft.com/office/officeart/2005/8/layout/process5"/>
    <dgm:cxn modelId="{F854D0FE-D093-4CBE-84DC-2465442E7E53}" srcId="{2BF1E243-733E-4D8F-AC60-99DD341C91C8}" destId="{F21DCDDF-A3C0-49B0-8562-A4B987BD113F}" srcOrd="4" destOrd="0" parTransId="{531FF4B0-B0D4-41A3-8A8D-E106943DCDE3}" sibTransId="{DA43B180-0006-420E-9976-C597F77E2C40}"/>
    <dgm:cxn modelId="{1F4EB083-83AD-48EC-8C7A-8322F3DC7767}" type="presParOf" srcId="{C221D807-79FE-4BF8-AC91-8058E4C811D8}" destId="{D303408B-CD0D-4EB1-AC3E-4C1D0FA6E426}" srcOrd="0" destOrd="0" presId="urn:microsoft.com/office/officeart/2005/8/layout/process5"/>
    <dgm:cxn modelId="{D5B4B29A-ACEB-4BAE-B437-D4055412D942}" type="presParOf" srcId="{C221D807-79FE-4BF8-AC91-8058E4C811D8}" destId="{7554C8F7-105D-4755-BFAE-D5CD564A7593}" srcOrd="1" destOrd="0" presId="urn:microsoft.com/office/officeart/2005/8/layout/process5"/>
    <dgm:cxn modelId="{177F8795-D0F5-4F91-BC60-F40BA55D4E4E}" type="presParOf" srcId="{7554C8F7-105D-4755-BFAE-D5CD564A7593}" destId="{170D610B-AD9B-4B67-818D-61CCEA8562B1}" srcOrd="0" destOrd="0" presId="urn:microsoft.com/office/officeart/2005/8/layout/process5"/>
    <dgm:cxn modelId="{98264EA5-D9C8-4A9D-BFC1-A6E983782B5C}" type="presParOf" srcId="{C221D807-79FE-4BF8-AC91-8058E4C811D8}" destId="{7789D9AF-F581-4EA4-AE02-0BF29F5462A6}" srcOrd="2" destOrd="0" presId="urn:microsoft.com/office/officeart/2005/8/layout/process5"/>
    <dgm:cxn modelId="{A9A8E455-0EF7-4189-ACEC-F9D49E587C58}" type="presParOf" srcId="{C221D807-79FE-4BF8-AC91-8058E4C811D8}" destId="{2BAE0709-29DE-492B-9426-7E69A65FE4CC}" srcOrd="3" destOrd="0" presId="urn:microsoft.com/office/officeart/2005/8/layout/process5"/>
    <dgm:cxn modelId="{0AF50201-CC04-4BD2-AFF6-ACDF93E4DBEC}" type="presParOf" srcId="{2BAE0709-29DE-492B-9426-7E69A65FE4CC}" destId="{1C928652-D707-4BD5-B46C-CCF4C7A42C9D}" srcOrd="0" destOrd="0" presId="urn:microsoft.com/office/officeart/2005/8/layout/process5"/>
    <dgm:cxn modelId="{D51CBDBF-461B-4521-99E6-3AFE821092D3}" type="presParOf" srcId="{C221D807-79FE-4BF8-AC91-8058E4C811D8}" destId="{62D43E38-5ACC-45CA-8B06-26E1FB258F51}" srcOrd="4" destOrd="0" presId="urn:microsoft.com/office/officeart/2005/8/layout/process5"/>
    <dgm:cxn modelId="{496DCC05-9509-496B-B8DF-037360AAA6C9}" type="presParOf" srcId="{C221D807-79FE-4BF8-AC91-8058E4C811D8}" destId="{08FA1C43-36E0-4745-9963-867A75159126}" srcOrd="5" destOrd="0" presId="urn:microsoft.com/office/officeart/2005/8/layout/process5"/>
    <dgm:cxn modelId="{18814614-1C49-43AA-91EF-1CE4A6B4C5CE}" type="presParOf" srcId="{08FA1C43-36E0-4745-9963-867A75159126}" destId="{174E3E09-80A4-40B7-BF89-70528D322D5F}" srcOrd="0" destOrd="0" presId="urn:microsoft.com/office/officeart/2005/8/layout/process5"/>
    <dgm:cxn modelId="{8B28781F-717E-4E8A-81D8-75BC52711DA7}" type="presParOf" srcId="{C221D807-79FE-4BF8-AC91-8058E4C811D8}" destId="{B444CF58-1A40-4BAC-8318-AC4F6CBED560}" srcOrd="6" destOrd="0" presId="urn:microsoft.com/office/officeart/2005/8/layout/process5"/>
    <dgm:cxn modelId="{AA3A6A00-BECA-48FB-B00D-13BC3B0EAE54}" type="presParOf" srcId="{C221D807-79FE-4BF8-AC91-8058E4C811D8}" destId="{5F0F6E8E-8867-46E9-8C27-FCFEE3826622}" srcOrd="7" destOrd="0" presId="urn:microsoft.com/office/officeart/2005/8/layout/process5"/>
    <dgm:cxn modelId="{1000A2B4-888A-4507-BF38-81C171F1FAF3}" type="presParOf" srcId="{5F0F6E8E-8867-46E9-8C27-FCFEE3826622}" destId="{3B4C6589-DD16-44AC-8B8F-C845CF8AD352}" srcOrd="0" destOrd="0" presId="urn:microsoft.com/office/officeart/2005/8/layout/process5"/>
    <dgm:cxn modelId="{2502DA55-F9AE-41E7-948C-505F50E5BDAF}" type="presParOf" srcId="{C221D807-79FE-4BF8-AC91-8058E4C811D8}" destId="{66DAB2A9-467E-4704-BE9D-92C5759C98E3}" srcOrd="8" destOrd="0" presId="urn:microsoft.com/office/officeart/2005/8/layout/process5"/>
    <dgm:cxn modelId="{140B3B09-ED37-40A3-866F-C9602444A04D}" type="presParOf" srcId="{C221D807-79FE-4BF8-AC91-8058E4C811D8}" destId="{0F563FEF-E969-4CB0-8B66-053E310E1105}" srcOrd="9" destOrd="0" presId="urn:microsoft.com/office/officeart/2005/8/layout/process5"/>
    <dgm:cxn modelId="{B26E0E66-35AB-481A-AA57-3D33AF34815E}" type="presParOf" srcId="{0F563FEF-E969-4CB0-8B66-053E310E1105}" destId="{551B4DB3-CBF9-417D-806F-14EBC90EB992}" srcOrd="0" destOrd="0" presId="urn:microsoft.com/office/officeart/2005/8/layout/process5"/>
    <dgm:cxn modelId="{6C884042-D8ED-4DAB-80B4-2012D318808D}" type="presParOf" srcId="{C221D807-79FE-4BF8-AC91-8058E4C811D8}" destId="{6060327A-4239-40C2-BF90-DB4303F2C9AB}" srcOrd="1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BF1E243-733E-4D8F-AC60-99DD341C91C8}" type="doc">
      <dgm:prSet loTypeId="urn:microsoft.com/office/officeart/2005/8/layout/process5" loCatId="process" qsTypeId="urn:microsoft.com/office/officeart/2005/8/quickstyle/simple1" qsCatId="simple" csTypeId="urn:microsoft.com/office/officeart/2005/8/colors/colorful2" csCatId="colorful" phldr="1"/>
      <dgm:spPr/>
    </dgm:pt>
    <dgm:pt modelId="{73CE280E-DB77-41FC-A301-C1E89E9B4BE3}">
      <dgm:prSet phldrT="[Text]"/>
      <dgm:spPr/>
      <dgm:t>
        <a:bodyPr/>
        <a:lstStyle/>
        <a:p>
          <a:pPr rtl="0"/>
          <a:r>
            <a:rPr lang="en-US" dirty="0"/>
            <a:t>Server found 6+ anomalies, i.e. open hand palm in blue square, in 4 consistent images.</a:t>
          </a:r>
          <a:endParaRPr lang="he-IL" dirty="0"/>
        </a:p>
      </dgm:t>
    </dgm:pt>
    <dgm:pt modelId="{031F3E25-0DBA-4973-9A58-79C0413472DC}" type="parTrans" cxnId="{E24F6FC7-84E6-4872-A1FF-82E655DC8AE8}">
      <dgm:prSet/>
      <dgm:spPr/>
      <dgm:t>
        <a:bodyPr/>
        <a:lstStyle/>
        <a:p>
          <a:pPr rtl="0"/>
          <a:endParaRPr lang="he-IL"/>
        </a:p>
      </dgm:t>
    </dgm:pt>
    <dgm:pt modelId="{7175CE5D-8A67-4F0B-BFE8-D7D83722C19D}" type="sibTrans" cxnId="{E24F6FC7-84E6-4872-A1FF-82E655DC8AE8}">
      <dgm:prSet/>
      <dgm:spPr/>
      <dgm:t>
        <a:bodyPr/>
        <a:lstStyle/>
        <a:p>
          <a:pPr rtl="0"/>
          <a:endParaRPr lang="he-IL"/>
        </a:p>
      </dgm:t>
    </dgm:pt>
    <dgm:pt modelId="{12D552BC-4385-4986-8EDD-9679E5F39A36}">
      <dgm:prSet phldrT="[Text]"/>
      <dgm:spPr/>
      <dgm:t>
        <a:bodyPr/>
        <a:lstStyle/>
        <a:p>
          <a:pPr rtl="0"/>
          <a:r>
            <a:rPr lang="en-US" dirty="0"/>
            <a:t>Server sends saved photo to </a:t>
          </a:r>
          <a:r>
            <a:rPr lang="en-US" dirty="0" err="1"/>
            <a:t>Rekognition</a:t>
          </a:r>
          <a:r>
            <a:rPr lang="en-US" dirty="0"/>
            <a:t>, with recognition request</a:t>
          </a:r>
          <a:endParaRPr lang="he-IL" dirty="0"/>
        </a:p>
      </dgm:t>
    </dgm:pt>
    <dgm:pt modelId="{58F3CA7D-1E7D-48A2-9F88-26B7CDA72193}" type="parTrans" cxnId="{07513E08-E0B6-4EC3-9EC3-474CD7D201E3}">
      <dgm:prSet/>
      <dgm:spPr/>
      <dgm:t>
        <a:bodyPr/>
        <a:lstStyle/>
        <a:p>
          <a:pPr rtl="0"/>
          <a:endParaRPr lang="he-IL"/>
        </a:p>
      </dgm:t>
    </dgm:pt>
    <dgm:pt modelId="{5E9674AD-6B40-4F96-BADF-E18B9E73DF21}" type="sibTrans" cxnId="{07513E08-E0B6-4EC3-9EC3-474CD7D201E3}">
      <dgm:prSet/>
      <dgm:spPr/>
      <dgm:t>
        <a:bodyPr/>
        <a:lstStyle/>
        <a:p>
          <a:pPr rtl="0"/>
          <a:endParaRPr lang="he-IL"/>
        </a:p>
      </dgm:t>
    </dgm:pt>
    <dgm:pt modelId="{F21DCDDF-A3C0-49B0-8562-A4B987BD113F}">
      <dgm:prSet phldrT="[Text]"/>
      <dgm:spPr/>
      <dgm:t>
        <a:bodyPr/>
        <a:lstStyle/>
        <a:p>
          <a:pPr rtl="0"/>
          <a:r>
            <a:rPr lang="en-US" dirty="0" err="1"/>
            <a:t>Rekognition</a:t>
          </a:r>
          <a:r>
            <a:rPr lang="en-US" dirty="0"/>
            <a:t> returns comparison result of photo - array of names with probabilities</a:t>
          </a:r>
          <a:endParaRPr lang="he-IL" dirty="0"/>
        </a:p>
      </dgm:t>
    </dgm:pt>
    <dgm:pt modelId="{531FF4B0-B0D4-41A3-8A8D-E106943DCDE3}" type="parTrans" cxnId="{F854D0FE-D093-4CBE-84DC-2465442E7E53}">
      <dgm:prSet/>
      <dgm:spPr/>
      <dgm:t>
        <a:bodyPr/>
        <a:lstStyle/>
        <a:p>
          <a:pPr rtl="0"/>
          <a:endParaRPr lang="he-IL"/>
        </a:p>
      </dgm:t>
    </dgm:pt>
    <dgm:pt modelId="{DA43B180-0006-420E-9976-C597F77E2C40}" type="sibTrans" cxnId="{F854D0FE-D093-4CBE-84DC-2465442E7E53}">
      <dgm:prSet/>
      <dgm:spPr/>
      <dgm:t>
        <a:bodyPr/>
        <a:lstStyle/>
        <a:p>
          <a:pPr rtl="0"/>
          <a:endParaRPr lang="he-IL"/>
        </a:p>
      </dgm:t>
    </dgm:pt>
    <dgm:pt modelId="{9987FD6F-35A3-45EE-9E4E-E5F79AEC3B75}">
      <dgm:prSet phldrT="[Text]"/>
      <dgm:spPr/>
      <dgm:t>
        <a:bodyPr/>
        <a:lstStyle/>
        <a:p>
          <a:pPr rtl="0"/>
          <a:r>
            <a:rPr lang="en-US"/>
            <a:t>Server chooses the friend with highest probability, if it is at least 90%</a:t>
          </a:r>
          <a:endParaRPr lang="he-IL"/>
        </a:p>
      </dgm:t>
    </dgm:pt>
    <dgm:pt modelId="{6A457E31-75B9-498A-85B3-830D241D4C50}" type="parTrans" cxnId="{08F7F6D9-A3A9-464D-85E0-C22E4DC97CF0}">
      <dgm:prSet/>
      <dgm:spPr/>
      <dgm:t>
        <a:bodyPr/>
        <a:lstStyle/>
        <a:p>
          <a:pPr rtl="0"/>
          <a:endParaRPr lang="he-IL"/>
        </a:p>
      </dgm:t>
    </dgm:pt>
    <dgm:pt modelId="{0EE454DD-4595-497B-A2D7-9D0752B954BE}" type="sibTrans" cxnId="{08F7F6D9-A3A9-464D-85E0-C22E4DC97CF0}">
      <dgm:prSet/>
      <dgm:spPr/>
      <dgm:t>
        <a:bodyPr/>
        <a:lstStyle/>
        <a:p>
          <a:pPr rtl="0"/>
          <a:endParaRPr lang="he-IL"/>
        </a:p>
      </dgm:t>
    </dgm:pt>
    <dgm:pt modelId="{B72A2360-73C6-4535-B4D2-A165574E02E3}">
      <dgm:prSet phldrT="[Text]"/>
      <dgm:spPr/>
      <dgm:t>
        <a:bodyPr/>
        <a:lstStyle/>
        <a:p>
          <a:pPr rtl="0"/>
          <a:r>
            <a:rPr lang="en-US"/>
            <a:t>If not new user -&gt; </a:t>
          </a:r>
          <a:r>
            <a:rPr lang="en-US">
              <a:solidFill>
                <a:srgbClr val="FF0000"/>
              </a:solidFill>
            </a:rPr>
            <a:t>ABORT</a:t>
          </a:r>
          <a:endParaRPr lang="he-IL" dirty="0">
            <a:solidFill>
              <a:srgbClr val="FF0000"/>
            </a:solidFill>
          </a:endParaRPr>
        </a:p>
      </dgm:t>
    </dgm:pt>
    <dgm:pt modelId="{A0ECFEC5-9DFB-4CB8-829D-21163A40B58F}" type="parTrans" cxnId="{B1C63C1D-F798-493B-A945-4ECFEF2BB900}">
      <dgm:prSet/>
      <dgm:spPr/>
      <dgm:t>
        <a:bodyPr/>
        <a:lstStyle/>
        <a:p>
          <a:pPr rtl="0"/>
          <a:endParaRPr lang="he-IL"/>
        </a:p>
      </dgm:t>
    </dgm:pt>
    <dgm:pt modelId="{8906D314-0239-4DCB-87AD-5EE8D2DFAECE}" type="sibTrans" cxnId="{B1C63C1D-F798-493B-A945-4ECFEF2BB900}">
      <dgm:prSet/>
      <dgm:spPr/>
      <dgm:t>
        <a:bodyPr/>
        <a:lstStyle/>
        <a:p>
          <a:pPr rtl="0"/>
          <a:endParaRPr lang="he-IL"/>
        </a:p>
      </dgm:t>
    </dgm:pt>
    <dgm:pt modelId="{ED8E89C8-1F0C-4F3D-B500-7485A3207093}">
      <dgm:prSet phldrT="[Text]"/>
      <dgm:spPr/>
      <dgm:t>
        <a:bodyPr/>
        <a:lstStyle/>
        <a:p>
          <a:pPr rtl="0"/>
          <a:r>
            <a:rPr lang="en-US" dirty="0"/>
            <a:t>Server sends request to FB for liked pages of the user</a:t>
          </a:r>
          <a:endParaRPr lang="he-IL" dirty="0"/>
        </a:p>
      </dgm:t>
    </dgm:pt>
    <dgm:pt modelId="{51C9C100-3181-4E7F-818B-1AEA8682CC4B}" type="parTrans" cxnId="{B3FED73F-AB53-4320-84C9-B1DBE40FFA90}">
      <dgm:prSet/>
      <dgm:spPr/>
      <dgm:t>
        <a:bodyPr/>
        <a:lstStyle/>
        <a:p>
          <a:pPr rtl="0"/>
          <a:endParaRPr lang="he-IL"/>
        </a:p>
      </dgm:t>
    </dgm:pt>
    <dgm:pt modelId="{95268E4B-2A5C-44B9-878E-D0C02E7CD834}" type="sibTrans" cxnId="{B3FED73F-AB53-4320-84C9-B1DBE40FFA90}">
      <dgm:prSet/>
      <dgm:spPr/>
      <dgm:t>
        <a:bodyPr/>
        <a:lstStyle/>
        <a:p>
          <a:pPr rtl="0"/>
          <a:endParaRPr lang="he-IL"/>
        </a:p>
      </dgm:t>
    </dgm:pt>
    <dgm:pt modelId="{39F16E16-68AD-42BC-B547-77A412DBD245}">
      <dgm:prSet phldrT="[Text]"/>
      <dgm:spPr/>
      <dgm:t>
        <a:bodyPr/>
        <a:lstStyle/>
        <a:p>
          <a:pPr rtl="0"/>
          <a:r>
            <a:rPr lang="en-US"/>
            <a:t>FB returns links to liked pages of user</a:t>
          </a:r>
          <a:endParaRPr lang="he-IL"/>
        </a:p>
      </dgm:t>
    </dgm:pt>
    <dgm:pt modelId="{2D585F9D-EA7D-4A39-B244-D65F3DAE9741}" type="parTrans" cxnId="{4E8A7FD2-0495-4EDB-ADBC-1B613F1E09E9}">
      <dgm:prSet/>
      <dgm:spPr/>
      <dgm:t>
        <a:bodyPr/>
        <a:lstStyle/>
        <a:p>
          <a:pPr rtl="0"/>
          <a:endParaRPr lang="he-IL"/>
        </a:p>
      </dgm:t>
    </dgm:pt>
    <dgm:pt modelId="{BF79532A-4005-4418-9DED-8C7A07CBB286}" type="sibTrans" cxnId="{4E8A7FD2-0495-4EDB-ADBC-1B613F1E09E9}">
      <dgm:prSet/>
      <dgm:spPr/>
      <dgm:t>
        <a:bodyPr/>
        <a:lstStyle/>
        <a:p>
          <a:pPr rtl="0"/>
          <a:endParaRPr lang="he-IL"/>
        </a:p>
      </dgm:t>
    </dgm:pt>
    <dgm:pt modelId="{EEB3ED5A-EBD9-4AF9-A180-200BAEB30117}">
      <dgm:prSet phldrT="[Text]"/>
      <dgm:spPr/>
      <dgm:t>
        <a:bodyPr/>
        <a:lstStyle/>
        <a:p>
          <a:pPr rtl="0"/>
          <a:r>
            <a:rPr lang="en-US" dirty="0"/>
            <a:t>Server runs over first liked page, and requests FB for posts in it</a:t>
          </a:r>
          <a:endParaRPr lang="he-IL" dirty="0"/>
        </a:p>
      </dgm:t>
    </dgm:pt>
    <dgm:pt modelId="{D3C88B06-FB0D-45C6-B37E-E769E96305A4}" type="parTrans" cxnId="{477DC84A-627E-4961-BF4F-5D4CC0A12AC8}">
      <dgm:prSet/>
      <dgm:spPr/>
      <dgm:t>
        <a:bodyPr/>
        <a:lstStyle/>
        <a:p>
          <a:pPr rtl="0"/>
          <a:endParaRPr lang="he-IL"/>
        </a:p>
      </dgm:t>
    </dgm:pt>
    <dgm:pt modelId="{18949CC3-6C38-4B4C-A7D4-D99CFEAD23F0}" type="sibTrans" cxnId="{477DC84A-627E-4961-BF4F-5D4CC0A12AC8}">
      <dgm:prSet/>
      <dgm:spPr/>
      <dgm:t>
        <a:bodyPr/>
        <a:lstStyle/>
        <a:p>
          <a:pPr rtl="0"/>
          <a:endParaRPr lang="he-IL"/>
        </a:p>
      </dgm:t>
    </dgm:pt>
    <dgm:pt modelId="{3EEE8897-31F8-40CB-97F7-14CA2689C119}">
      <dgm:prSet phldrT="[Text]"/>
      <dgm:spPr/>
      <dgm:t>
        <a:bodyPr/>
        <a:lstStyle/>
        <a:p>
          <a:pPr rtl="0"/>
          <a:r>
            <a:rPr lang="en-US" dirty="0"/>
            <a:t>FB returns links to posts from liked page</a:t>
          </a:r>
          <a:endParaRPr lang="he-IL" dirty="0"/>
        </a:p>
      </dgm:t>
    </dgm:pt>
    <dgm:pt modelId="{0892D495-7326-4917-B6C1-2F2EEF0A4EFC}" type="parTrans" cxnId="{CDF4E1C4-3448-44AC-896A-FAD766877538}">
      <dgm:prSet/>
      <dgm:spPr/>
      <dgm:t>
        <a:bodyPr/>
        <a:lstStyle/>
        <a:p>
          <a:pPr rtl="0"/>
          <a:endParaRPr lang="he-IL"/>
        </a:p>
      </dgm:t>
    </dgm:pt>
    <dgm:pt modelId="{85177761-B406-471F-8CE1-4ADBE2568A9B}" type="sibTrans" cxnId="{CDF4E1C4-3448-44AC-896A-FAD766877538}">
      <dgm:prSet/>
      <dgm:spPr/>
      <dgm:t>
        <a:bodyPr/>
        <a:lstStyle/>
        <a:p>
          <a:pPr rtl="0"/>
          <a:endParaRPr lang="he-IL"/>
        </a:p>
      </dgm:t>
    </dgm:pt>
    <dgm:pt modelId="{56202966-0A58-48F1-8A1E-9AB86316FA54}">
      <dgm:prSet phldrT="[Text]"/>
      <dgm:spPr/>
      <dgm:t>
        <a:bodyPr/>
        <a:lstStyle/>
        <a:p>
          <a:pPr rtl="0"/>
          <a:r>
            <a:rPr lang="en-US" dirty="0"/>
            <a:t>Server side chooses the first link to present and passes it to client side</a:t>
          </a:r>
          <a:endParaRPr lang="he-IL" dirty="0"/>
        </a:p>
      </dgm:t>
    </dgm:pt>
    <dgm:pt modelId="{D2F9CC42-36A7-4C31-A0AC-9E050785A573}" type="parTrans" cxnId="{21FAD951-F53B-495F-BA35-A085D6FEC64A}">
      <dgm:prSet/>
      <dgm:spPr/>
      <dgm:t>
        <a:bodyPr/>
        <a:lstStyle/>
        <a:p>
          <a:pPr rtl="0"/>
          <a:endParaRPr lang="he-IL"/>
        </a:p>
      </dgm:t>
    </dgm:pt>
    <dgm:pt modelId="{93DB4C0D-CD6A-4EAD-AA7D-E41EB492D1EE}" type="sibTrans" cxnId="{21FAD951-F53B-495F-BA35-A085D6FEC64A}">
      <dgm:prSet/>
      <dgm:spPr/>
      <dgm:t>
        <a:bodyPr/>
        <a:lstStyle/>
        <a:p>
          <a:pPr rtl="0"/>
          <a:endParaRPr lang="he-IL"/>
        </a:p>
      </dgm:t>
    </dgm:pt>
    <dgm:pt modelId="{135FADDC-6863-4F16-8F05-FE8136ED905E}">
      <dgm:prSet phldrT="[Text]"/>
      <dgm:spPr/>
      <dgm:t>
        <a:bodyPr/>
        <a:lstStyle/>
        <a:p>
          <a:pPr rtl="1"/>
          <a:r>
            <a:rPr lang="en-US"/>
            <a:t>Server compares the chosen name with current user name</a:t>
          </a:r>
          <a:endParaRPr lang="he-IL"/>
        </a:p>
      </dgm:t>
    </dgm:pt>
    <dgm:pt modelId="{A70C217C-FF18-4EB0-BB81-9F2138C84CBC}" type="parTrans" cxnId="{7A151EEF-8FC5-4526-9C27-9D22A49A159A}">
      <dgm:prSet/>
      <dgm:spPr/>
      <dgm:t>
        <a:bodyPr/>
        <a:lstStyle/>
        <a:p>
          <a:pPr rtl="1"/>
          <a:endParaRPr lang="he-IL"/>
        </a:p>
      </dgm:t>
    </dgm:pt>
    <dgm:pt modelId="{62FD94CB-AD80-46CE-B5AD-6C947D087FBA}" type="sibTrans" cxnId="{7A151EEF-8FC5-4526-9C27-9D22A49A159A}">
      <dgm:prSet/>
      <dgm:spPr/>
      <dgm:t>
        <a:bodyPr/>
        <a:lstStyle/>
        <a:p>
          <a:pPr rtl="1"/>
          <a:endParaRPr lang="he-IL"/>
        </a:p>
      </dgm:t>
    </dgm:pt>
    <dgm:pt modelId="{36A7BD75-17FD-4056-8DD8-3B994D9B04A9}">
      <dgm:prSet/>
      <dgm:spPr/>
      <dgm:t>
        <a:bodyPr/>
        <a:lstStyle/>
        <a:p>
          <a:pPr rtl="1"/>
          <a:r>
            <a:rPr lang="en-US" dirty="0"/>
            <a:t>Save new image of user, at current background, for accurate further images comparison. </a:t>
          </a:r>
          <a:endParaRPr lang="he-IL" dirty="0"/>
        </a:p>
      </dgm:t>
    </dgm:pt>
    <dgm:pt modelId="{F156E25B-0377-4742-A356-35284EE5D83D}" type="parTrans" cxnId="{075410F8-A16C-4B37-956A-0C1671B94712}">
      <dgm:prSet/>
      <dgm:spPr/>
      <dgm:t>
        <a:bodyPr/>
        <a:lstStyle/>
        <a:p>
          <a:pPr rtl="1"/>
          <a:endParaRPr lang="he-IL"/>
        </a:p>
      </dgm:t>
    </dgm:pt>
    <dgm:pt modelId="{E74670A8-8D66-4712-A6AF-BFBC07BCEF6A}" type="sibTrans" cxnId="{075410F8-A16C-4B37-956A-0C1671B94712}">
      <dgm:prSet/>
      <dgm:spPr/>
      <dgm:t>
        <a:bodyPr/>
        <a:lstStyle/>
        <a:p>
          <a:pPr rtl="1"/>
          <a:endParaRPr lang="he-IL"/>
        </a:p>
      </dgm:t>
    </dgm:pt>
    <dgm:pt modelId="{DFEC8C3B-201B-4027-B9D0-F227A77E08AA}">
      <dgm:prSet/>
      <dgm:spPr/>
      <dgm:t>
        <a:bodyPr/>
        <a:lstStyle/>
        <a:p>
          <a:pPr rtl="1"/>
          <a:r>
            <a:rPr lang="en-US" dirty="0"/>
            <a:t>Server sends to client message that new user might arrived</a:t>
          </a:r>
          <a:endParaRPr lang="he-IL" dirty="0"/>
        </a:p>
      </dgm:t>
    </dgm:pt>
    <dgm:pt modelId="{78FFA042-DAFE-4CF7-AAB5-CBF686EF9AEE}" type="parTrans" cxnId="{0D9D9DB0-6018-44F6-88A0-7834FE692DEC}">
      <dgm:prSet/>
      <dgm:spPr/>
      <dgm:t>
        <a:bodyPr/>
        <a:lstStyle/>
        <a:p>
          <a:pPr rtl="1"/>
          <a:endParaRPr lang="he-IL"/>
        </a:p>
      </dgm:t>
    </dgm:pt>
    <dgm:pt modelId="{10A684D7-DBEF-4530-8ED9-1905A24A286F}" type="sibTrans" cxnId="{0D9D9DB0-6018-44F6-88A0-7834FE692DEC}">
      <dgm:prSet/>
      <dgm:spPr/>
      <dgm:t>
        <a:bodyPr/>
        <a:lstStyle/>
        <a:p>
          <a:pPr rtl="1"/>
          <a:endParaRPr lang="he-IL"/>
        </a:p>
      </dgm:t>
    </dgm:pt>
    <dgm:pt modelId="{3D9D73D7-9A9C-4917-9FF6-FFFF55C3C74D}">
      <dgm:prSet/>
      <dgm:spPr/>
      <dgm:t>
        <a:bodyPr/>
        <a:lstStyle/>
        <a:p>
          <a:pPr rtl="1"/>
          <a:r>
            <a:rPr lang="en-US" dirty="0"/>
            <a:t>Client requests server to identify the new user</a:t>
          </a:r>
          <a:endParaRPr lang="he-IL" dirty="0"/>
        </a:p>
      </dgm:t>
    </dgm:pt>
    <dgm:pt modelId="{A08A11F5-77ED-429B-85AD-43AA8338C50E}" type="parTrans" cxnId="{0B874825-3411-44B9-A8DD-76EB5A8D200A}">
      <dgm:prSet/>
      <dgm:spPr/>
      <dgm:t>
        <a:bodyPr/>
        <a:lstStyle/>
        <a:p>
          <a:pPr rtl="1"/>
          <a:endParaRPr lang="he-IL"/>
        </a:p>
      </dgm:t>
    </dgm:pt>
    <dgm:pt modelId="{666DE184-2E39-4D7B-809C-E81A8BCF02F8}" type="sibTrans" cxnId="{0B874825-3411-44B9-A8DD-76EB5A8D200A}">
      <dgm:prSet/>
      <dgm:spPr/>
      <dgm:t>
        <a:bodyPr/>
        <a:lstStyle/>
        <a:p>
          <a:pPr rtl="1"/>
          <a:endParaRPr lang="he-IL"/>
        </a:p>
      </dgm:t>
    </dgm:pt>
    <dgm:pt modelId="{C221D807-79FE-4BF8-AC91-8058E4C811D8}" type="pres">
      <dgm:prSet presAssocID="{2BF1E243-733E-4D8F-AC60-99DD341C91C8}" presName="diagram" presStyleCnt="0">
        <dgm:presLayoutVars>
          <dgm:dir/>
          <dgm:resizeHandles val="exact"/>
        </dgm:presLayoutVars>
      </dgm:prSet>
      <dgm:spPr/>
    </dgm:pt>
    <dgm:pt modelId="{D303408B-CD0D-4EB1-AC3E-4C1D0FA6E426}" type="pres">
      <dgm:prSet presAssocID="{73CE280E-DB77-41FC-A301-C1E89E9B4BE3}" presName="node" presStyleLbl="node1" presStyleIdx="0" presStyleCnt="14">
        <dgm:presLayoutVars>
          <dgm:bulletEnabled val="1"/>
        </dgm:presLayoutVars>
      </dgm:prSet>
      <dgm:spPr/>
    </dgm:pt>
    <dgm:pt modelId="{7554C8F7-105D-4755-BFAE-D5CD564A7593}" type="pres">
      <dgm:prSet presAssocID="{7175CE5D-8A67-4F0B-BFE8-D7D83722C19D}" presName="sibTrans" presStyleLbl="sibTrans2D1" presStyleIdx="0" presStyleCnt="13"/>
      <dgm:spPr/>
    </dgm:pt>
    <dgm:pt modelId="{170D610B-AD9B-4B67-818D-61CCEA8562B1}" type="pres">
      <dgm:prSet presAssocID="{7175CE5D-8A67-4F0B-BFE8-D7D83722C19D}" presName="connectorText" presStyleLbl="sibTrans2D1" presStyleIdx="0" presStyleCnt="13"/>
      <dgm:spPr/>
    </dgm:pt>
    <dgm:pt modelId="{7789D9AF-F581-4EA4-AE02-0BF29F5462A6}" type="pres">
      <dgm:prSet presAssocID="{DFEC8C3B-201B-4027-B9D0-F227A77E08AA}" presName="node" presStyleLbl="node1" presStyleIdx="1" presStyleCnt="14">
        <dgm:presLayoutVars>
          <dgm:bulletEnabled val="1"/>
        </dgm:presLayoutVars>
      </dgm:prSet>
      <dgm:spPr/>
    </dgm:pt>
    <dgm:pt modelId="{2BAE0709-29DE-492B-9426-7E69A65FE4CC}" type="pres">
      <dgm:prSet presAssocID="{10A684D7-DBEF-4530-8ED9-1905A24A286F}" presName="sibTrans" presStyleLbl="sibTrans2D1" presStyleIdx="1" presStyleCnt="13"/>
      <dgm:spPr/>
    </dgm:pt>
    <dgm:pt modelId="{1C928652-D707-4BD5-B46C-CCF4C7A42C9D}" type="pres">
      <dgm:prSet presAssocID="{10A684D7-DBEF-4530-8ED9-1905A24A286F}" presName="connectorText" presStyleLbl="sibTrans2D1" presStyleIdx="1" presStyleCnt="13"/>
      <dgm:spPr/>
    </dgm:pt>
    <dgm:pt modelId="{62D43E38-5ACC-45CA-8B06-26E1FB258F51}" type="pres">
      <dgm:prSet presAssocID="{3D9D73D7-9A9C-4917-9FF6-FFFF55C3C74D}" presName="node" presStyleLbl="node1" presStyleIdx="2" presStyleCnt="14">
        <dgm:presLayoutVars>
          <dgm:bulletEnabled val="1"/>
        </dgm:presLayoutVars>
      </dgm:prSet>
      <dgm:spPr/>
    </dgm:pt>
    <dgm:pt modelId="{08FA1C43-36E0-4745-9963-867A75159126}" type="pres">
      <dgm:prSet presAssocID="{666DE184-2E39-4D7B-809C-E81A8BCF02F8}" presName="sibTrans" presStyleLbl="sibTrans2D1" presStyleIdx="2" presStyleCnt="13"/>
      <dgm:spPr/>
    </dgm:pt>
    <dgm:pt modelId="{174E3E09-80A4-40B7-BF89-70528D322D5F}" type="pres">
      <dgm:prSet presAssocID="{666DE184-2E39-4D7B-809C-E81A8BCF02F8}" presName="connectorText" presStyleLbl="sibTrans2D1" presStyleIdx="2" presStyleCnt="13"/>
      <dgm:spPr/>
    </dgm:pt>
    <dgm:pt modelId="{B444CF58-1A40-4BAC-8318-AC4F6CBED560}" type="pres">
      <dgm:prSet presAssocID="{12D552BC-4385-4986-8EDD-9679E5F39A36}" presName="node" presStyleLbl="node1" presStyleIdx="3" presStyleCnt="14">
        <dgm:presLayoutVars>
          <dgm:bulletEnabled val="1"/>
        </dgm:presLayoutVars>
      </dgm:prSet>
      <dgm:spPr/>
    </dgm:pt>
    <dgm:pt modelId="{5F0F6E8E-8867-46E9-8C27-FCFEE3826622}" type="pres">
      <dgm:prSet presAssocID="{5E9674AD-6B40-4F96-BADF-E18B9E73DF21}" presName="sibTrans" presStyleLbl="sibTrans2D1" presStyleIdx="3" presStyleCnt="13"/>
      <dgm:spPr/>
    </dgm:pt>
    <dgm:pt modelId="{3B4C6589-DD16-44AC-8B8F-C845CF8AD352}" type="pres">
      <dgm:prSet presAssocID="{5E9674AD-6B40-4F96-BADF-E18B9E73DF21}" presName="connectorText" presStyleLbl="sibTrans2D1" presStyleIdx="3" presStyleCnt="13"/>
      <dgm:spPr/>
    </dgm:pt>
    <dgm:pt modelId="{66DAB2A9-467E-4704-BE9D-92C5759C98E3}" type="pres">
      <dgm:prSet presAssocID="{F21DCDDF-A3C0-49B0-8562-A4B987BD113F}" presName="node" presStyleLbl="node1" presStyleIdx="4" presStyleCnt="14">
        <dgm:presLayoutVars>
          <dgm:bulletEnabled val="1"/>
        </dgm:presLayoutVars>
      </dgm:prSet>
      <dgm:spPr/>
    </dgm:pt>
    <dgm:pt modelId="{0F563FEF-E969-4CB0-8B66-053E310E1105}" type="pres">
      <dgm:prSet presAssocID="{DA43B180-0006-420E-9976-C597F77E2C40}" presName="sibTrans" presStyleLbl="sibTrans2D1" presStyleIdx="4" presStyleCnt="13"/>
      <dgm:spPr/>
    </dgm:pt>
    <dgm:pt modelId="{551B4DB3-CBF9-417D-806F-14EBC90EB992}" type="pres">
      <dgm:prSet presAssocID="{DA43B180-0006-420E-9976-C597F77E2C40}" presName="connectorText" presStyleLbl="sibTrans2D1" presStyleIdx="4" presStyleCnt="13"/>
      <dgm:spPr/>
    </dgm:pt>
    <dgm:pt modelId="{6060327A-4239-40C2-BF90-DB4303F2C9AB}" type="pres">
      <dgm:prSet presAssocID="{9987FD6F-35A3-45EE-9E4E-E5F79AEC3B75}" presName="node" presStyleLbl="node1" presStyleIdx="5" presStyleCnt="14">
        <dgm:presLayoutVars>
          <dgm:bulletEnabled val="1"/>
        </dgm:presLayoutVars>
      </dgm:prSet>
      <dgm:spPr/>
    </dgm:pt>
    <dgm:pt modelId="{D2816367-8BDE-401B-A69E-9021B1A3BF4E}" type="pres">
      <dgm:prSet presAssocID="{0EE454DD-4595-497B-A2D7-9D0752B954BE}" presName="sibTrans" presStyleLbl="sibTrans2D1" presStyleIdx="5" presStyleCnt="13"/>
      <dgm:spPr/>
    </dgm:pt>
    <dgm:pt modelId="{B50933B0-D137-4CB5-B16F-8F37805BC122}" type="pres">
      <dgm:prSet presAssocID="{0EE454DD-4595-497B-A2D7-9D0752B954BE}" presName="connectorText" presStyleLbl="sibTrans2D1" presStyleIdx="5" presStyleCnt="13"/>
      <dgm:spPr/>
    </dgm:pt>
    <dgm:pt modelId="{77C27838-A509-482A-A4FA-38A4799C23D3}" type="pres">
      <dgm:prSet presAssocID="{135FADDC-6863-4F16-8F05-FE8136ED905E}" presName="node" presStyleLbl="node1" presStyleIdx="6" presStyleCnt="14">
        <dgm:presLayoutVars>
          <dgm:bulletEnabled val="1"/>
        </dgm:presLayoutVars>
      </dgm:prSet>
      <dgm:spPr/>
    </dgm:pt>
    <dgm:pt modelId="{45C1480B-E57A-431C-B8D3-B8E53C1FEF11}" type="pres">
      <dgm:prSet presAssocID="{62FD94CB-AD80-46CE-B5AD-6C947D087FBA}" presName="sibTrans" presStyleLbl="sibTrans2D1" presStyleIdx="6" presStyleCnt="13"/>
      <dgm:spPr/>
    </dgm:pt>
    <dgm:pt modelId="{7999FD91-42E6-4334-B1B2-6EDA6C1C74F2}" type="pres">
      <dgm:prSet presAssocID="{62FD94CB-AD80-46CE-B5AD-6C947D087FBA}" presName="connectorText" presStyleLbl="sibTrans2D1" presStyleIdx="6" presStyleCnt="13"/>
      <dgm:spPr/>
    </dgm:pt>
    <dgm:pt modelId="{A5B7E6C9-7932-4B69-89BB-6B1783A769BE}" type="pres">
      <dgm:prSet presAssocID="{36A7BD75-17FD-4056-8DD8-3B994D9B04A9}" presName="node" presStyleLbl="node1" presStyleIdx="7" presStyleCnt="14">
        <dgm:presLayoutVars>
          <dgm:bulletEnabled val="1"/>
        </dgm:presLayoutVars>
      </dgm:prSet>
      <dgm:spPr/>
    </dgm:pt>
    <dgm:pt modelId="{3E926ECD-A081-44A0-BBCF-744A3245DC92}" type="pres">
      <dgm:prSet presAssocID="{E74670A8-8D66-4712-A6AF-BFBC07BCEF6A}" presName="sibTrans" presStyleLbl="sibTrans2D1" presStyleIdx="7" presStyleCnt="13"/>
      <dgm:spPr/>
    </dgm:pt>
    <dgm:pt modelId="{D62CF90C-DBA2-4A0F-AE6E-583D67DBBB24}" type="pres">
      <dgm:prSet presAssocID="{E74670A8-8D66-4712-A6AF-BFBC07BCEF6A}" presName="connectorText" presStyleLbl="sibTrans2D1" presStyleIdx="7" presStyleCnt="13"/>
      <dgm:spPr/>
    </dgm:pt>
    <dgm:pt modelId="{9E40ECAA-ED8A-4A87-814F-5CC86AAFF1A8}" type="pres">
      <dgm:prSet presAssocID="{B72A2360-73C6-4535-B4D2-A165574E02E3}" presName="node" presStyleLbl="node1" presStyleIdx="8" presStyleCnt="14">
        <dgm:presLayoutVars>
          <dgm:bulletEnabled val="1"/>
        </dgm:presLayoutVars>
      </dgm:prSet>
      <dgm:spPr/>
    </dgm:pt>
    <dgm:pt modelId="{7293B2B9-7182-4871-90EB-B5153B30CDA6}" type="pres">
      <dgm:prSet presAssocID="{8906D314-0239-4DCB-87AD-5EE8D2DFAECE}" presName="sibTrans" presStyleLbl="sibTrans2D1" presStyleIdx="8" presStyleCnt="13"/>
      <dgm:spPr/>
    </dgm:pt>
    <dgm:pt modelId="{3F6D735D-7A2C-480A-AECA-D22FF555FC3D}" type="pres">
      <dgm:prSet presAssocID="{8906D314-0239-4DCB-87AD-5EE8D2DFAECE}" presName="connectorText" presStyleLbl="sibTrans2D1" presStyleIdx="8" presStyleCnt="13"/>
      <dgm:spPr/>
    </dgm:pt>
    <dgm:pt modelId="{D94F575B-5376-45F7-9243-8518218346AC}" type="pres">
      <dgm:prSet presAssocID="{ED8E89C8-1F0C-4F3D-B500-7485A3207093}" presName="node" presStyleLbl="node1" presStyleIdx="9" presStyleCnt="14">
        <dgm:presLayoutVars>
          <dgm:bulletEnabled val="1"/>
        </dgm:presLayoutVars>
      </dgm:prSet>
      <dgm:spPr/>
    </dgm:pt>
    <dgm:pt modelId="{EDDD38A9-6A22-4FF4-B6C8-5B2BA3848B64}" type="pres">
      <dgm:prSet presAssocID="{95268E4B-2A5C-44B9-878E-D0C02E7CD834}" presName="sibTrans" presStyleLbl="sibTrans2D1" presStyleIdx="9" presStyleCnt="13"/>
      <dgm:spPr/>
    </dgm:pt>
    <dgm:pt modelId="{40C845AC-17C5-4AB5-A6B8-0B18C5F9118A}" type="pres">
      <dgm:prSet presAssocID="{95268E4B-2A5C-44B9-878E-D0C02E7CD834}" presName="connectorText" presStyleLbl="sibTrans2D1" presStyleIdx="9" presStyleCnt="13"/>
      <dgm:spPr/>
    </dgm:pt>
    <dgm:pt modelId="{B5210736-CFA7-4544-AAA8-436D9B3A4A67}" type="pres">
      <dgm:prSet presAssocID="{39F16E16-68AD-42BC-B547-77A412DBD245}" presName="node" presStyleLbl="node1" presStyleIdx="10" presStyleCnt="14">
        <dgm:presLayoutVars>
          <dgm:bulletEnabled val="1"/>
        </dgm:presLayoutVars>
      </dgm:prSet>
      <dgm:spPr/>
    </dgm:pt>
    <dgm:pt modelId="{E8B16EB0-245C-40D7-8094-CCF1E98B8543}" type="pres">
      <dgm:prSet presAssocID="{BF79532A-4005-4418-9DED-8C7A07CBB286}" presName="sibTrans" presStyleLbl="sibTrans2D1" presStyleIdx="10" presStyleCnt="13"/>
      <dgm:spPr/>
    </dgm:pt>
    <dgm:pt modelId="{28C2D199-C0A6-40CE-9A02-62B40FB249AA}" type="pres">
      <dgm:prSet presAssocID="{BF79532A-4005-4418-9DED-8C7A07CBB286}" presName="connectorText" presStyleLbl="sibTrans2D1" presStyleIdx="10" presStyleCnt="13"/>
      <dgm:spPr/>
    </dgm:pt>
    <dgm:pt modelId="{131EEC26-5ABB-4DE1-8A54-2206948C2605}" type="pres">
      <dgm:prSet presAssocID="{EEB3ED5A-EBD9-4AF9-A180-200BAEB30117}" presName="node" presStyleLbl="node1" presStyleIdx="11" presStyleCnt="14">
        <dgm:presLayoutVars>
          <dgm:bulletEnabled val="1"/>
        </dgm:presLayoutVars>
      </dgm:prSet>
      <dgm:spPr/>
    </dgm:pt>
    <dgm:pt modelId="{629D2FBF-E4FB-428D-A3D7-AACE847454E5}" type="pres">
      <dgm:prSet presAssocID="{18949CC3-6C38-4B4C-A7D4-D99CFEAD23F0}" presName="sibTrans" presStyleLbl="sibTrans2D1" presStyleIdx="11" presStyleCnt="13"/>
      <dgm:spPr/>
    </dgm:pt>
    <dgm:pt modelId="{98D239B2-A17B-426C-8D86-9EE68D360262}" type="pres">
      <dgm:prSet presAssocID="{18949CC3-6C38-4B4C-A7D4-D99CFEAD23F0}" presName="connectorText" presStyleLbl="sibTrans2D1" presStyleIdx="11" presStyleCnt="13"/>
      <dgm:spPr/>
    </dgm:pt>
    <dgm:pt modelId="{B3D06913-01D8-4A3D-8E27-F5C7A213B488}" type="pres">
      <dgm:prSet presAssocID="{3EEE8897-31F8-40CB-97F7-14CA2689C119}" presName="node" presStyleLbl="node1" presStyleIdx="12" presStyleCnt="14">
        <dgm:presLayoutVars>
          <dgm:bulletEnabled val="1"/>
        </dgm:presLayoutVars>
      </dgm:prSet>
      <dgm:spPr/>
    </dgm:pt>
    <dgm:pt modelId="{8DFFF448-3BC7-44F0-B9B4-693A035A53A6}" type="pres">
      <dgm:prSet presAssocID="{85177761-B406-471F-8CE1-4ADBE2568A9B}" presName="sibTrans" presStyleLbl="sibTrans2D1" presStyleIdx="12" presStyleCnt="13"/>
      <dgm:spPr/>
    </dgm:pt>
    <dgm:pt modelId="{DA40D8F0-6ED3-4E3E-AEE5-3A8942B35DF5}" type="pres">
      <dgm:prSet presAssocID="{85177761-B406-471F-8CE1-4ADBE2568A9B}" presName="connectorText" presStyleLbl="sibTrans2D1" presStyleIdx="12" presStyleCnt="13"/>
      <dgm:spPr/>
    </dgm:pt>
    <dgm:pt modelId="{CA436B77-F897-44A3-BF28-3C8638AAB641}" type="pres">
      <dgm:prSet presAssocID="{56202966-0A58-48F1-8A1E-9AB86316FA54}" presName="node" presStyleLbl="node1" presStyleIdx="13" presStyleCnt="14">
        <dgm:presLayoutVars>
          <dgm:bulletEnabled val="1"/>
        </dgm:presLayoutVars>
      </dgm:prSet>
      <dgm:spPr/>
    </dgm:pt>
  </dgm:ptLst>
  <dgm:cxnLst>
    <dgm:cxn modelId="{DC08D702-0849-4252-BCCB-16042AC35A4A}" type="presOf" srcId="{0EE454DD-4595-497B-A2D7-9D0752B954BE}" destId="{D2816367-8BDE-401B-A69E-9021B1A3BF4E}" srcOrd="0" destOrd="0" presId="urn:microsoft.com/office/officeart/2005/8/layout/process5"/>
    <dgm:cxn modelId="{E7428D05-6D61-459B-890D-E90A040D1A8D}" type="presOf" srcId="{DA43B180-0006-420E-9976-C597F77E2C40}" destId="{0F563FEF-E969-4CB0-8B66-053E310E1105}" srcOrd="0" destOrd="0" presId="urn:microsoft.com/office/officeart/2005/8/layout/process5"/>
    <dgm:cxn modelId="{6E9C7006-9920-4056-9E20-2B8AF38C2941}" type="presOf" srcId="{8906D314-0239-4DCB-87AD-5EE8D2DFAECE}" destId="{7293B2B9-7182-4871-90EB-B5153B30CDA6}" srcOrd="0" destOrd="0" presId="urn:microsoft.com/office/officeart/2005/8/layout/process5"/>
    <dgm:cxn modelId="{07513E08-E0B6-4EC3-9EC3-474CD7D201E3}" srcId="{2BF1E243-733E-4D8F-AC60-99DD341C91C8}" destId="{12D552BC-4385-4986-8EDD-9679E5F39A36}" srcOrd="3" destOrd="0" parTransId="{58F3CA7D-1E7D-48A2-9F88-26B7CDA72193}" sibTransId="{5E9674AD-6B40-4F96-BADF-E18B9E73DF21}"/>
    <dgm:cxn modelId="{B8947A08-7429-4E24-B4FE-9EF5C8BEB6DF}" type="presOf" srcId="{DA43B180-0006-420E-9976-C597F77E2C40}" destId="{551B4DB3-CBF9-417D-806F-14EBC90EB992}" srcOrd="1" destOrd="0" presId="urn:microsoft.com/office/officeart/2005/8/layout/process5"/>
    <dgm:cxn modelId="{E60EE708-9E11-46E4-99D3-D98980076B83}" type="presOf" srcId="{36A7BD75-17FD-4056-8DD8-3B994D9B04A9}" destId="{A5B7E6C9-7932-4B69-89BB-6B1783A769BE}" srcOrd="0" destOrd="0" presId="urn:microsoft.com/office/officeart/2005/8/layout/process5"/>
    <dgm:cxn modelId="{15A8FD11-3BC2-46EF-BEFA-2FAFB695B660}" type="presOf" srcId="{95268E4B-2A5C-44B9-878E-D0C02E7CD834}" destId="{EDDD38A9-6A22-4FF4-B6C8-5B2BA3848B64}" srcOrd="0" destOrd="0" presId="urn:microsoft.com/office/officeart/2005/8/layout/process5"/>
    <dgm:cxn modelId="{94171D1D-A5C3-4521-BCFA-339278628EDA}" type="presOf" srcId="{56202966-0A58-48F1-8A1E-9AB86316FA54}" destId="{CA436B77-F897-44A3-BF28-3C8638AAB641}" srcOrd="0" destOrd="0" presId="urn:microsoft.com/office/officeart/2005/8/layout/process5"/>
    <dgm:cxn modelId="{B1C63C1D-F798-493B-A945-4ECFEF2BB900}" srcId="{2BF1E243-733E-4D8F-AC60-99DD341C91C8}" destId="{B72A2360-73C6-4535-B4D2-A165574E02E3}" srcOrd="8" destOrd="0" parTransId="{A0ECFEC5-9DFB-4CB8-829D-21163A40B58F}" sibTransId="{8906D314-0239-4DCB-87AD-5EE8D2DFAECE}"/>
    <dgm:cxn modelId="{2CCF721E-3958-4AFD-AF56-320B16A26B28}" type="presOf" srcId="{ED8E89C8-1F0C-4F3D-B500-7485A3207093}" destId="{D94F575B-5376-45F7-9243-8518218346AC}" srcOrd="0" destOrd="0" presId="urn:microsoft.com/office/officeart/2005/8/layout/process5"/>
    <dgm:cxn modelId="{8C7A0122-FD42-4DA6-8DFC-F87000224A7D}" type="presOf" srcId="{8906D314-0239-4DCB-87AD-5EE8D2DFAECE}" destId="{3F6D735D-7A2C-480A-AECA-D22FF555FC3D}" srcOrd="1" destOrd="0" presId="urn:microsoft.com/office/officeart/2005/8/layout/process5"/>
    <dgm:cxn modelId="{0B874825-3411-44B9-A8DD-76EB5A8D200A}" srcId="{2BF1E243-733E-4D8F-AC60-99DD341C91C8}" destId="{3D9D73D7-9A9C-4917-9FF6-FFFF55C3C74D}" srcOrd="2" destOrd="0" parTransId="{A08A11F5-77ED-429B-85AD-43AA8338C50E}" sibTransId="{666DE184-2E39-4D7B-809C-E81A8BCF02F8}"/>
    <dgm:cxn modelId="{25189C27-D4D1-442A-BCA6-97472AD095F6}" type="presOf" srcId="{2BF1E243-733E-4D8F-AC60-99DD341C91C8}" destId="{C221D807-79FE-4BF8-AC91-8058E4C811D8}" srcOrd="0" destOrd="0" presId="urn:microsoft.com/office/officeart/2005/8/layout/process5"/>
    <dgm:cxn modelId="{1CAD3931-FE39-46F4-A7F1-24CF8453F9C1}" type="presOf" srcId="{10A684D7-DBEF-4530-8ED9-1905A24A286F}" destId="{1C928652-D707-4BD5-B46C-CCF4C7A42C9D}" srcOrd="1" destOrd="0" presId="urn:microsoft.com/office/officeart/2005/8/layout/process5"/>
    <dgm:cxn modelId="{2AB6233D-EB01-4D73-8D47-0C5EE303018B}" type="presOf" srcId="{12D552BC-4385-4986-8EDD-9679E5F39A36}" destId="{B444CF58-1A40-4BAC-8318-AC4F6CBED560}" srcOrd="0" destOrd="0" presId="urn:microsoft.com/office/officeart/2005/8/layout/process5"/>
    <dgm:cxn modelId="{B3FED73F-AB53-4320-84C9-B1DBE40FFA90}" srcId="{2BF1E243-733E-4D8F-AC60-99DD341C91C8}" destId="{ED8E89C8-1F0C-4F3D-B500-7485A3207093}" srcOrd="9" destOrd="0" parTransId="{51C9C100-3181-4E7F-818B-1AEA8682CC4B}" sibTransId="{95268E4B-2A5C-44B9-878E-D0C02E7CD834}"/>
    <dgm:cxn modelId="{7721F55B-9D79-408C-8043-E2B61A2A5F37}" type="presOf" srcId="{E74670A8-8D66-4712-A6AF-BFBC07BCEF6A}" destId="{3E926ECD-A081-44A0-BBCF-744A3245DC92}" srcOrd="0" destOrd="0" presId="urn:microsoft.com/office/officeart/2005/8/layout/process5"/>
    <dgm:cxn modelId="{51507160-2634-449F-A35E-541FD1E58484}" type="presOf" srcId="{BF79532A-4005-4418-9DED-8C7A07CBB286}" destId="{28C2D199-C0A6-40CE-9A02-62B40FB249AA}" srcOrd="1" destOrd="0" presId="urn:microsoft.com/office/officeart/2005/8/layout/process5"/>
    <dgm:cxn modelId="{70D2C864-D6EE-44AF-BE3E-E61BBF441DC7}" type="presOf" srcId="{9987FD6F-35A3-45EE-9E4E-E5F79AEC3B75}" destId="{6060327A-4239-40C2-BF90-DB4303F2C9AB}" srcOrd="0" destOrd="0" presId="urn:microsoft.com/office/officeart/2005/8/layout/process5"/>
    <dgm:cxn modelId="{31F17346-988A-4225-9773-0EA418922BBF}" type="presOf" srcId="{5E9674AD-6B40-4F96-BADF-E18B9E73DF21}" destId="{3B4C6589-DD16-44AC-8B8F-C845CF8AD352}" srcOrd="1" destOrd="0" presId="urn:microsoft.com/office/officeart/2005/8/layout/process5"/>
    <dgm:cxn modelId="{65BFAD49-C8C1-4A20-991B-1EEE09590120}" type="presOf" srcId="{18949CC3-6C38-4B4C-A7D4-D99CFEAD23F0}" destId="{98D239B2-A17B-426C-8D86-9EE68D360262}" srcOrd="1" destOrd="0" presId="urn:microsoft.com/office/officeart/2005/8/layout/process5"/>
    <dgm:cxn modelId="{477DC84A-627E-4961-BF4F-5D4CC0A12AC8}" srcId="{2BF1E243-733E-4D8F-AC60-99DD341C91C8}" destId="{EEB3ED5A-EBD9-4AF9-A180-200BAEB30117}" srcOrd="11" destOrd="0" parTransId="{D3C88B06-FB0D-45C6-B37E-E769E96305A4}" sibTransId="{18949CC3-6C38-4B4C-A7D4-D99CFEAD23F0}"/>
    <dgm:cxn modelId="{0073E14C-D577-4774-8C4A-5B87D44620FA}" type="presOf" srcId="{BF79532A-4005-4418-9DED-8C7A07CBB286}" destId="{E8B16EB0-245C-40D7-8094-CCF1E98B8543}" srcOrd="0" destOrd="0" presId="urn:microsoft.com/office/officeart/2005/8/layout/process5"/>
    <dgm:cxn modelId="{21FAD951-F53B-495F-BA35-A085D6FEC64A}" srcId="{2BF1E243-733E-4D8F-AC60-99DD341C91C8}" destId="{56202966-0A58-48F1-8A1E-9AB86316FA54}" srcOrd="13" destOrd="0" parTransId="{D2F9CC42-36A7-4C31-A0AC-9E050785A573}" sibTransId="{93DB4C0D-CD6A-4EAD-AA7D-E41EB492D1EE}"/>
    <dgm:cxn modelId="{1BD8A075-FB3B-4CE7-A0D3-0FF2943AC9F9}" type="presOf" srcId="{B72A2360-73C6-4535-B4D2-A165574E02E3}" destId="{9E40ECAA-ED8A-4A87-814F-5CC86AAFF1A8}" srcOrd="0" destOrd="0" presId="urn:microsoft.com/office/officeart/2005/8/layout/process5"/>
    <dgm:cxn modelId="{EC280658-D179-42B2-8AA0-CE8C0B912772}" type="presOf" srcId="{62FD94CB-AD80-46CE-B5AD-6C947D087FBA}" destId="{45C1480B-E57A-431C-B8D3-B8E53C1FEF11}" srcOrd="0" destOrd="0" presId="urn:microsoft.com/office/officeart/2005/8/layout/process5"/>
    <dgm:cxn modelId="{25D54E58-D417-4F98-BC9F-657EB9BCD2FC}" type="presOf" srcId="{18949CC3-6C38-4B4C-A7D4-D99CFEAD23F0}" destId="{629D2FBF-E4FB-428D-A3D7-AACE847454E5}" srcOrd="0" destOrd="0" presId="urn:microsoft.com/office/officeart/2005/8/layout/process5"/>
    <dgm:cxn modelId="{0508E080-6CB4-4A74-9264-7D4DA86A2EF0}" type="presOf" srcId="{EEB3ED5A-EBD9-4AF9-A180-200BAEB30117}" destId="{131EEC26-5ABB-4DE1-8A54-2206948C2605}" srcOrd="0" destOrd="0" presId="urn:microsoft.com/office/officeart/2005/8/layout/process5"/>
    <dgm:cxn modelId="{4A8CDE85-F5A8-4C43-B8A9-526EC4D28CD1}" type="presOf" srcId="{3EEE8897-31F8-40CB-97F7-14CA2689C119}" destId="{B3D06913-01D8-4A3D-8E27-F5C7A213B488}" srcOrd="0" destOrd="0" presId="urn:microsoft.com/office/officeart/2005/8/layout/process5"/>
    <dgm:cxn modelId="{4053E989-4B9D-4068-8321-DD30300EE32E}" type="presOf" srcId="{5E9674AD-6B40-4F96-BADF-E18B9E73DF21}" destId="{5F0F6E8E-8867-46E9-8C27-FCFEE3826622}" srcOrd="0" destOrd="0" presId="urn:microsoft.com/office/officeart/2005/8/layout/process5"/>
    <dgm:cxn modelId="{90364C93-59FA-43B9-809C-D9E2E2AE2699}" type="presOf" srcId="{7175CE5D-8A67-4F0B-BFE8-D7D83722C19D}" destId="{170D610B-AD9B-4B67-818D-61CCEA8562B1}" srcOrd="1" destOrd="0" presId="urn:microsoft.com/office/officeart/2005/8/layout/process5"/>
    <dgm:cxn modelId="{D85FB09C-FBC5-4586-B923-508C18D0CAD3}" type="presOf" srcId="{DFEC8C3B-201B-4027-B9D0-F227A77E08AA}" destId="{7789D9AF-F581-4EA4-AE02-0BF29F5462A6}" srcOrd="0" destOrd="0" presId="urn:microsoft.com/office/officeart/2005/8/layout/process5"/>
    <dgm:cxn modelId="{353685A9-9E72-414F-A576-46D95BEFD392}" type="presOf" srcId="{73CE280E-DB77-41FC-A301-C1E89E9B4BE3}" destId="{D303408B-CD0D-4EB1-AC3E-4C1D0FA6E426}" srcOrd="0" destOrd="0" presId="urn:microsoft.com/office/officeart/2005/8/layout/process5"/>
    <dgm:cxn modelId="{DFD9F6AA-394E-436D-9484-BF686C7E400A}" type="presOf" srcId="{95268E4B-2A5C-44B9-878E-D0C02E7CD834}" destId="{40C845AC-17C5-4AB5-A6B8-0B18C5F9118A}" srcOrd="1" destOrd="0" presId="urn:microsoft.com/office/officeart/2005/8/layout/process5"/>
    <dgm:cxn modelId="{0D9D9DB0-6018-44F6-88A0-7834FE692DEC}" srcId="{2BF1E243-733E-4D8F-AC60-99DD341C91C8}" destId="{DFEC8C3B-201B-4027-B9D0-F227A77E08AA}" srcOrd="1" destOrd="0" parTransId="{78FFA042-DAFE-4CF7-AAB5-CBF686EF9AEE}" sibTransId="{10A684D7-DBEF-4530-8ED9-1905A24A286F}"/>
    <dgm:cxn modelId="{464AF9B3-894D-4DBD-9AD2-8FD6EDF7DD3B}" type="presOf" srcId="{F21DCDDF-A3C0-49B0-8562-A4B987BD113F}" destId="{66DAB2A9-467E-4704-BE9D-92C5759C98E3}" srcOrd="0" destOrd="0" presId="urn:microsoft.com/office/officeart/2005/8/layout/process5"/>
    <dgm:cxn modelId="{370EB8B7-161E-42D7-A84D-F2B7A9A06363}" type="presOf" srcId="{39F16E16-68AD-42BC-B547-77A412DBD245}" destId="{B5210736-CFA7-4544-AAA8-436D9B3A4A67}" srcOrd="0" destOrd="0" presId="urn:microsoft.com/office/officeart/2005/8/layout/process5"/>
    <dgm:cxn modelId="{40786BB9-1336-4107-8288-710CFC25FF0F}" type="presOf" srcId="{135FADDC-6863-4F16-8F05-FE8136ED905E}" destId="{77C27838-A509-482A-A4FA-38A4799C23D3}" srcOrd="0" destOrd="0" presId="urn:microsoft.com/office/officeart/2005/8/layout/process5"/>
    <dgm:cxn modelId="{174361C0-7E74-4D8D-98DA-88A7695820C7}" type="presOf" srcId="{0EE454DD-4595-497B-A2D7-9D0752B954BE}" destId="{B50933B0-D137-4CB5-B16F-8F37805BC122}" srcOrd="1" destOrd="0" presId="urn:microsoft.com/office/officeart/2005/8/layout/process5"/>
    <dgm:cxn modelId="{C2E65DC2-949F-479C-A44B-5D7AD5C657A5}" type="presOf" srcId="{E74670A8-8D66-4712-A6AF-BFBC07BCEF6A}" destId="{D62CF90C-DBA2-4A0F-AE6E-583D67DBBB24}" srcOrd="1" destOrd="0" presId="urn:microsoft.com/office/officeart/2005/8/layout/process5"/>
    <dgm:cxn modelId="{781F8EC4-1516-4E7A-A232-47018E1F94DF}" type="presOf" srcId="{3D9D73D7-9A9C-4917-9FF6-FFFF55C3C74D}" destId="{62D43E38-5ACC-45CA-8B06-26E1FB258F51}" srcOrd="0" destOrd="0" presId="urn:microsoft.com/office/officeart/2005/8/layout/process5"/>
    <dgm:cxn modelId="{CDF4E1C4-3448-44AC-896A-FAD766877538}" srcId="{2BF1E243-733E-4D8F-AC60-99DD341C91C8}" destId="{3EEE8897-31F8-40CB-97F7-14CA2689C119}" srcOrd="12" destOrd="0" parTransId="{0892D495-7326-4917-B6C1-2F2EEF0A4EFC}" sibTransId="{85177761-B406-471F-8CE1-4ADBE2568A9B}"/>
    <dgm:cxn modelId="{E24F6FC7-84E6-4872-A1FF-82E655DC8AE8}" srcId="{2BF1E243-733E-4D8F-AC60-99DD341C91C8}" destId="{73CE280E-DB77-41FC-A301-C1E89E9B4BE3}" srcOrd="0" destOrd="0" parTransId="{031F3E25-0DBA-4973-9A58-79C0413472DC}" sibTransId="{7175CE5D-8A67-4F0B-BFE8-D7D83722C19D}"/>
    <dgm:cxn modelId="{E6D48FD1-D2D5-40C8-B7CE-70F4CA067C15}" type="presOf" srcId="{666DE184-2E39-4D7B-809C-E81A8BCF02F8}" destId="{174E3E09-80A4-40B7-BF89-70528D322D5F}" srcOrd="1" destOrd="0" presId="urn:microsoft.com/office/officeart/2005/8/layout/process5"/>
    <dgm:cxn modelId="{4E8A7FD2-0495-4EDB-ADBC-1B613F1E09E9}" srcId="{2BF1E243-733E-4D8F-AC60-99DD341C91C8}" destId="{39F16E16-68AD-42BC-B547-77A412DBD245}" srcOrd="10" destOrd="0" parTransId="{2D585F9D-EA7D-4A39-B244-D65F3DAE9741}" sibTransId="{BF79532A-4005-4418-9DED-8C7A07CBB286}"/>
    <dgm:cxn modelId="{08F7F6D9-A3A9-464D-85E0-C22E4DC97CF0}" srcId="{2BF1E243-733E-4D8F-AC60-99DD341C91C8}" destId="{9987FD6F-35A3-45EE-9E4E-E5F79AEC3B75}" srcOrd="5" destOrd="0" parTransId="{6A457E31-75B9-498A-85B3-830D241D4C50}" sibTransId="{0EE454DD-4595-497B-A2D7-9D0752B954BE}"/>
    <dgm:cxn modelId="{2AFB9EDA-8019-46D8-9659-CD61FF2EDC59}" type="presOf" srcId="{62FD94CB-AD80-46CE-B5AD-6C947D087FBA}" destId="{7999FD91-42E6-4334-B1B2-6EDA6C1C74F2}" srcOrd="1" destOrd="0" presId="urn:microsoft.com/office/officeart/2005/8/layout/process5"/>
    <dgm:cxn modelId="{27C31EE2-94E1-4BFD-BD06-33D27DC3FC17}" type="presOf" srcId="{85177761-B406-471F-8CE1-4ADBE2568A9B}" destId="{DA40D8F0-6ED3-4E3E-AEE5-3A8942B35DF5}" srcOrd="1" destOrd="0" presId="urn:microsoft.com/office/officeart/2005/8/layout/process5"/>
    <dgm:cxn modelId="{0DD898E7-C696-4DB6-A981-F4241DA78C6D}" type="presOf" srcId="{7175CE5D-8A67-4F0B-BFE8-D7D83722C19D}" destId="{7554C8F7-105D-4755-BFAE-D5CD564A7593}" srcOrd="0" destOrd="0" presId="urn:microsoft.com/office/officeart/2005/8/layout/process5"/>
    <dgm:cxn modelId="{2ED723EB-EC11-4DAB-94D5-216D5EAAB44D}" type="presOf" srcId="{666DE184-2E39-4D7B-809C-E81A8BCF02F8}" destId="{08FA1C43-36E0-4745-9963-867A75159126}" srcOrd="0" destOrd="0" presId="urn:microsoft.com/office/officeart/2005/8/layout/process5"/>
    <dgm:cxn modelId="{E9AF27EC-1E12-4DDB-AB5E-034F52BA4088}" type="presOf" srcId="{10A684D7-DBEF-4530-8ED9-1905A24A286F}" destId="{2BAE0709-29DE-492B-9426-7E69A65FE4CC}" srcOrd="0" destOrd="0" presId="urn:microsoft.com/office/officeart/2005/8/layout/process5"/>
    <dgm:cxn modelId="{7A151EEF-8FC5-4526-9C27-9D22A49A159A}" srcId="{2BF1E243-733E-4D8F-AC60-99DD341C91C8}" destId="{135FADDC-6863-4F16-8F05-FE8136ED905E}" srcOrd="6" destOrd="0" parTransId="{A70C217C-FF18-4EB0-BB81-9F2138C84CBC}" sibTransId="{62FD94CB-AD80-46CE-B5AD-6C947D087FBA}"/>
    <dgm:cxn modelId="{999B6AF5-B9A4-42A7-B117-13AFEF3F0EE8}" type="presOf" srcId="{85177761-B406-471F-8CE1-4ADBE2568A9B}" destId="{8DFFF448-3BC7-44F0-B9B4-693A035A53A6}" srcOrd="0" destOrd="0" presId="urn:microsoft.com/office/officeart/2005/8/layout/process5"/>
    <dgm:cxn modelId="{075410F8-A16C-4B37-956A-0C1671B94712}" srcId="{2BF1E243-733E-4D8F-AC60-99DD341C91C8}" destId="{36A7BD75-17FD-4056-8DD8-3B994D9B04A9}" srcOrd="7" destOrd="0" parTransId="{F156E25B-0377-4742-A356-35284EE5D83D}" sibTransId="{E74670A8-8D66-4712-A6AF-BFBC07BCEF6A}"/>
    <dgm:cxn modelId="{F854D0FE-D093-4CBE-84DC-2465442E7E53}" srcId="{2BF1E243-733E-4D8F-AC60-99DD341C91C8}" destId="{F21DCDDF-A3C0-49B0-8562-A4B987BD113F}" srcOrd="4" destOrd="0" parTransId="{531FF4B0-B0D4-41A3-8A8D-E106943DCDE3}" sibTransId="{DA43B180-0006-420E-9976-C597F77E2C40}"/>
    <dgm:cxn modelId="{1F4EB083-83AD-48EC-8C7A-8322F3DC7767}" type="presParOf" srcId="{C221D807-79FE-4BF8-AC91-8058E4C811D8}" destId="{D303408B-CD0D-4EB1-AC3E-4C1D0FA6E426}" srcOrd="0" destOrd="0" presId="urn:microsoft.com/office/officeart/2005/8/layout/process5"/>
    <dgm:cxn modelId="{D5B4B29A-ACEB-4BAE-B437-D4055412D942}" type="presParOf" srcId="{C221D807-79FE-4BF8-AC91-8058E4C811D8}" destId="{7554C8F7-105D-4755-BFAE-D5CD564A7593}" srcOrd="1" destOrd="0" presId="urn:microsoft.com/office/officeart/2005/8/layout/process5"/>
    <dgm:cxn modelId="{177F8795-D0F5-4F91-BC60-F40BA55D4E4E}" type="presParOf" srcId="{7554C8F7-105D-4755-BFAE-D5CD564A7593}" destId="{170D610B-AD9B-4B67-818D-61CCEA8562B1}" srcOrd="0" destOrd="0" presId="urn:microsoft.com/office/officeart/2005/8/layout/process5"/>
    <dgm:cxn modelId="{98264EA5-D9C8-4A9D-BFC1-A6E983782B5C}" type="presParOf" srcId="{C221D807-79FE-4BF8-AC91-8058E4C811D8}" destId="{7789D9AF-F581-4EA4-AE02-0BF29F5462A6}" srcOrd="2" destOrd="0" presId="urn:microsoft.com/office/officeart/2005/8/layout/process5"/>
    <dgm:cxn modelId="{A9A8E455-0EF7-4189-ACEC-F9D49E587C58}" type="presParOf" srcId="{C221D807-79FE-4BF8-AC91-8058E4C811D8}" destId="{2BAE0709-29DE-492B-9426-7E69A65FE4CC}" srcOrd="3" destOrd="0" presId="urn:microsoft.com/office/officeart/2005/8/layout/process5"/>
    <dgm:cxn modelId="{0AF50201-CC04-4BD2-AFF6-ACDF93E4DBEC}" type="presParOf" srcId="{2BAE0709-29DE-492B-9426-7E69A65FE4CC}" destId="{1C928652-D707-4BD5-B46C-CCF4C7A42C9D}" srcOrd="0" destOrd="0" presId="urn:microsoft.com/office/officeart/2005/8/layout/process5"/>
    <dgm:cxn modelId="{D51CBDBF-461B-4521-99E6-3AFE821092D3}" type="presParOf" srcId="{C221D807-79FE-4BF8-AC91-8058E4C811D8}" destId="{62D43E38-5ACC-45CA-8B06-26E1FB258F51}" srcOrd="4" destOrd="0" presId="urn:microsoft.com/office/officeart/2005/8/layout/process5"/>
    <dgm:cxn modelId="{496DCC05-9509-496B-B8DF-037360AAA6C9}" type="presParOf" srcId="{C221D807-79FE-4BF8-AC91-8058E4C811D8}" destId="{08FA1C43-36E0-4745-9963-867A75159126}" srcOrd="5" destOrd="0" presId="urn:microsoft.com/office/officeart/2005/8/layout/process5"/>
    <dgm:cxn modelId="{18814614-1C49-43AA-91EF-1CE4A6B4C5CE}" type="presParOf" srcId="{08FA1C43-36E0-4745-9963-867A75159126}" destId="{174E3E09-80A4-40B7-BF89-70528D322D5F}" srcOrd="0" destOrd="0" presId="urn:microsoft.com/office/officeart/2005/8/layout/process5"/>
    <dgm:cxn modelId="{8B28781F-717E-4E8A-81D8-75BC52711DA7}" type="presParOf" srcId="{C221D807-79FE-4BF8-AC91-8058E4C811D8}" destId="{B444CF58-1A40-4BAC-8318-AC4F6CBED560}" srcOrd="6" destOrd="0" presId="urn:microsoft.com/office/officeart/2005/8/layout/process5"/>
    <dgm:cxn modelId="{AA3A6A00-BECA-48FB-B00D-13BC3B0EAE54}" type="presParOf" srcId="{C221D807-79FE-4BF8-AC91-8058E4C811D8}" destId="{5F0F6E8E-8867-46E9-8C27-FCFEE3826622}" srcOrd="7" destOrd="0" presId="urn:microsoft.com/office/officeart/2005/8/layout/process5"/>
    <dgm:cxn modelId="{1000A2B4-888A-4507-BF38-81C171F1FAF3}" type="presParOf" srcId="{5F0F6E8E-8867-46E9-8C27-FCFEE3826622}" destId="{3B4C6589-DD16-44AC-8B8F-C845CF8AD352}" srcOrd="0" destOrd="0" presId="urn:microsoft.com/office/officeart/2005/8/layout/process5"/>
    <dgm:cxn modelId="{2502DA55-F9AE-41E7-948C-505F50E5BDAF}" type="presParOf" srcId="{C221D807-79FE-4BF8-AC91-8058E4C811D8}" destId="{66DAB2A9-467E-4704-BE9D-92C5759C98E3}" srcOrd="8" destOrd="0" presId="urn:microsoft.com/office/officeart/2005/8/layout/process5"/>
    <dgm:cxn modelId="{140B3B09-ED37-40A3-866F-C9602444A04D}" type="presParOf" srcId="{C221D807-79FE-4BF8-AC91-8058E4C811D8}" destId="{0F563FEF-E969-4CB0-8B66-053E310E1105}" srcOrd="9" destOrd="0" presId="urn:microsoft.com/office/officeart/2005/8/layout/process5"/>
    <dgm:cxn modelId="{B26E0E66-35AB-481A-AA57-3D33AF34815E}" type="presParOf" srcId="{0F563FEF-E969-4CB0-8B66-053E310E1105}" destId="{551B4DB3-CBF9-417D-806F-14EBC90EB992}" srcOrd="0" destOrd="0" presId="urn:microsoft.com/office/officeart/2005/8/layout/process5"/>
    <dgm:cxn modelId="{6C884042-D8ED-4DAB-80B4-2012D318808D}" type="presParOf" srcId="{C221D807-79FE-4BF8-AC91-8058E4C811D8}" destId="{6060327A-4239-40C2-BF90-DB4303F2C9AB}" srcOrd="10" destOrd="0" presId="urn:microsoft.com/office/officeart/2005/8/layout/process5"/>
    <dgm:cxn modelId="{36C8BF8B-0961-4445-8A5D-8B556A08D820}" type="presParOf" srcId="{C221D807-79FE-4BF8-AC91-8058E4C811D8}" destId="{D2816367-8BDE-401B-A69E-9021B1A3BF4E}" srcOrd="11" destOrd="0" presId="urn:microsoft.com/office/officeart/2005/8/layout/process5"/>
    <dgm:cxn modelId="{02BA47F8-8A56-446C-8C4F-BFFF4D2AFE95}" type="presParOf" srcId="{D2816367-8BDE-401B-A69E-9021B1A3BF4E}" destId="{B50933B0-D137-4CB5-B16F-8F37805BC122}" srcOrd="0" destOrd="0" presId="urn:microsoft.com/office/officeart/2005/8/layout/process5"/>
    <dgm:cxn modelId="{F07D9E76-CB56-4336-B6E1-C5F90546FA34}" type="presParOf" srcId="{C221D807-79FE-4BF8-AC91-8058E4C811D8}" destId="{77C27838-A509-482A-A4FA-38A4799C23D3}" srcOrd="12" destOrd="0" presId="urn:microsoft.com/office/officeart/2005/8/layout/process5"/>
    <dgm:cxn modelId="{AC5DAA1C-8AAC-4D6C-B809-363857F1AD6E}" type="presParOf" srcId="{C221D807-79FE-4BF8-AC91-8058E4C811D8}" destId="{45C1480B-E57A-431C-B8D3-B8E53C1FEF11}" srcOrd="13" destOrd="0" presId="urn:microsoft.com/office/officeart/2005/8/layout/process5"/>
    <dgm:cxn modelId="{1F1046B0-3151-404B-9698-BE1EC5591E82}" type="presParOf" srcId="{45C1480B-E57A-431C-B8D3-B8E53C1FEF11}" destId="{7999FD91-42E6-4334-B1B2-6EDA6C1C74F2}" srcOrd="0" destOrd="0" presId="urn:microsoft.com/office/officeart/2005/8/layout/process5"/>
    <dgm:cxn modelId="{F08591D8-6CDA-4E96-96BB-517D6D23FDB6}" type="presParOf" srcId="{C221D807-79FE-4BF8-AC91-8058E4C811D8}" destId="{A5B7E6C9-7932-4B69-89BB-6B1783A769BE}" srcOrd="14" destOrd="0" presId="urn:microsoft.com/office/officeart/2005/8/layout/process5"/>
    <dgm:cxn modelId="{4102C55B-8951-407F-A549-91870E98C23A}" type="presParOf" srcId="{C221D807-79FE-4BF8-AC91-8058E4C811D8}" destId="{3E926ECD-A081-44A0-BBCF-744A3245DC92}" srcOrd="15" destOrd="0" presId="urn:microsoft.com/office/officeart/2005/8/layout/process5"/>
    <dgm:cxn modelId="{6E1F80A5-2584-4E02-88DE-ADFD709D1AEB}" type="presParOf" srcId="{3E926ECD-A081-44A0-BBCF-744A3245DC92}" destId="{D62CF90C-DBA2-4A0F-AE6E-583D67DBBB24}" srcOrd="0" destOrd="0" presId="urn:microsoft.com/office/officeart/2005/8/layout/process5"/>
    <dgm:cxn modelId="{AB8AA9F5-AED5-492F-9B2A-FD14D1521834}" type="presParOf" srcId="{C221D807-79FE-4BF8-AC91-8058E4C811D8}" destId="{9E40ECAA-ED8A-4A87-814F-5CC86AAFF1A8}" srcOrd="16" destOrd="0" presId="urn:microsoft.com/office/officeart/2005/8/layout/process5"/>
    <dgm:cxn modelId="{F258897E-1BF3-4058-9B5C-20385631494F}" type="presParOf" srcId="{C221D807-79FE-4BF8-AC91-8058E4C811D8}" destId="{7293B2B9-7182-4871-90EB-B5153B30CDA6}" srcOrd="17" destOrd="0" presId="urn:microsoft.com/office/officeart/2005/8/layout/process5"/>
    <dgm:cxn modelId="{B025FCDA-8C14-4098-9D10-46CE9C3DE02C}" type="presParOf" srcId="{7293B2B9-7182-4871-90EB-B5153B30CDA6}" destId="{3F6D735D-7A2C-480A-AECA-D22FF555FC3D}" srcOrd="0" destOrd="0" presId="urn:microsoft.com/office/officeart/2005/8/layout/process5"/>
    <dgm:cxn modelId="{D4C47B30-D92D-43A4-8FFC-0E2229B5A4CE}" type="presParOf" srcId="{C221D807-79FE-4BF8-AC91-8058E4C811D8}" destId="{D94F575B-5376-45F7-9243-8518218346AC}" srcOrd="18" destOrd="0" presId="urn:microsoft.com/office/officeart/2005/8/layout/process5"/>
    <dgm:cxn modelId="{D3421738-996F-4471-9787-D390EEF9E630}" type="presParOf" srcId="{C221D807-79FE-4BF8-AC91-8058E4C811D8}" destId="{EDDD38A9-6A22-4FF4-B6C8-5B2BA3848B64}" srcOrd="19" destOrd="0" presId="urn:microsoft.com/office/officeart/2005/8/layout/process5"/>
    <dgm:cxn modelId="{77834153-BBB7-40B1-84B1-2C201DAFB40A}" type="presParOf" srcId="{EDDD38A9-6A22-4FF4-B6C8-5B2BA3848B64}" destId="{40C845AC-17C5-4AB5-A6B8-0B18C5F9118A}" srcOrd="0" destOrd="0" presId="urn:microsoft.com/office/officeart/2005/8/layout/process5"/>
    <dgm:cxn modelId="{8CA71B18-8761-46B6-84A0-E4DA7B2E723F}" type="presParOf" srcId="{C221D807-79FE-4BF8-AC91-8058E4C811D8}" destId="{B5210736-CFA7-4544-AAA8-436D9B3A4A67}" srcOrd="20" destOrd="0" presId="urn:microsoft.com/office/officeart/2005/8/layout/process5"/>
    <dgm:cxn modelId="{39CE88F4-34F3-4149-8283-6842C178AED0}" type="presParOf" srcId="{C221D807-79FE-4BF8-AC91-8058E4C811D8}" destId="{E8B16EB0-245C-40D7-8094-CCF1E98B8543}" srcOrd="21" destOrd="0" presId="urn:microsoft.com/office/officeart/2005/8/layout/process5"/>
    <dgm:cxn modelId="{24CD0BCE-7B75-48EF-816A-6CD950F74376}" type="presParOf" srcId="{E8B16EB0-245C-40D7-8094-CCF1E98B8543}" destId="{28C2D199-C0A6-40CE-9A02-62B40FB249AA}" srcOrd="0" destOrd="0" presId="urn:microsoft.com/office/officeart/2005/8/layout/process5"/>
    <dgm:cxn modelId="{8FC22203-6C6B-444C-9AAD-EE3F87C94570}" type="presParOf" srcId="{C221D807-79FE-4BF8-AC91-8058E4C811D8}" destId="{131EEC26-5ABB-4DE1-8A54-2206948C2605}" srcOrd="22" destOrd="0" presId="urn:microsoft.com/office/officeart/2005/8/layout/process5"/>
    <dgm:cxn modelId="{CE8CCF36-2F18-45C2-BBFF-F6A9C53ACE51}" type="presParOf" srcId="{C221D807-79FE-4BF8-AC91-8058E4C811D8}" destId="{629D2FBF-E4FB-428D-A3D7-AACE847454E5}" srcOrd="23" destOrd="0" presId="urn:microsoft.com/office/officeart/2005/8/layout/process5"/>
    <dgm:cxn modelId="{C0698A9A-054C-4CAF-B1AB-1AAA7E11494E}" type="presParOf" srcId="{629D2FBF-E4FB-428D-A3D7-AACE847454E5}" destId="{98D239B2-A17B-426C-8D86-9EE68D360262}" srcOrd="0" destOrd="0" presId="urn:microsoft.com/office/officeart/2005/8/layout/process5"/>
    <dgm:cxn modelId="{F231B3D7-543E-4EB6-A91F-45C3B895BF63}" type="presParOf" srcId="{C221D807-79FE-4BF8-AC91-8058E4C811D8}" destId="{B3D06913-01D8-4A3D-8E27-F5C7A213B488}" srcOrd="24" destOrd="0" presId="urn:microsoft.com/office/officeart/2005/8/layout/process5"/>
    <dgm:cxn modelId="{DF0D9AB1-17C6-43D0-AD31-59757B422393}" type="presParOf" srcId="{C221D807-79FE-4BF8-AC91-8058E4C811D8}" destId="{8DFFF448-3BC7-44F0-B9B4-693A035A53A6}" srcOrd="25" destOrd="0" presId="urn:microsoft.com/office/officeart/2005/8/layout/process5"/>
    <dgm:cxn modelId="{CAAF41EB-A777-438D-8C3B-98FB6A7FEB2B}" type="presParOf" srcId="{8DFFF448-3BC7-44F0-B9B4-693A035A53A6}" destId="{DA40D8F0-6ED3-4E3E-AEE5-3A8942B35DF5}" srcOrd="0" destOrd="0" presId="urn:microsoft.com/office/officeart/2005/8/layout/process5"/>
    <dgm:cxn modelId="{5B4D2A4B-FBDA-460F-9756-8559D3508450}" type="presParOf" srcId="{C221D807-79FE-4BF8-AC91-8058E4C811D8}" destId="{CA436B77-F897-44A3-BF28-3C8638AAB641}" srcOrd="26"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24F31C6-B226-419A-9646-FD1A5DAEE107}" type="doc">
      <dgm:prSet loTypeId="urn:microsoft.com/office/officeart/2005/8/layout/bProcess3" loCatId="process" qsTypeId="urn:microsoft.com/office/officeart/2005/8/quickstyle/simple1" qsCatId="simple" csTypeId="urn:microsoft.com/office/officeart/2005/8/colors/colorful1" csCatId="colorful" phldr="1"/>
      <dgm:spPr/>
      <dgm:t>
        <a:bodyPr/>
        <a:lstStyle/>
        <a:p>
          <a:pPr rtl="1"/>
          <a:endParaRPr lang="he-IL"/>
        </a:p>
      </dgm:t>
    </dgm:pt>
    <dgm:pt modelId="{6E3BA7CB-FC02-441F-87D9-8DB697A3C0DF}">
      <dgm:prSet phldrT="[Text]"/>
      <dgm:spPr/>
      <dgm:t>
        <a:bodyPr/>
        <a:lstStyle/>
        <a:p>
          <a:pPr rtl="1">
            <a:buSzPts val="1100"/>
            <a:buFont typeface="Arial" panose="020B0604020202020204" pitchFamily="34" charset="0"/>
            <a:buChar char="-"/>
          </a:pPr>
          <a:r>
            <a:rPr lang="en-US" dirty="0"/>
            <a:t>Server saves new photo from received URL from client</a:t>
          </a:r>
          <a:endParaRPr lang="he-IL" dirty="0"/>
        </a:p>
      </dgm:t>
    </dgm:pt>
    <dgm:pt modelId="{05104501-06D2-49D6-A7A7-BED9336FBD70}" type="parTrans" cxnId="{C9599A1F-1D3F-47F3-A9B7-6EBFD81CE27B}">
      <dgm:prSet/>
      <dgm:spPr/>
      <dgm:t>
        <a:bodyPr/>
        <a:lstStyle/>
        <a:p>
          <a:pPr rtl="1"/>
          <a:endParaRPr lang="he-IL"/>
        </a:p>
      </dgm:t>
    </dgm:pt>
    <dgm:pt modelId="{A07DAE90-E260-468A-9A90-23230B404BE9}" type="sibTrans" cxnId="{C9599A1F-1D3F-47F3-A9B7-6EBFD81CE27B}">
      <dgm:prSet/>
      <dgm:spPr/>
      <dgm:t>
        <a:bodyPr/>
        <a:lstStyle/>
        <a:p>
          <a:pPr rtl="1"/>
          <a:endParaRPr lang="he-IL"/>
        </a:p>
      </dgm:t>
    </dgm:pt>
    <dgm:pt modelId="{91722092-CB29-45B5-9364-AB22255B1CF2}">
      <dgm:prSet phldrT="[Text]"/>
      <dgm:spPr/>
      <dgm:t>
        <a:bodyPr/>
        <a:lstStyle/>
        <a:p>
          <a:pPr rtl="1"/>
          <a:r>
            <a:rPr lang="en-US" dirty="0"/>
            <a:t>Server runs photo processing algorithm, to find changes in photo area</a:t>
          </a:r>
          <a:endParaRPr lang="he-IL" dirty="0"/>
        </a:p>
      </dgm:t>
    </dgm:pt>
    <dgm:pt modelId="{69909DE9-F91B-43C6-988B-9F093190A0F1}" type="parTrans" cxnId="{F804233C-A864-42D4-A8B5-9BC4A1D202B4}">
      <dgm:prSet/>
      <dgm:spPr/>
      <dgm:t>
        <a:bodyPr/>
        <a:lstStyle/>
        <a:p>
          <a:pPr rtl="1"/>
          <a:endParaRPr lang="he-IL"/>
        </a:p>
      </dgm:t>
    </dgm:pt>
    <dgm:pt modelId="{AEAE08E9-7A3A-4115-8926-93F5557CBE1F}" type="sibTrans" cxnId="{F804233C-A864-42D4-A8B5-9BC4A1D202B4}">
      <dgm:prSet/>
      <dgm:spPr/>
      <dgm:t>
        <a:bodyPr/>
        <a:lstStyle/>
        <a:p>
          <a:pPr rtl="1"/>
          <a:endParaRPr lang="he-IL"/>
        </a:p>
      </dgm:t>
    </dgm:pt>
    <dgm:pt modelId="{866E5D9F-A34D-4CD3-BF66-01023C6C6F74}">
      <dgm:prSet phldrT="[Text]"/>
      <dgm:spPr/>
      <dgm:t>
        <a:bodyPr/>
        <a:lstStyle/>
        <a:p>
          <a:pPr rtl="1"/>
          <a:r>
            <a:rPr lang="en-US" dirty="0"/>
            <a:t>Server checks blue square for 6+ anomalies, i.e. open hand palm</a:t>
          </a:r>
          <a:endParaRPr lang="he-IL" dirty="0"/>
        </a:p>
      </dgm:t>
    </dgm:pt>
    <dgm:pt modelId="{69951066-C293-423E-8CDA-B621365F7587}" type="parTrans" cxnId="{71A7A4C0-5BF0-4901-BC35-DFD5A8AF74FD}">
      <dgm:prSet/>
      <dgm:spPr/>
      <dgm:t>
        <a:bodyPr/>
        <a:lstStyle/>
        <a:p>
          <a:pPr rtl="1"/>
          <a:endParaRPr lang="he-IL"/>
        </a:p>
      </dgm:t>
    </dgm:pt>
    <dgm:pt modelId="{2B3F841A-76EE-4AC5-884D-B832E8720075}" type="sibTrans" cxnId="{71A7A4C0-5BF0-4901-BC35-DFD5A8AF74FD}">
      <dgm:prSet/>
      <dgm:spPr/>
      <dgm:t>
        <a:bodyPr/>
        <a:lstStyle/>
        <a:p>
          <a:pPr rtl="1"/>
          <a:endParaRPr lang="he-IL"/>
        </a:p>
      </dgm:t>
    </dgm:pt>
    <dgm:pt modelId="{A215C3C6-6F33-4EE9-ADB1-4203FEEA046D}">
      <dgm:prSet phldrT="[Text]"/>
      <dgm:spPr/>
      <dgm:t>
        <a:bodyPr/>
        <a:lstStyle/>
        <a:p>
          <a:pPr rtl="1">
            <a:buSzPts val="1100"/>
            <a:buFont typeface="Arial" panose="020B0604020202020204" pitchFamily="34" charset="0"/>
            <a:buNone/>
          </a:pPr>
          <a:r>
            <a:rPr lang="en-US" dirty="0"/>
            <a:t>If hand found, start photo recognition flow, else continue to look for gesture </a:t>
          </a:r>
          <a:endParaRPr lang="he-IL" dirty="0"/>
        </a:p>
      </dgm:t>
    </dgm:pt>
    <dgm:pt modelId="{A2A5F94E-EA02-46EB-A5B3-173DC8598AC2}" type="parTrans" cxnId="{F9698CBE-4BCC-42F9-80BC-72EB031463E7}">
      <dgm:prSet/>
      <dgm:spPr/>
      <dgm:t>
        <a:bodyPr/>
        <a:lstStyle/>
        <a:p>
          <a:pPr rtl="1"/>
          <a:endParaRPr lang="he-IL"/>
        </a:p>
      </dgm:t>
    </dgm:pt>
    <dgm:pt modelId="{D6004DD6-5391-4AD3-85CC-6F3BDAE0AECE}" type="sibTrans" cxnId="{F9698CBE-4BCC-42F9-80BC-72EB031463E7}">
      <dgm:prSet/>
      <dgm:spPr/>
      <dgm:t>
        <a:bodyPr/>
        <a:lstStyle/>
        <a:p>
          <a:pPr rtl="1"/>
          <a:endParaRPr lang="he-IL"/>
        </a:p>
      </dgm:t>
    </dgm:pt>
    <dgm:pt modelId="{FFE4480F-5296-4CE7-9FF5-B5E085F77C71}">
      <dgm:prSet phldrT="[Text]"/>
      <dgm:spPr/>
      <dgm:t>
        <a:bodyPr/>
        <a:lstStyle/>
        <a:p>
          <a:pPr rtl="1">
            <a:buSzPts val="1100"/>
            <a:buFont typeface="Arial" panose="020B0604020202020204" pitchFamily="34" charset="0"/>
            <a:buNone/>
          </a:pPr>
          <a:r>
            <a:rPr lang="en-US" dirty="0"/>
            <a:t>Divide green areas of photo, each to 3 equal parts.</a:t>
          </a:r>
          <a:endParaRPr lang="he-IL" dirty="0"/>
        </a:p>
      </dgm:t>
    </dgm:pt>
    <dgm:pt modelId="{291A937F-5529-494F-8E7B-BF3C56ADAF63}" type="parTrans" cxnId="{2E7C4B8D-96D1-4041-B781-D928C554236D}">
      <dgm:prSet/>
      <dgm:spPr/>
      <dgm:t>
        <a:bodyPr/>
        <a:lstStyle/>
        <a:p>
          <a:pPr rtl="1"/>
          <a:endParaRPr lang="he-IL"/>
        </a:p>
      </dgm:t>
    </dgm:pt>
    <dgm:pt modelId="{7C9A1148-8C00-4FED-A488-F237B67960DE}" type="sibTrans" cxnId="{2E7C4B8D-96D1-4041-B781-D928C554236D}">
      <dgm:prSet/>
      <dgm:spPr/>
      <dgm:t>
        <a:bodyPr/>
        <a:lstStyle/>
        <a:p>
          <a:pPr rtl="1"/>
          <a:endParaRPr lang="he-IL"/>
        </a:p>
      </dgm:t>
    </dgm:pt>
    <dgm:pt modelId="{475258D2-94E8-44D3-93F2-B319551B6E4B}">
      <dgm:prSet/>
      <dgm:spPr/>
      <dgm:t>
        <a:bodyPr/>
        <a:lstStyle/>
        <a:p>
          <a:pPr rtl="1"/>
          <a:r>
            <a:rPr lang="en-US" dirty="0"/>
            <a:t>For each green area:</a:t>
          </a:r>
        </a:p>
        <a:p>
          <a:pPr rtl="1">
            <a:buSzPts val="1100"/>
            <a:buFont typeface="Arial" panose="020B0604020202020204" pitchFamily="34" charset="0"/>
            <a:buChar char="-"/>
          </a:pPr>
          <a:r>
            <a:rPr lang="en-US" dirty="0"/>
            <a:t>compare changes between far parts to detect motion (ignore the middle part)</a:t>
          </a:r>
          <a:endParaRPr lang="he-IL" dirty="0"/>
        </a:p>
      </dgm:t>
    </dgm:pt>
    <dgm:pt modelId="{9F66516D-EA08-4294-B314-17DDA05D26EC}" type="parTrans" cxnId="{942AB641-C041-4999-9DE4-BEF391AD63E1}">
      <dgm:prSet/>
      <dgm:spPr/>
      <dgm:t>
        <a:bodyPr/>
        <a:lstStyle/>
        <a:p>
          <a:pPr rtl="1"/>
          <a:endParaRPr lang="he-IL"/>
        </a:p>
      </dgm:t>
    </dgm:pt>
    <dgm:pt modelId="{8673D4FB-228E-4F10-BCCE-C1326F3467E9}" type="sibTrans" cxnId="{942AB641-C041-4999-9DE4-BEF391AD63E1}">
      <dgm:prSet/>
      <dgm:spPr/>
      <dgm:t>
        <a:bodyPr/>
        <a:lstStyle/>
        <a:p>
          <a:pPr rtl="1"/>
          <a:endParaRPr lang="he-IL"/>
        </a:p>
      </dgm:t>
    </dgm:pt>
    <dgm:pt modelId="{6210F263-A27A-462C-985F-FF7C7EA4D060}">
      <dgm:prSet/>
      <dgm:spPr/>
      <dgm:t>
        <a:bodyPr/>
        <a:lstStyle/>
        <a:p>
          <a:pPr rtl="1"/>
          <a:r>
            <a:rPr lang="en-US" dirty="0"/>
            <a:t>If motion detected, return to client link to next post to show</a:t>
          </a:r>
          <a:endParaRPr lang="he-IL" dirty="0"/>
        </a:p>
      </dgm:t>
    </dgm:pt>
    <dgm:pt modelId="{94FF9D29-DDCC-43A1-865C-079E15322ABD}" type="parTrans" cxnId="{916306F3-2A13-43AE-AE8C-79104E0FB02D}">
      <dgm:prSet/>
      <dgm:spPr/>
      <dgm:t>
        <a:bodyPr/>
        <a:lstStyle/>
        <a:p>
          <a:pPr rtl="1"/>
          <a:endParaRPr lang="he-IL"/>
        </a:p>
      </dgm:t>
    </dgm:pt>
    <dgm:pt modelId="{18AA2982-244D-46B2-9BD2-CE2C2F8543D1}" type="sibTrans" cxnId="{916306F3-2A13-43AE-AE8C-79104E0FB02D}">
      <dgm:prSet/>
      <dgm:spPr/>
      <dgm:t>
        <a:bodyPr/>
        <a:lstStyle/>
        <a:p>
          <a:pPr rtl="1"/>
          <a:endParaRPr lang="he-IL"/>
        </a:p>
      </dgm:t>
    </dgm:pt>
    <dgm:pt modelId="{00CBB49E-8045-42BE-8E17-934D3F17724D}" type="pres">
      <dgm:prSet presAssocID="{024F31C6-B226-419A-9646-FD1A5DAEE107}" presName="Name0" presStyleCnt="0">
        <dgm:presLayoutVars>
          <dgm:dir/>
          <dgm:resizeHandles val="exact"/>
        </dgm:presLayoutVars>
      </dgm:prSet>
      <dgm:spPr/>
    </dgm:pt>
    <dgm:pt modelId="{157C3442-AC8F-41CA-BF0B-A587E583533C}" type="pres">
      <dgm:prSet presAssocID="{6E3BA7CB-FC02-441F-87D9-8DB697A3C0DF}" presName="node" presStyleLbl="node1" presStyleIdx="0" presStyleCnt="7">
        <dgm:presLayoutVars>
          <dgm:bulletEnabled val="1"/>
        </dgm:presLayoutVars>
      </dgm:prSet>
      <dgm:spPr/>
    </dgm:pt>
    <dgm:pt modelId="{48BD41F2-1A74-4509-B337-38D14C12A7A8}" type="pres">
      <dgm:prSet presAssocID="{A07DAE90-E260-468A-9A90-23230B404BE9}" presName="sibTrans" presStyleLbl="sibTrans1D1" presStyleIdx="0" presStyleCnt="6"/>
      <dgm:spPr/>
    </dgm:pt>
    <dgm:pt modelId="{63A8E4CF-04D8-4D09-9C51-172AB2D96461}" type="pres">
      <dgm:prSet presAssocID="{A07DAE90-E260-468A-9A90-23230B404BE9}" presName="connectorText" presStyleLbl="sibTrans1D1" presStyleIdx="0" presStyleCnt="6"/>
      <dgm:spPr/>
    </dgm:pt>
    <dgm:pt modelId="{756DB392-7402-44CA-87F7-A2CE52B38C7D}" type="pres">
      <dgm:prSet presAssocID="{91722092-CB29-45B5-9364-AB22255B1CF2}" presName="node" presStyleLbl="node1" presStyleIdx="1" presStyleCnt="7">
        <dgm:presLayoutVars>
          <dgm:bulletEnabled val="1"/>
        </dgm:presLayoutVars>
      </dgm:prSet>
      <dgm:spPr/>
    </dgm:pt>
    <dgm:pt modelId="{8E25C745-E724-48D4-AADE-60ABC3A77D0D}" type="pres">
      <dgm:prSet presAssocID="{AEAE08E9-7A3A-4115-8926-93F5557CBE1F}" presName="sibTrans" presStyleLbl="sibTrans1D1" presStyleIdx="1" presStyleCnt="6"/>
      <dgm:spPr/>
    </dgm:pt>
    <dgm:pt modelId="{C660B612-7D1E-4CDA-A6CD-9EF5517A5FF1}" type="pres">
      <dgm:prSet presAssocID="{AEAE08E9-7A3A-4115-8926-93F5557CBE1F}" presName="connectorText" presStyleLbl="sibTrans1D1" presStyleIdx="1" presStyleCnt="6"/>
      <dgm:spPr/>
    </dgm:pt>
    <dgm:pt modelId="{E054470A-83E9-4E53-A0C3-87C00B02AA52}" type="pres">
      <dgm:prSet presAssocID="{866E5D9F-A34D-4CD3-BF66-01023C6C6F74}" presName="node" presStyleLbl="node1" presStyleIdx="2" presStyleCnt="7">
        <dgm:presLayoutVars>
          <dgm:bulletEnabled val="1"/>
        </dgm:presLayoutVars>
      </dgm:prSet>
      <dgm:spPr/>
    </dgm:pt>
    <dgm:pt modelId="{5FF3D0BD-5D92-42BA-A914-8A617B302087}" type="pres">
      <dgm:prSet presAssocID="{2B3F841A-76EE-4AC5-884D-B832E8720075}" presName="sibTrans" presStyleLbl="sibTrans1D1" presStyleIdx="2" presStyleCnt="6"/>
      <dgm:spPr/>
    </dgm:pt>
    <dgm:pt modelId="{FD8272E5-CAC1-4DC8-BFBB-F991B9DB7785}" type="pres">
      <dgm:prSet presAssocID="{2B3F841A-76EE-4AC5-884D-B832E8720075}" presName="connectorText" presStyleLbl="sibTrans1D1" presStyleIdx="2" presStyleCnt="6"/>
      <dgm:spPr/>
    </dgm:pt>
    <dgm:pt modelId="{A5780F67-73AB-4C8E-B0A3-0F5CA33A6198}" type="pres">
      <dgm:prSet presAssocID="{A215C3C6-6F33-4EE9-ADB1-4203FEEA046D}" presName="node" presStyleLbl="node1" presStyleIdx="3" presStyleCnt="7">
        <dgm:presLayoutVars>
          <dgm:bulletEnabled val="1"/>
        </dgm:presLayoutVars>
      </dgm:prSet>
      <dgm:spPr/>
    </dgm:pt>
    <dgm:pt modelId="{355A446E-A05C-4594-9D1C-860CFDE45FC7}" type="pres">
      <dgm:prSet presAssocID="{D6004DD6-5391-4AD3-85CC-6F3BDAE0AECE}" presName="sibTrans" presStyleLbl="sibTrans1D1" presStyleIdx="3" presStyleCnt="6"/>
      <dgm:spPr/>
    </dgm:pt>
    <dgm:pt modelId="{4D409CA6-4A25-47C6-9204-1C1B9605ED48}" type="pres">
      <dgm:prSet presAssocID="{D6004DD6-5391-4AD3-85CC-6F3BDAE0AECE}" presName="connectorText" presStyleLbl="sibTrans1D1" presStyleIdx="3" presStyleCnt="6"/>
      <dgm:spPr/>
    </dgm:pt>
    <dgm:pt modelId="{32CAEC35-5CC5-4714-9130-1F63DB73FCE0}" type="pres">
      <dgm:prSet presAssocID="{FFE4480F-5296-4CE7-9FF5-B5E085F77C71}" presName="node" presStyleLbl="node1" presStyleIdx="4" presStyleCnt="7">
        <dgm:presLayoutVars>
          <dgm:bulletEnabled val="1"/>
        </dgm:presLayoutVars>
      </dgm:prSet>
      <dgm:spPr/>
    </dgm:pt>
    <dgm:pt modelId="{1227ADFF-C3C1-4997-911E-81E068FC6604}" type="pres">
      <dgm:prSet presAssocID="{7C9A1148-8C00-4FED-A488-F237B67960DE}" presName="sibTrans" presStyleLbl="sibTrans1D1" presStyleIdx="4" presStyleCnt="6"/>
      <dgm:spPr/>
    </dgm:pt>
    <dgm:pt modelId="{11A5B218-A96B-4AB5-A3A3-DF28755F581A}" type="pres">
      <dgm:prSet presAssocID="{7C9A1148-8C00-4FED-A488-F237B67960DE}" presName="connectorText" presStyleLbl="sibTrans1D1" presStyleIdx="4" presStyleCnt="6"/>
      <dgm:spPr/>
    </dgm:pt>
    <dgm:pt modelId="{4F731D9C-620E-47B4-9B0B-DD756892921E}" type="pres">
      <dgm:prSet presAssocID="{475258D2-94E8-44D3-93F2-B319551B6E4B}" presName="node" presStyleLbl="node1" presStyleIdx="5" presStyleCnt="7">
        <dgm:presLayoutVars>
          <dgm:bulletEnabled val="1"/>
        </dgm:presLayoutVars>
      </dgm:prSet>
      <dgm:spPr/>
    </dgm:pt>
    <dgm:pt modelId="{DB6AFD64-BD03-41B2-8F17-24A80967ED74}" type="pres">
      <dgm:prSet presAssocID="{8673D4FB-228E-4F10-BCCE-C1326F3467E9}" presName="sibTrans" presStyleLbl="sibTrans1D1" presStyleIdx="5" presStyleCnt="6"/>
      <dgm:spPr/>
    </dgm:pt>
    <dgm:pt modelId="{8304E831-5AAB-4655-8D04-76FE4F5C143D}" type="pres">
      <dgm:prSet presAssocID="{8673D4FB-228E-4F10-BCCE-C1326F3467E9}" presName="connectorText" presStyleLbl="sibTrans1D1" presStyleIdx="5" presStyleCnt="6"/>
      <dgm:spPr/>
    </dgm:pt>
    <dgm:pt modelId="{BA2BAACE-4793-4EFD-82C5-2B9E8A31BCEB}" type="pres">
      <dgm:prSet presAssocID="{6210F263-A27A-462C-985F-FF7C7EA4D060}" presName="node" presStyleLbl="node1" presStyleIdx="6" presStyleCnt="7">
        <dgm:presLayoutVars>
          <dgm:bulletEnabled val="1"/>
        </dgm:presLayoutVars>
      </dgm:prSet>
      <dgm:spPr/>
    </dgm:pt>
  </dgm:ptLst>
  <dgm:cxnLst>
    <dgm:cxn modelId="{ED800008-EFED-4CC5-BA05-D2587504FB61}" type="presOf" srcId="{A07DAE90-E260-468A-9A90-23230B404BE9}" destId="{48BD41F2-1A74-4509-B337-38D14C12A7A8}" srcOrd="0" destOrd="0" presId="urn:microsoft.com/office/officeart/2005/8/layout/bProcess3"/>
    <dgm:cxn modelId="{C9599A1F-1D3F-47F3-A9B7-6EBFD81CE27B}" srcId="{024F31C6-B226-419A-9646-FD1A5DAEE107}" destId="{6E3BA7CB-FC02-441F-87D9-8DB697A3C0DF}" srcOrd="0" destOrd="0" parTransId="{05104501-06D2-49D6-A7A7-BED9336FBD70}" sibTransId="{A07DAE90-E260-468A-9A90-23230B404BE9}"/>
    <dgm:cxn modelId="{9070FF28-F44A-4FC8-80B6-0B5E189E4B3D}" type="presOf" srcId="{D6004DD6-5391-4AD3-85CC-6F3BDAE0AECE}" destId="{4D409CA6-4A25-47C6-9204-1C1B9605ED48}" srcOrd="1" destOrd="0" presId="urn:microsoft.com/office/officeart/2005/8/layout/bProcess3"/>
    <dgm:cxn modelId="{C7561829-35F8-49D3-94FF-6814B8CAD0D7}" type="presOf" srcId="{91722092-CB29-45B5-9364-AB22255B1CF2}" destId="{756DB392-7402-44CA-87F7-A2CE52B38C7D}" srcOrd="0" destOrd="0" presId="urn:microsoft.com/office/officeart/2005/8/layout/bProcess3"/>
    <dgm:cxn modelId="{47E2DE29-A49A-4C63-BA0C-087C5659A131}" type="presOf" srcId="{8673D4FB-228E-4F10-BCCE-C1326F3467E9}" destId="{8304E831-5AAB-4655-8D04-76FE4F5C143D}" srcOrd="1" destOrd="0" presId="urn:microsoft.com/office/officeart/2005/8/layout/bProcess3"/>
    <dgm:cxn modelId="{C91F252A-4918-4042-B5E9-E6DDA2517B76}" type="presOf" srcId="{866E5D9F-A34D-4CD3-BF66-01023C6C6F74}" destId="{E054470A-83E9-4E53-A0C3-87C00B02AA52}" srcOrd="0" destOrd="0" presId="urn:microsoft.com/office/officeart/2005/8/layout/bProcess3"/>
    <dgm:cxn modelId="{A0D3AF35-EB1D-408C-8F9D-D1ACD883A8A0}" type="presOf" srcId="{8673D4FB-228E-4F10-BCCE-C1326F3467E9}" destId="{DB6AFD64-BD03-41B2-8F17-24A80967ED74}" srcOrd="0" destOrd="0" presId="urn:microsoft.com/office/officeart/2005/8/layout/bProcess3"/>
    <dgm:cxn modelId="{85319B3B-180C-4F12-8C88-64A60F857579}" type="presOf" srcId="{7C9A1148-8C00-4FED-A488-F237B67960DE}" destId="{1227ADFF-C3C1-4997-911E-81E068FC6604}" srcOrd="0" destOrd="0" presId="urn:microsoft.com/office/officeart/2005/8/layout/bProcess3"/>
    <dgm:cxn modelId="{F804233C-A864-42D4-A8B5-9BC4A1D202B4}" srcId="{024F31C6-B226-419A-9646-FD1A5DAEE107}" destId="{91722092-CB29-45B5-9364-AB22255B1CF2}" srcOrd="1" destOrd="0" parTransId="{69909DE9-F91B-43C6-988B-9F093190A0F1}" sibTransId="{AEAE08E9-7A3A-4115-8926-93F5557CBE1F}"/>
    <dgm:cxn modelId="{F0BD5B3D-9683-49C4-990F-B0A28D21C0C4}" type="presOf" srcId="{2B3F841A-76EE-4AC5-884D-B832E8720075}" destId="{FD8272E5-CAC1-4DC8-BFBB-F991B9DB7785}" srcOrd="1" destOrd="0" presId="urn:microsoft.com/office/officeart/2005/8/layout/bProcess3"/>
    <dgm:cxn modelId="{942AB641-C041-4999-9DE4-BEF391AD63E1}" srcId="{024F31C6-B226-419A-9646-FD1A5DAEE107}" destId="{475258D2-94E8-44D3-93F2-B319551B6E4B}" srcOrd="5" destOrd="0" parTransId="{9F66516D-EA08-4294-B314-17DDA05D26EC}" sibTransId="{8673D4FB-228E-4F10-BCCE-C1326F3467E9}"/>
    <dgm:cxn modelId="{7210CF42-8DF2-4FF1-B79C-45EFFB159BE3}" type="presOf" srcId="{6210F263-A27A-462C-985F-FF7C7EA4D060}" destId="{BA2BAACE-4793-4EFD-82C5-2B9E8A31BCEB}" srcOrd="0" destOrd="0" presId="urn:microsoft.com/office/officeart/2005/8/layout/bProcess3"/>
    <dgm:cxn modelId="{7DFC816F-8167-4867-B349-6AC81C9BF1E6}" type="presOf" srcId="{024F31C6-B226-419A-9646-FD1A5DAEE107}" destId="{00CBB49E-8045-42BE-8E17-934D3F17724D}" srcOrd="0" destOrd="0" presId="urn:microsoft.com/office/officeart/2005/8/layout/bProcess3"/>
    <dgm:cxn modelId="{4886FC83-1503-45F4-A46C-4A429FA560B6}" type="presOf" srcId="{2B3F841A-76EE-4AC5-884D-B832E8720075}" destId="{5FF3D0BD-5D92-42BA-A914-8A617B302087}" srcOrd="0" destOrd="0" presId="urn:microsoft.com/office/officeart/2005/8/layout/bProcess3"/>
    <dgm:cxn modelId="{2E7C4B8D-96D1-4041-B781-D928C554236D}" srcId="{024F31C6-B226-419A-9646-FD1A5DAEE107}" destId="{FFE4480F-5296-4CE7-9FF5-B5E085F77C71}" srcOrd="4" destOrd="0" parTransId="{291A937F-5529-494F-8E7B-BF3C56ADAF63}" sibTransId="{7C9A1148-8C00-4FED-A488-F237B67960DE}"/>
    <dgm:cxn modelId="{DD1C118F-7CE7-4127-81F6-8590F9B9F521}" type="presOf" srcId="{AEAE08E9-7A3A-4115-8926-93F5557CBE1F}" destId="{C660B612-7D1E-4CDA-A6CD-9EF5517A5FF1}" srcOrd="1" destOrd="0" presId="urn:microsoft.com/office/officeart/2005/8/layout/bProcess3"/>
    <dgm:cxn modelId="{2C1EF491-57A6-4DFB-8C75-03DE99270B7A}" type="presOf" srcId="{D6004DD6-5391-4AD3-85CC-6F3BDAE0AECE}" destId="{355A446E-A05C-4594-9D1C-860CFDE45FC7}" srcOrd="0" destOrd="0" presId="urn:microsoft.com/office/officeart/2005/8/layout/bProcess3"/>
    <dgm:cxn modelId="{A64CEEAA-966A-488F-8963-ABC43858F8DF}" type="presOf" srcId="{A215C3C6-6F33-4EE9-ADB1-4203FEEA046D}" destId="{A5780F67-73AB-4C8E-B0A3-0F5CA33A6198}" srcOrd="0" destOrd="0" presId="urn:microsoft.com/office/officeart/2005/8/layout/bProcess3"/>
    <dgm:cxn modelId="{92108DAB-02E2-4671-93AC-A1FBA7989E8C}" type="presOf" srcId="{FFE4480F-5296-4CE7-9FF5-B5E085F77C71}" destId="{32CAEC35-5CC5-4714-9130-1F63DB73FCE0}" srcOrd="0" destOrd="0" presId="urn:microsoft.com/office/officeart/2005/8/layout/bProcess3"/>
    <dgm:cxn modelId="{F9698CBE-4BCC-42F9-80BC-72EB031463E7}" srcId="{024F31C6-B226-419A-9646-FD1A5DAEE107}" destId="{A215C3C6-6F33-4EE9-ADB1-4203FEEA046D}" srcOrd="3" destOrd="0" parTransId="{A2A5F94E-EA02-46EB-A5B3-173DC8598AC2}" sibTransId="{D6004DD6-5391-4AD3-85CC-6F3BDAE0AECE}"/>
    <dgm:cxn modelId="{71A7A4C0-5BF0-4901-BC35-DFD5A8AF74FD}" srcId="{024F31C6-B226-419A-9646-FD1A5DAEE107}" destId="{866E5D9F-A34D-4CD3-BF66-01023C6C6F74}" srcOrd="2" destOrd="0" parTransId="{69951066-C293-423E-8CDA-B621365F7587}" sibTransId="{2B3F841A-76EE-4AC5-884D-B832E8720075}"/>
    <dgm:cxn modelId="{0E0B9AC8-FA5F-423D-A965-1A74D97E9882}" type="presOf" srcId="{A07DAE90-E260-468A-9A90-23230B404BE9}" destId="{63A8E4CF-04D8-4D09-9C51-172AB2D96461}" srcOrd="1" destOrd="0" presId="urn:microsoft.com/office/officeart/2005/8/layout/bProcess3"/>
    <dgm:cxn modelId="{AF0B61CE-178E-4E98-98EB-1D9272242284}" type="presOf" srcId="{6E3BA7CB-FC02-441F-87D9-8DB697A3C0DF}" destId="{157C3442-AC8F-41CA-BF0B-A587E583533C}" srcOrd="0" destOrd="0" presId="urn:microsoft.com/office/officeart/2005/8/layout/bProcess3"/>
    <dgm:cxn modelId="{4C2280D5-9B09-4A81-9DA0-042E479CFB61}" type="presOf" srcId="{7C9A1148-8C00-4FED-A488-F237B67960DE}" destId="{11A5B218-A96B-4AB5-A3A3-DF28755F581A}" srcOrd="1" destOrd="0" presId="urn:microsoft.com/office/officeart/2005/8/layout/bProcess3"/>
    <dgm:cxn modelId="{916306F3-2A13-43AE-AE8C-79104E0FB02D}" srcId="{024F31C6-B226-419A-9646-FD1A5DAEE107}" destId="{6210F263-A27A-462C-985F-FF7C7EA4D060}" srcOrd="6" destOrd="0" parTransId="{94FF9D29-DDCC-43A1-865C-079E15322ABD}" sibTransId="{18AA2982-244D-46B2-9BD2-CE2C2F8543D1}"/>
    <dgm:cxn modelId="{D46701F6-1EFC-4653-9762-FBE55ED6F954}" type="presOf" srcId="{AEAE08E9-7A3A-4115-8926-93F5557CBE1F}" destId="{8E25C745-E724-48D4-AADE-60ABC3A77D0D}" srcOrd="0" destOrd="0" presId="urn:microsoft.com/office/officeart/2005/8/layout/bProcess3"/>
    <dgm:cxn modelId="{C2519FFB-E0D8-4A7B-A0C0-2DACF36BA58E}" type="presOf" srcId="{475258D2-94E8-44D3-93F2-B319551B6E4B}" destId="{4F731D9C-620E-47B4-9B0B-DD756892921E}" srcOrd="0" destOrd="0" presId="urn:microsoft.com/office/officeart/2005/8/layout/bProcess3"/>
    <dgm:cxn modelId="{3E2378E2-8CF7-4D9D-9D43-5E48F3645AA9}" type="presParOf" srcId="{00CBB49E-8045-42BE-8E17-934D3F17724D}" destId="{157C3442-AC8F-41CA-BF0B-A587E583533C}" srcOrd="0" destOrd="0" presId="urn:microsoft.com/office/officeart/2005/8/layout/bProcess3"/>
    <dgm:cxn modelId="{3CD7BBAD-CEB1-4084-86DC-6555B6503D89}" type="presParOf" srcId="{00CBB49E-8045-42BE-8E17-934D3F17724D}" destId="{48BD41F2-1A74-4509-B337-38D14C12A7A8}" srcOrd="1" destOrd="0" presId="urn:microsoft.com/office/officeart/2005/8/layout/bProcess3"/>
    <dgm:cxn modelId="{BA51CF43-3A91-4FF1-8F8B-4006811FA799}" type="presParOf" srcId="{48BD41F2-1A74-4509-B337-38D14C12A7A8}" destId="{63A8E4CF-04D8-4D09-9C51-172AB2D96461}" srcOrd="0" destOrd="0" presId="urn:microsoft.com/office/officeart/2005/8/layout/bProcess3"/>
    <dgm:cxn modelId="{228E41E5-6B95-4003-88EA-5FC1826A3FA8}" type="presParOf" srcId="{00CBB49E-8045-42BE-8E17-934D3F17724D}" destId="{756DB392-7402-44CA-87F7-A2CE52B38C7D}" srcOrd="2" destOrd="0" presId="urn:microsoft.com/office/officeart/2005/8/layout/bProcess3"/>
    <dgm:cxn modelId="{77877BC8-DA97-46D0-9083-9F5074A097F0}" type="presParOf" srcId="{00CBB49E-8045-42BE-8E17-934D3F17724D}" destId="{8E25C745-E724-48D4-AADE-60ABC3A77D0D}" srcOrd="3" destOrd="0" presId="urn:microsoft.com/office/officeart/2005/8/layout/bProcess3"/>
    <dgm:cxn modelId="{4DC6EF7F-3E88-4E98-BFED-297AFB8C55C7}" type="presParOf" srcId="{8E25C745-E724-48D4-AADE-60ABC3A77D0D}" destId="{C660B612-7D1E-4CDA-A6CD-9EF5517A5FF1}" srcOrd="0" destOrd="0" presId="urn:microsoft.com/office/officeart/2005/8/layout/bProcess3"/>
    <dgm:cxn modelId="{E4552F63-704B-4119-B6B2-BDD239B29B92}" type="presParOf" srcId="{00CBB49E-8045-42BE-8E17-934D3F17724D}" destId="{E054470A-83E9-4E53-A0C3-87C00B02AA52}" srcOrd="4" destOrd="0" presId="urn:microsoft.com/office/officeart/2005/8/layout/bProcess3"/>
    <dgm:cxn modelId="{D7FF2CC4-71FB-46B0-AAB0-08B31B29D145}" type="presParOf" srcId="{00CBB49E-8045-42BE-8E17-934D3F17724D}" destId="{5FF3D0BD-5D92-42BA-A914-8A617B302087}" srcOrd="5" destOrd="0" presId="urn:microsoft.com/office/officeart/2005/8/layout/bProcess3"/>
    <dgm:cxn modelId="{C551689D-844F-4636-B577-FA7CEA129C96}" type="presParOf" srcId="{5FF3D0BD-5D92-42BA-A914-8A617B302087}" destId="{FD8272E5-CAC1-4DC8-BFBB-F991B9DB7785}" srcOrd="0" destOrd="0" presId="urn:microsoft.com/office/officeart/2005/8/layout/bProcess3"/>
    <dgm:cxn modelId="{A67A5CB5-846E-46F9-B26B-979CE7D93305}" type="presParOf" srcId="{00CBB49E-8045-42BE-8E17-934D3F17724D}" destId="{A5780F67-73AB-4C8E-B0A3-0F5CA33A6198}" srcOrd="6" destOrd="0" presId="urn:microsoft.com/office/officeart/2005/8/layout/bProcess3"/>
    <dgm:cxn modelId="{6B76D570-2FAD-4F4B-81F6-D4DB60D9834D}" type="presParOf" srcId="{00CBB49E-8045-42BE-8E17-934D3F17724D}" destId="{355A446E-A05C-4594-9D1C-860CFDE45FC7}" srcOrd="7" destOrd="0" presId="urn:microsoft.com/office/officeart/2005/8/layout/bProcess3"/>
    <dgm:cxn modelId="{8F374E85-B191-4E56-92B0-135B1AF67CC1}" type="presParOf" srcId="{355A446E-A05C-4594-9D1C-860CFDE45FC7}" destId="{4D409CA6-4A25-47C6-9204-1C1B9605ED48}" srcOrd="0" destOrd="0" presId="urn:microsoft.com/office/officeart/2005/8/layout/bProcess3"/>
    <dgm:cxn modelId="{BEC69E5D-B17C-4988-913F-BE01D6E0F2BA}" type="presParOf" srcId="{00CBB49E-8045-42BE-8E17-934D3F17724D}" destId="{32CAEC35-5CC5-4714-9130-1F63DB73FCE0}" srcOrd="8" destOrd="0" presId="urn:microsoft.com/office/officeart/2005/8/layout/bProcess3"/>
    <dgm:cxn modelId="{611625F6-83AF-473B-80DC-AA8EB9677A96}" type="presParOf" srcId="{00CBB49E-8045-42BE-8E17-934D3F17724D}" destId="{1227ADFF-C3C1-4997-911E-81E068FC6604}" srcOrd="9" destOrd="0" presId="urn:microsoft.com/office/officeart/2005/8/layout/bProcess3"/>
    <dgm:cxn modelId="{4678854E-6251-4846-8B1B-356E7777A404}" type="presParOf" srcId="{1227ADFF-C3C1-4997-911E-81E068FC6604}" destId="{11A5B218-A96B-4AB5-A3A3-DF28755F581A}" srcOrd="0" destOrd="0" presId="urn:microsoft.com/office/officeart/2005/8/layout/bProcess3"/>
    <dgm:cxn modelId="{EA88966B-9B1A-4E84-A924-643BCA3C6E3A}" type="presParOf" srcId="{00CBB49E-8045-42BE-8E17-934D3F17724D}" destId="{4F731D9C-620E-47B4-9B0B-DD756892921E}" srcOrd="10" destOrd="0" presId="urn:microsoft.com/office/officeart/2005/8/layout/bProcess3"/>
    <dgm:cxn modelId="{AF5F6C42-6F54-4A50-B444-6A3C77BED1CC}" type="presParOf" srcId="{00CBB49E-8045-42BE-8E17-934D3F17724D}" destId="{DB6AFD64-BD03-41B2-8F17-24A80967ED74}" srcOrd="11" destOrd="0" presId="urn:microsoft.com/office/officeart/2005/8/layout/bProcess3"/>
    <dgm:cxn modelId="{78FCAFE7-578D-42F7-9C44-D432DD057C3C}" type="presParOf" srcId="{DB6AFD64-BD03-41B2-8F17-24A80967ED74}" destId="{8304E831-5AAB-4655-8D04-76FE4F5C143D}" srcOrd="0" destOrd="0" presId="urn:microsoft.com/office/officeart/2005/8/layout/bProcess3"/>
    <dgm:cxn modelId="{94EA7079-33AB-4599-A4F7-25BFFDFD1E14}" type="presParOf" srcId="{00CBB49E-8045-42BE-8E17-934D3F17724D}" destId="{BA2BAACE-4793-4EFD-82C5-2B9E8A31BCEB}" srcOrd="12"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03408B-CD0D-4EB1-AC3E-4C1D0FA6E426}">
      <dsp:nvSpPr>
        <dsp:cNvPr id="0" name=""/>
        <dsp:cNvSpPr/>
      </dsp:nvSpPr>
      <dsp:spPr>
        <a:xfrm>
          <a:off x="6723" y="489518"/>
          <a:ext cx="2009659" cy="1205795"/>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sz="1700" kern="1200" dirty="0"/>
            <a:t>Client sends to server photo as </a:t>
          </a:r>
          <a:r>
            <a:rPr lang="en-US" sz="1700" kern="1200" dirty="0" err="1"/>
            <a:t>url</a:t>
          </a:r>
          <a:r>
            <a:rPr lang="en-US" sz="1700" kern="1200" dirty="0"/>
            <a:t> + unique name of new user</a:t>
          </a:r>
          <a:endParaRPr lang="he-IL" sz="1700" kern="1200" dirty="0"/>
        </a:p>
      </dsp:txBody>
      <dsp:txXfrm>
        <a:off x="42040" y="524835"/>
        <a:ext cx="1939025" cy="1135161"/>
      </dsp:txXfrm>
    </dsp:sp>
    <dsp:sp modelId="{7554C8F7-105D-4755-BFAE-D5CD564A7593}">
      <dsp:nvSpPr>
        <dsp:cNvPr id="0" name=""/>
        <dsp:cNvSpPr/>
      </dsp:nvSpPr>
      <dsp:spPr>
        <a:xfrm>
          <a:off x="2193232" y="843218"/>
          <a:ext cx="426047" cy="498395"/>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rtl="0">
            <a:lnSpc>
              <a:spcPct val="90000"/>
            </a:lnSpc>
            <a:spcBef>
              <a:spcPct val="0"/>
            </a:spcBef>
            <a:spcAft>
              <a:spcPct val="35000"/>
            </a:spcAft>
            <a:buNone/>
          </a:pPr>
          <a:endParaRPr lang="he-IL" sz="1400" kern="1200"/>
        </a:p>
      </dsp:txBody>
      <dsp:txXfrm>
        <a:off x="2193232" y="942897"/>
        <a:ext cx="298233" cy="299037"/>
      </dsp:txXfrm>
    </dsp:sp>
    <dsp:sp modelId="{7789D9AF-F581-4EA4-AE02-0BF29F5462A6}">
      <dsp:nvSpPr>
        <dsp:cNvPr id="0" name=""/>
        <dsp:cNvSpPr/>
      </dsp:nvSpPr>
      <dsp:spPr>
        <a:xfrm>
          <a:off x="2820246" y="489518"/>
          <a:ext cx="2009659" cy="1205795"/>
        </a:xfrm>
        <a:prstGeom prst="roundRect">
          <a:avLst>
            <a:gd name="adj" fmla="val 10000"/>
          </a:avLst>
        </a:prstGeom>
        <a:solidFill>
          <a:schemeClr val="accent5">
            <a:hueOff val="-367427"/>
            <a:satOff val="54"/>
            <a:lumOff val="-129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1">
            <a:lnSpc>
              <a:spcPct val="90000"/>
            </a:lnSpc>
            <a:spcBef>
              <a:spcPct val="0"/>
            </a:spcBef>
            <a:spcAft>
              <a:spcPct val="35000"/>
            </a:spcAft>
            <a:buNone/>
          </a:pPr>
          <a:r>
            <a:rPr lang="en-US" sz="1700" kern="1200" dirty="0"/>
            <a:t>Server sends to </a:t>
          </a:r>
          <a:r>
            <a:rPr lang="en-US" sz="1700" kern="1200" dirty="0" err="1"/>
            <a:t>Rekognition</a:t>
          </a:r>
          <a:r>
            <a:rPr lang="en-US" sz="1700" kern="1200" dirty="0"/>
            <a:t> request to add new user</a:t>
          </a:r>
          <a:endParaRPr lang="he-IL" sz="1700" kern="1200" dirty="0"/>
        </a:p>
      </dsp:txBody>
      <dsp:txXfrm>
        <a:off x="2855563" y="524835"/>
        <a:ext cx="1939025" cy="1135161"/>
      </dsp:txXfrm>
    </dsp:sp>
    <dsp:sp modelId="{2BAE0709-29DE-492B-9426-7E69A65FE4CC}">
      <dsp:nvSpPr>
        <dsp:cNvPr id="0" name=""/>
        <dsp:cNvSpPr/>
      </dsp:nvSpPr>
      <dsp:spPr>
        <a:xfrm>
          <a:off x="5006755" y="843218"/>
          <a:ext cx="426047" cy="498395"/>
        </a:xfrm>
        <a:prstGeom prst="rightArrow">
          <a:avLst>
            <a:gd name="adj1" fmla="val 60000"/>
            <a:gd name="adj2" fmla="val 50000"/>
          </a:avLst>
        </a:prstGeom>
        <a:solidFill>
          <a:schemeClr val="accent5">
            <a:hueOff val="-459284"/>
            <a:satOff val="68"/>
            <a:lumOff val="-161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rtl="1">
            <a:lnSpc>
              <a:spcPct val="90000"/>
            </a:lnSpc>
            <a:spcBef>
              <a:spcPct val="0"/>
            </a:spcBef>
            <a:spcAft>
              <a:spcPct val="35000"/>
            </a:spcAft>
            <a:buNone/>
          </a:pPr>
          <a:endParaRPr lang="he-IL" sz="1400" kern="1200"/>
        </a:p>
      </dsp:txBody>
      <dsp:txXfrm>
        <a:off x="5006755" y="942897"/>
        <a:ext cx="298233" cy="299037"/>
      </dsp:txXfrm>
    </dsp:sp>
    <dsp:sp modelId="{62D43E38-5ACC-45CA-8B06-26E1FB258F51}">
      <dsp:nvSpPr>
        <dsp:cNvPr id="0" name=""/>
        <dsp:cNvSpPr/>
      </dsp:nvSpPr>
      <dsp:spPr>
        <a:xfrm>
          <a:off x="5633769" y="489518"/>
          <a:ext cx="2009659" cy="1205795"/>
        </a:xfrm>
        <a:prstGeom prst="roundRect">
          <a:avLst>
            <a:gd name="adj" fmla="val 10000"/>
          </a:avLst>
        </a:prstGeom>
        <a:solidFill>
          <a:schemeClr val="accent5">
            <a:hueOff val="-734855"/>
            <a:satOff val="108"/>
            <a:lumOff val="-258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1">
            <a:lnSpc>
              <a:spcPct val="90000"/>
            </a:lnSpc>
            <a:spcBef>
              <a:spcPct val="0"/>
            </a:spcBef>
            <a:spcAft>
              <a:spcPct val="35000"/>
            </a:spcAft>
            <a:buNone/>
          </a:pPr>
          <a:r>
            <a:rPr lang="en-US" sz="1700" kern="1200" dirty="0"/>
            <a:t>Server received success</a:t>
          </a:r>
          <a:endParaRPr lang="he-IL" sz="1700" kern="1200" dirty="0"/>
        </a:p>
      </dsp:txBody>
      <dsp:txXfrm>
        <a:off x="5669086" y="524835"/>
        <a:ext cx="1939025" cy="1135161"/>
      </dsp:txXfrm>
    </dsp:sp>
    <dsp:sp modelId="{08FA1C43-36E0-4745-9963-867A75159126}">
      <dsp:nvSpPr>
        <dsp:cNvPr id="0" name=""/>
        <dsp:cNvSpPr/>
      </dsp:nvSpPr>
      <dsp:spPr>
        <a:xfrm rot="5400000">
          <a:off x="6425574" y="1835990"/>
          <a:ext cx="426047" cy="498395"/>
        </a:xfrm>
        <a:prstGeom prst="rightArrow">
          <a:avLst>
            <a:gd name="adj1" fmla="val 60000"/>
            <a:gd name="adj2" fmla="val 50000"/>
          </a:avLst>
        </a:prstGeom>
        <a:solidFill>
          <a:schemeClr val="accent5">
            <a:hueOff val="-918568"/>
            <a:satOff val="135"/>
            <a:lumOff val="-323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rtl="1">
            <a:lnSpc>
              <a:spcPct val="90000"/>
            </a:lnSpc>
            <a:spcBef>
              <a:spcPct val="0"/>
            </a:spcBef>
            <a:spcAft>
              <a:spcPct val="35000"/>
            </a:spcAft>
            <a:buNone/>
          </a:pPr>
          <a:endParaRPr lang="he-IL" sz="1400" kern="1200"/>
        </a:p>
      </dsp:txBody>
      <dsp:txXfrm rot="-5400000">
        <a:off x="6489079" y="1872164"/>
        <a:ext cx="299037" cy="298233"/>
      </dsp:txXfrm>
    </dsp:sp>
    <dsp:sp modelId="{B444CF58-1A40-4BAC-8318-AC4F6CBED560}">
      <dsp:nvSpPr>
        <dsp:cNvPr id="0" name=""/>
        <dsp:cNvSpPr/>
      </dsp:nvSpPr>
      <dsp:spPr>
        <a:xfrm>
          <a:off x="5633769" y="2499177"/>
          <a:ext cx="2009659" cy="1205795"/>
        </a:xfrm>
        <a:prstGeom prst="roundRect">
          <a:avLst>
            <a:gd name="adj" fmla="val 10000"/>
          </a:avLst>
        </a:prstGeom>
        <a:solidFill>
          <a:schemeClr val="accent5">
            <a:hueOff val="-1102282"/>
            <a:satOff val="162"/>
            <a:lumOff val="-388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sz="1700" kern="1200" dirty="0"/>
            <a:t>Server sends success to client</a:t>
          </a:r>
          <a:endParaRPr lang="he-IL" sz="1700" kern="1200" dirty="0"/>
        </a:p>
      </dsp:txBody>
      <dsp:txXfrm>
        <a:off x="5669086" y="2534494"/>
        <a:ext cx="1939025" cy="1135161"/>
      </dsp:txXfrm>
    </dsp:sp>
    <dsp:sp modelId="{5F0F6E8E-8867-46E9-8C27-FCFEE3826622}">
      <dsp:nvSpPr>
        <dsp:cNvPr id="0" name=""/>
        <dsp:cNvSpPr/>
      </dsp:nvSpPr>
      <dsp:spPr>
        <a:xfrm rot="10800000">
          <a:off x="5030871" y="2852877"/>
          <a:ext cx="426047" cy="498395"/>
        </a:xfrm>
        <a:prstGeom prst="rightArrow">
          <a:avLst>
            <a:gd name="adj1" fmla="val 60000"/>
            <a:gd name="adj2" fmla="val 50000"/>
          </a:avLst>
        </a:prstGeom>
        <a:solidFill>
          <a:schemeClr val="accent5">
            <a:hueOff val="-1377853"/>
            <a:satOff val="203"/>
            <a:lumOff val="-48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rtl="0">
            <a:lnSpc>
              <a:spcPct val="90000"/>
            </a:lnSpc>
            <a:spcBef>
              <a:spcPct val="0"/>
            </a:spcBef>
            <a:spcAft>
              <a:spcPct val="35000"/>
            </a:spcAft>
            <a:buNone/>
          </a:pPr>
          <a:endParaRPr lang="he-IL" sz="1400" kern="1200"/>
        </a:p>
      </dsp:txBody>
      <dsp:txXfrm rot="10800000">
        <a:off x="5158685" y="2952556"/>
        <a:ext cx="298233" cy="299037"/>
      </dsp:txXfrm>
    </dsp:sp>
    <dsp:sp modelId="{66DAB2A9-467E-4704-BE9D-92C5759C98E3}">
      <dsp:nvSpPr>
        <dsp:cNvPr id="0" name=""/>
        <dsp:cNvSpPr/>
      </dsp:nvSpPr>
      <dsp:spPr>
        <a:xfrm>
          <a:off x="2820246" y="2499177"/>
          <a:ext cx="2009659" cy="1205795"/>
        </a:xfrm>
        <a:prstGeom prst="roundRect">
          <a:avLst>
            <a:gd name="adj" fmla="val 10000"/>
          </a:avLst>
        </a:prstGeom>
        <a:solidFill>
          <a:schemeClr val="accent5">
            <a:hueOff val="-1469710"/>
            <a:satOff val="216"/>
            <a:lumOff val="-517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sz="1700" kern="1200" dirty="0"/>
            <a:t>Client informs users about success</a:t>
          </a:r>
          <a:endParaRPr lang="he-IL" sz="1700" kern="1200" dirty="0"/>
        </a:p>
      </dsp:txBody>
      <dsp:txXfrm>
        <a:off x="2855563" y="2534494"/>
        <a:ext cx="1939025" cy="1135161"/>
      </dsp:txXfrm>
    </dsp:sp>
    <dsp:sp modelId="{0F563FEF-E969-4CB0-8B66-053E310E1105}">
      <dsp:nvSpPr>
        <dsp:cNvPr id="0" name=""/>
        <dsp:cNvSpPr/>
      </dsp:nvSpPr>
      <dsp:spPr>
        <a:xfrm rot="10800000">
          <a:off x="2217348" y="2852877"/>
          <a:ext cx="426047" cy="498395"/>
        </a:xfrm>
        <a:prstGeom prst="rightArrow">
          <a:avLst>
            <a:gd name="adj1" fmla="val 60000"/>
            <a:gd name="adj2" fmla="val 50000"/>
          </a:avLst>
        </a:prstGeom>
        <a:solidFill>
          <a:schemeClr val="accent5">
            <a:hueOff val="-1837137"/>
            <a:satOff val="270"/>
            <a:lumOff val="-647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rtl="0">
            <a:lnSpc>
              <a:spcPct val="90000"/>
            </a:lnSpc>
            <a:spcBef>
              <a:spcPct val="0"/>
            </a:spcBef>
            <a:spcAft>
              <a:spcPct val="35000"/>
            </a:spcAft>
            <a:buNone/>
          </a:pPr>
          <a:endParaRPr lang="he-IL" sz="1400" kern="1200"/>
        </a:p>
      </dsp:txBody>
      <dsp:txXfrm rot="10800000">
        <a:off x="2345162" y="2952556"/>
        <a:ext cx="298233" cy="299037"/>
      </dsp:txXfrm>
    </dsp:sp>
    <dsp:sp modelId="{6060327A-4239-40C2-BF90-DB4303F2C9AB}">
      <dsp:nvSpPr>
        <dsp:cNvPr id="0" name=""/>
        <dsp:cNvSpPr/>
      </dsp:nvSpPr>
      <dsp:spPr>
        <a:xfrm>
          <a:off x="6723" y="2499177"/>
          <a:ext cx="2009659" cy="1205795"/>
        </a:xfrm>
        <a:prstGeom prst="roundRect">
          <a:avLst>
            <a:gd name="adj" fmla="val 10000"/>
          </a:avLst>
        </a:prstGeom>
        <a:solidFill>
          <a:schemeClr val="accent5">
            <a:hueOff val="-1837137"/>
            <a:satOff val="270"/>
            <a:lumOff val="-647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sz="1700" kern="1200" dirty="0"/>
            <a:t>User is required to start recognition process for photo calibration</a:t>
          </a:r>
          <a:endParaRPr lang="he-IL" sz="1700" kern="1200" dirty="0"/>
        </a:p>
      </dsp:txBody>
      <dsp:txXfrm>
        <a:off x="42040" y="2534494"/>
        <a:ext cx="1939025" cy="11351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03408B-CD0D-4EB1-AC3E-4C1D0FA6E426}">
      <dsp:nvSpPr>
        <dsp:cNvPr id="0" name=""/>
        <dsp:cNvSpPr/>
      </dsp:nvSpPr>
      <dsp:spPr>
        <a:xfrm>
          <a:off x="4482" y="683029"/>
          <a:ext cx="1389494" cy="833696"/>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kern="1200" dirty="0"/>
            <a:t>Server found 6+ anomalies, i.e. open hand palm in blue square, in 4 consistent images.</a:t>
          </a:r>
          <a:endParaRPr lang="he-IL" sz="1000" kern="1200" dirty="0"/>
        </a:p>
      </dsp:txBody>
      <dsp:txXfrm>
        <a:off x="28900" y="707447"/>
        <a:ext cx="1340658" cy="784860"/>
      </dsp:txXfrm>
    </dsp:sp>
    <dsp:sp modelId="{7554C8F7-105D-4755-BFAE-D5CD564A7593}">
      <dsp:nvSpPr>
        <dsp:cNvPr id="0" name=""/>
        <dsp:cNvSpPr/>
      </dsp:nvSpPr>
      <dsp:spPr>
        <a:xfrm>
          <a:off x="1516251" y="927580"/>
          <a:ext cx="294572" cy="344594"/>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rtl="0">
            <a:lnSpc>
              <a:spcPct val="90000"/>
            </a:lnSpc>
            <a:spcBef>
              <a:spcPct val="0"/>
            </a:spcBef>
            <a:spcAft>
              <a:spcPct val="35000"/>
            </a:spcAft>
            <a:buNone/>
          </a:pPr>
          <a:endParaRPr lang="he-IL" sz="800" kern="1200"/>
        </a:p>
      </dsp:txBody>
      <dsp:txXfrm>
        <a:off x="1516251" y="996499"/>
        <a:ext cx="206200" cy="206756"/>
      </dsp:txXfrm>
    </dsp:sp>
    <dsp:sp modelId="{7789D9AF-F581-4EA4-AE02-0BF29F5462A6}">
      <dsp:nvSpPr>
        <dsp:cNvPr id="0" name=""/>
        <dsp:cNvSpPr/>
      </dsp:nvSpPr>
      <dsp:spPr>
        <a:xfrm>
          <a:off x="1949773" y="683029"/>
          <a:ext cx="1389494" cy="833696"/>
        </a:xfrm>
        <a:prstGeom prst="roundRect">
          <a:avLst>
            <a:gd name="adj" fmla="val 10000"/>
          </a:avLst>
        </a:prstGeom>
        <a:solidFill>
          <a:schemeClr val="accent2">
            <a:hueOff val="-64471"/>
            <a:satOff val="-743"/>
            <a:lumOff val="166"/>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1">
            <a:lnSpc>
              <a:spcPct val="90000"/>
            </a:lnSpc>
            <a:spcBef>
              <a:spcPct val="0"/>
            </a:spcBef>
            <a:spcAft>
              <a:spcPct val="35000"/>
            </a:spcAft>
            <a:buNone/>
          </a:pPr>
          <a:r>
            <a:rPr lang="en-US" sz="1000" kern="1200" dirty="0"/>
            <a:t>Server sends to client message that new user might arrived</a:t>
          </a:r>
          <a:endParaRPr lang="he-IL" sz="1000" kern="1200" dirty="0"/>
        </a:p>
      </dsp:txBody>
      <dsp:txXfrm>
        <a:off x="1974191" y="707447"/>
        <a:ext cx="1340658" cy="784860"/>
      </dsp:txXfrm>
    </dsp:sp>
    <dsp:sp modelId="{2BAE0709-29DE-492B-9426-7E69A65FE4CC}">
      <dsp:nvSpPr>
        <dsp:cNvPr id="0" name=""/>
        <dsp:cNvSpPr/>
      </dsp:nvSpPr>
      <dsp:spPr>
        <a:xfrm>
          <a:off x="3461543" y="927580"/>
          <a:ext cx="294572" cy="344594"/>
        </a:xfrm>
        <a:prstGeom prst="rightArrow">
          <a:avLst>
            <a:gd name="adj1" fmla="val 60000"/>
            <a:gd name="adj2" fmla="val 50000"/>
          </a:avLst>
        </a:prstGeom>
        <a:solidFill>
          <a:schemeClr val="accent2">
            <a:hueOff val="-69844"/>
            <a:satOff val="-805"/>
            <a:lumOff val="18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rtl="1">
            <a:lnSpc>
              <a:spcPct val="90000"/>
            </a:lnSpc>
            <a:spcBef>
              <a:spcPct val="0"/>
            </a:spcBef>
            <a:spcAft>
              <a:spcPct val="35000"/>
            </a:spcAft>
            <a:buNone/>
          </a:pPr>
          <a:endParaRPr lang="he-IL" sz="800" kern="1200"/>
        </a:p>
      </dsp:txBody>
      <dsp:txXfrm>
        <a:off x="3461543" y="996499"/>
        <a:ext cx="206200" cy="206756"/>
      </dsp:txXfrm>
    </dsp:sp>
    <dsp:sp modelId="{62D43E38-5ACC-45CA-8B06-26E1FB258F51}">
      <dsp:nvSpPr>
        <dsp:cNvPr id="0" name=""/>
        <dsp:cNvSpPr/>
      </dsp:nvSpPr>
      <dsp:spPr>
        <a:xfrm>
          <a:off x="3895065" y="683029"/>
          <a:ext cx="1389494" cy="833696"/>
        </a:xfrm>
        <a:prstGeom prst="roundRect">
          <a:avLst>
            <a:gd name="adj" fmla="val 10000"/>
          </a:avLst>
        </a:prstGeom>
        <a:solidFill>
          <a:schemeClr val="accent2">
            <a:hueOff val="-128942"/>
            <a:satOff val="-1486"/>
            <a:lumOff val="33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1">
            <a:lnSpc>
              <a:spcPct val="90000"/>
            </a:lnSpc>
            <a:spcBef>
              <a:spcPct val="0"/>
            </a:spcBef>
            <a:spcAft>
              <a:spcPct val="35000"/>
            </a:spcAft>
            <a:buNone/>
          </a:pPr>
          <a:r>
            <a:rPr lang="en-US" sz="1000" kern="1200" dirty="0"/>
            <a:t>Client requests server to identify the new user</a:t>
          </a:r>
          <a:endParaRPr lang="he-IL" sz="1000" kern="1200" dirty="0"/>
        </a:p>
      </dsp:txBody>
      <dsp:txXfrm>
        <a:off x="3919483" y="707447"/>
        <a:ext cx="1340658" cy="784860"/>
      </dsp:txXfrm>
    </dsp:sp>
    <dsp:sp modelId="{08FA1C43-36E0-4745-9963-867A75159126}">
      <dsp:nvSpPr>
        <dsp:cNvPr id="0" name=""/>
        <dsp:cNvSpPr/>
      </dsp:nvSpPr>
      <dsp:spPr>
        <a:xfrm>
          <a:off x="5406834" y="927580"/>
          <a:ext cx="294572" cy="344594"/>
        </a:xfrm>
        <a:prstGeom prst="rightArrow">
          <a:avLst>
            <a:gd name="adj1" fmla="val 60000"/>
            <a:gd name="adj2" fmla="val 50000"/>
          </a:avLst>
        </a:prstGeom>
        <a:solidFill>
          <a:schemeClr val="accent2">
            <a:hueOff val="-139687"/>
            <a:satOff val="-1610"/>
            <a:lumOff val="36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rtl="1">
            <a:lnSpc>
              <a:spcPct val="90000"/>
            </a:lnSpc>
            <a:spcBef>
              <a:spcPct val="0"/>
            </a:spcBef>
            <a:spcAft>
              <a:spcPct val="35000"/>
            </a:spcAft>
            <a:buNone/>
          </a:pPr>
          <a:endParaRPr lang="he-IL" sz="800" kern="1200"/>
        </a:p>
      </dsp:txBody>
      <dsp:txXfrm>
        <a:off x="5406834" y="996499"/>
        <a:ext cx="206200" cy="206756"/>
      </dsp:txXfrm>
    </dsp:sp>
    <dsp:sp modelId="{B444CF58-1A40-4BAC-8318-AC4F6CBED560}">
      <dsp:nvSpPr>
        <dsp:cNvPr id="0" name=""/>
        <dsp:cNvSpPr/>
      </dsp:nvSpPr>
      <dsp:spPr>
        <a:xfrm>
          <a:off x="5840357" y="683029"/>
          <a:ext cx="1389494" cy="833696"/>
        </a:xfrm>
        <a:prstGeom prst="roundRect">
          <a:avLst>
            <a:gd name="adj" fmla="val 10000"/>
          </a:avLst>
        </a:prstGeom>
        <a:solidFill>
          <a:schemeClr val="accent2">
            <a:hueOff val="-193413"/>
            <a:satOff val="-2229"/>
            <a:lumOff val="49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kern="1200" dirty="0"/>
            <a:t>Server sends saved photo to </a:t>
          </a:r>
          <a:r>
            <a:rPr lang="en-US" sz="1000" kern="1200" dirty="0" err="1"/>
            <a:t>Rekognition</a:t>
          </a:r>
          <a:r>
            <a:rPr lang="en-US" sz="1000" kern="1200" dirty="0"/>
            <a:t>, with recognition request</a:t>
          </a:r>
          <a:endParaRPr lang="he-IL" sz="1000" kern="1200" dirty="0"/>
        </a:p>
      </dsp:txBody>
      <dsp:txXfrm>
        <a:off x="5864775" y="707447"/>
        <a:ext cx="1340658" cy="784860"/>
      </dsp:txXfrm>
    </dsp:sp>
    <dsp:sp modelId="{5F0F6E8E-8867-46E9-8C27-FCFEE3826622}">
      <dsp:nvSpPr>
        <dsp:cNvPr id="0" name=""/>
        <dsp:cNvSpPr/>
      </dsp:nvSpPr>
      <dsp:spPr>
        <a:xfrm>
          <a:off x="7352126" y="927580"/>
          <a:ext cx="294572" cy="344594"/>
        </a:xfrm>
        <a:prstGeom prst="rightArrow">
          <a:avLst>
            <a:gd name="adj1" fmla="val 60000"/>
            <a:gd name="adj2" fmla="val 50000"/>
          </a:avLst>
        </a:prstGeom>
        <a:solidFill>
          <a:schemeClr val="accent2">
            <a:hueOff val="-209531"/>
            <a:satOff val="-2415"/>
            <a:lumOff val="54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rtl="0">
            <a:lnSpc>
              <a:spcPct val="90000"/>
            </a:lnSpc>
            <a:spcBef>
              <a:spcPct val="0"/>
            </a:spcBef>
            <a:spcAft>
              <a:spcPct val="35000"/>
            </a:spcAft>
            <a:buNone/>
          </a:pPr>
          <a:endParaRPr lang="he-IL" sz="800" kern="1200"/>
        </a:p>
      </dsp:txBody>
      <dsp:txXfrm>
        <a:off x="7352126" y="996499"/>
        <a:ext cx="206200" cy="206756"/>
      </dsp:txXfrm>
    </dsp:sp>
    <dsp:sp modelId="{66DAB2A9-467E-4704-BE9D-92C5759C98E3}">
      <dsp:nvSpPr>
        <dsp:cNvPr id="0" name=""/>
        <dsp:cNvSpPr/>
      </dsp:nvSpPr>
      <dsp:spPr>
        <a:xfrm>
          <a:off x="7785648" y="683029"/>
          <a:ext cx="1389494" cy="833696"/>
        </a:xfrm>
        <a:prstGeom prst="roundRect">
          <a:avLst>
            <a:gd name="adj" fmla="val 10000"/>
          </a:avLst>
        </a:prstGeom>
        <a:solidFill>
          <a:schemeClr val="accent2">
            <a:hueOff val="-257884"/>
            <a:satOff val="-2972"/>
            <a:lumOff val="66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kern="1200" dirty="0" err="1"/>
            <a:t>Rekognition</a:t>
          </a:r>
          <a:r>
            <a:rPr lang="en-US" sz="1000" kern="1200" dirty="0"/>
            <a:t> returns comparison result of photo - array of names with probabilities</a:t>
          </a:r>
          <a:endParaRPr lang="he-IL" sz="1000" kern="1200" dirty="0"/>
        </a:p>
      </dsp:txBody>
      <dsp:txXfrm>
        <a:off x="7810066" y="707447"/>
        <a:ext cx="1340658" cy="784860"/>
      </dsp:txXfrm>
    </dsp:sp>
    <dsp:sp modelId="{0F563FEF-E969-4CB0-8B66-053E310E1105}">
      <dsp:nvSpPr>
        <dsp:cNvPr id="0" name=""/>
        <dsp:cNvSpPr/>
      </dsp:nvSpPr>
      <dsp:spPr>
        <a:xfrm rot="5400000">
          <a:off x="8333109" y="1613990"/>
          <a:ext cx="294572" cy="344594"/>
        </a:xfrm>
        <a:prstGeom prst="rightArrow">
          <a:avLst>
            <a:gd name="adj1" fmla="val 60000"/>
            <a:gd name="adj2" fmla="val 50000"/>
          </a:avLst>
        </a:prstGeom>
        <a:solidFill>
          <a:schemeClr val="accent2">
            <a:hueOff val="-279374"/>
            <a:satOff val="-3219"/>
            <a:lumOff val="72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rtl="0">
            <a:lnSpc>
              <a:spcPct val="90000"/>
            </a:lnSpc>
            <a:spcBef>
              <a:spcPct val="0"/>
            </a:spcBef>
            <a:spcAft>
              <a:spcPct val="35000"/>
            </a:spcAft>
            <a:buNone/>
          </a:pPr>
          <a:endParaRPr lang="he-IL" sz="800" kern="1200"/>
        </a:p>
      </dsp:txBody>
      <dsp:txXfrm rot="-5400000">
        <a:off x="8377017" y="1639001"/>
        <a:ext cx="206756" cy="206200"/>
      </dsp:txXfrm>
    </dsp:sp>
    <dsp:sp modelId="{6060327A-4239-40C2-BF90-DB4303F2C9AB}">
      <dsp:nvSpPr>
        <dsp:cNvPr id="0" name=""/>
        <dsp:cNvSpPr/>
      </dsp:nvSpPr>
      <dsp:spPr>
        <a:xfrm>
          <a:off x="7785648" y="2072523"/>
          <a:ext cx="1389494" cy="833696"/>
        </a:xfrm>
        <a:prstGeom prst="roundRect">
          <a:avLst>
            <a:gd name="adj" fmla="val 10000"/>
          </a:avLst>
        </a:prstGeom>
        <a:solidFill>
          <a:schemeClr val="accent2">
            <a:hueOff val="-322355"/>
            <a:satOff val="-3715"/>
            <a:lumOff val="83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kern="1200"/>
            <a:t>Server chooses the friend with highest probability, if it is at least 90%</a:t>
          </a:r>
          <a:endParaRPr lang="he-IL" sz="1000" kern="1200"/>
        </a:p>
      </dsp:txBody>
      <dsp:txXfrm>
        <a:off x="7810066" y="2096941"/>
        <a:ext cx="1340658" cy="784860"/>
      </dsp:txXfrm>
    </dsp:sp>
    <dsp:sp modelId="{D2816367-8BDE-401B-A69E-9021B1A3BF4E}">
      <dsp:nvSpPr>
        <dsp:cNvPr id="0" name=""/>
        <dsp:cNvSpPr/>
      </dsp:nvSpPr>
      <dsp:spPr>
        <a:xfrm rot="10800000">
          <a:off x="7368800" y="2317074"/>
          <a:ext cx="294572" cy="344594"/>
        </a:xfrm>
        <a:prstGeom prst="rightArrow">
          <a:avLst>
            <a:gd name="adj1" fmla="val 60000"/>
            <a:gd name="adj2" fmla="val 50000"/>
          </a:avLst>
        </a:prstGeom>
        <a:solidFill>
          <a:schemeClr val="accent2">
            <a:hueOff val="-349218"/>
            <a:satOff val="-4024"/>
            <a:lumOff val="90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rtl="0">
            <a:lnSpc>
              <a:spcPct val="90000"/>
            </a:lnSpc>
            <a:spcBef>
              <a:spcPct val="0"/>
            </a:spcBef>
            <a:spcAft>
              <a:spcPct val="35000"/>
            </a:spcAft>
            <a:buNone/>
          </a:pPr>
          <a:endParaRPr lang="he-IL" sz="800" kern="1200"/>
        </a:p>
      </dsp:txBody>
      <dsp:txXfrm rot="10800000">
        <a:off x="7457172" y="2385993"/>
        <a:ext cx="206200" cy="206756"/>
      </dsp:txXfrm>
    </dsp:sp>
    <dsp:sp modelId="{77C27838-A509-482A-A4FA-38A4799C23D3}">
      <dsp:nvSpPr>
        <dsp:cNvPr id="0" name=""/>
        <dsp:cNvSpPr/>
      </dsp:nvSpPr>
      <dsp:spPr>
        <a:xfrm>
          <a:off x="5840357" y="2072523"/>
          <a:ext cx="1389494" cy="833696"/>
        </a:xfrm>
        <a:prstGeom prst="roundRect">
          <a:avLst>
            <a:gd name="adj" fmla="val 10000"/>
          </a:avLst>
        </a:prstGeom>
        <a:solidFill>
          <a:schemeClr val="accent2">
            <a:hueOff val="-386826"/>
            <a:satOff val="-4458"/>
            <a:lumOff val="996"/>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1">
            <a:lnSpc>
              <a:spcPct val="90000"/>
            </a:lnSpc>
            <a:spcBef>
              <a:spcPct val="0"/>
            </a:spcBef>
            <a:spcAft>
              <a:spcPct val="35000"/>
            </a:spcAft>
            <a:buNone/>
          </a:pPr>
          <a:r>
            <a:rPr lang="en-US" sz="1000" kern="1200"/>
            <a:t>Server compares the chosen name with current user name</a:t>
          </a:r>
          <a:endParaRPr lang="he-IL" sz="1000" kern="1200"/>
        </a:p>
      </dsp:txBody>
      <dsp:txXfrm>
        <a:off x="5864775" y="2096941"/>
        <a:ext cx="1340658" cy="784860"/>
      </dsp:txXfrm>
    </dsp:sp>
    <dsp:sp modelId="{45C1480B-E57A-431C-B8D3-B8E53C1FEF11}">
      <dsp:nvSpPr>
        <dsp:cNvPr id="0" name=""/>
        <dsp:cNvSpPr/>
      </dsp:nvSpPr>
      <dsp:spPr>
        <a:xfrm rot="10800000">
          <a:off x="5423508" y="2317074"/>
          <a:ext cx="294572" cy="344594"/>
        </a:xfrm>
        <a:prstGeom prst="rightArrow">
          <a:avLst>
            <a:gd name="adj1" fmla="val 60000"/>
            <a:gd name="adj2" fmla="val 50000"/>
          </a:avLst>
        </a:prstGeom>
        <a:solidFill>
          <a:schemeClr val="accent2">
            <a:hueOff val="-419062"/>
            <a:satOff val="-4829"/>
            <a:lumOff val="107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rtl="1">
            <a:lnSpc>
              <a:spcPct val="90000"/>
            </a:lnSpc>
            <a:spcBef>
              <a:spcPct val="0"/>
            </a:spcBef>
            <a:spcAft>
              <a:spcPct val="35000"/>
            </a:spcAft>
            <a:buNone/>
          </a:pPr>
          <a:endParaRPr lang="he-IL" sz="800" kern="1200"/>
        </a:p>
      </dsp:txBody>
      <dsp:txXfrm rot="10800000">
        <a:off x="5511880" y="2385993"/>
        <a:ext cx="206200" cy="206756"/>
      </dsp:txXfrm>
    </dsp:sp>
    <dsp:sp modelId="{A5B7E6C9-7932-4B69-89BB-6B1783A769BE}">
      <dsp:nvSpPr>
        <dsp:cNvPr id="0" name=""/>
        <dsp:cNvSpPr/>
      </dsp:nvSpPr>
      <dsp:spPr>
        <a:xfrm>
          <a:off x="3895065" y="2072523"/>
          <a:ext cx="1389494" cy="833696"/>
        </a:xfrm>
        <a:prstGeom prst="roundRect">
          <a:avLst>
            <a:gd name="adj" fmla="val 10000"/>
          </a:avLst>
        </a:prstGeom>
        <a:solidFill>
          <a:schemeClr val="accent2">
            <a:hueOff val="-451297"/>
            <a:satOff val="-5200"/>
            <a:lumOff val="116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1">
            <a:lnSpc>
              <a:spcPct val="90000"/>
            </a:lnSpc>
            <a:spcBef>
              <a:spcPct val="0"/>
            </a:spcBef>
            <a:spcAft>
              <a:spcPct val="35000"/>
            </a:spcAft>
            <a:buNone/>
          </a:pPr>
          <a:r>
            <a:rPr lang="en-US" sz="1000" kern="1200" dirty="0"/>
            <a:t>Save new image of user, at current background, for accurate further images comparison. </a:t>
          </a:r>
          <a:endParaRPr lang="he-IL" sz="1000" kern="1200" dirty="0"/>
        </a:p>
      </dsp:txBody>
      <dsp:txXfrm>
        <a:off x="3919483" y="2096941"/>
        <a:ext cx="1340658" cy="784860"/>
      </dsp:txXfrm>
    </dsp:sp>
    <dsp:sp modelId="{3E926ECD-A081-44A0-BBCF-744A3245DC92}">
      <dsp:nvSpPr>
        <dsp:cNvPr id="0" name=""/>
        <dsp:cNvSpPr/>
      </dsp:nvSpPr>
      <dsp:spPr>
        <a:xfrm rot="10800000">
          <a:off x="3478217" y="2317074"/>
          <a:ext cx="294572" cy="344594"/>
        </a:xfrm>
        <a:prstGeom prst="rightArrow">
          <a:avLst>
            <a:gd name="adj1" fmla="val 60000"/>
            <a:gd name="adj2" fmla="val 50000"/>
          </a:avLst>
        </a:prstGeom>
        <a:solidFill>
          <a:schemeClr val="accent2">
            <a:hueOff val="-488905"/>
            <a:satOff val="-5634"/>
            <a:lumOff val="125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rtl="1">
            <a:lnSpc>
              <a:spcPct val="90000"/>
            </a:lnSpc>
            <a:spcBef>
              <a:spcPct val="0"/>
            </a:spcBef>
            <a:spcAft>
              <a:spcPct val="35000"/>
            </a:spcAft>
            <a:buNone/>
          </a:pPr>
          <a:endParaRPr lang="he-IL" sz="800" kern="1200"/>
        </a:p>
      </dsp:txBody>
      <dsp:txXfrm rot="10800000">
        <a:off x="3566589" y="2385993"/>
        <a:ext cx="206200" cy="206756"/>
      </dsp:txXfrm>
    </dsp:sp>
    <dsp:sp modelId="{9E40ECAA-ED8A-4A87-814F-5CC86AAFF1A8}">
      <dsp:nvSpPr>
        <dsp:cNvPr id="0" name=""/>
        <dsp:cNvSpPr/>
      </dsp:nvSpPr>
      <dsp:spPr>
        <a:xfrm>
          <a:off x="1949773" y="2072523"/>
          <a:ext cx="1389494" cy="833696"/>
        </a:xfrm>
        <a:prstGeom prst="roundRect">
          <a:avLst>
            <a:gd name="adj" fmla="val 10000"/>
          </a:avLst>
        </a:prstGeom>
        <a:solidFill>
          <a:schemeClr val="accent2">
            <a:hueOff val="-515768"/>
            <a:satOff val="-5943"/>
            <a:lumOff val="132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kern="1200"/>
            <a:t>If not new user -&gt; </a:t>
          </a:r>
          <a:r>
            <a:rPr lang="en-US" sz="1000" kern="1200">
              <a:solidFill>
                <a:srgbClr val="FF0000"/>
              </a:solidFill>
            </a:rPr>
            <a:t>ABORT</a:t>
          </a:r>
          <a:endParaRPr lang="he-IL" sz="1000" kern="1200" dirty="0">
            <a:solidFill>
              <a:srgbClr val="FF0000"/>
            </a:solidFill>
          </a:endParaRPr>
        </a:p>
      </dsp:txBody>
      <dsp:txXfrm>
        <a:off x="1974191" y="2096941"/>
        <a:ext cx="1340658" cy="784860"/>
      </dsp:txXfrm>
    </dsp:sp>
    <dsp:sp modelId="{7293B2B9-7182-4871-90EB-B5153B30CDA6}">
      <dsp:nvSpPr>
        <dsp:cNvPr id="0" name=""/>
        <dsp:cNvSpPr/>
      </dsp:nvSpPr>
      <dsp:spPr>
        <a:xfrm rot="10800000">
          <a:off x="1532925" y="2317074"/>
          <a:ext cx="294572" cy="344594"/>
        </a:xfrm>
        <a:prstGeom prst="rightArrow">
          <a:avLst>
            <a:gd name="adj1" fmla="val 60000"/>
            <a:gd name="adj2" fmla="val 50000"/>
          </a:avLst>
        </a:prstGeom>
        <a:solidFill>
          <a:schemeClr val="accent2">
            <a:hueOff val="-558749"/>
            <a:satOff val="-6439"/>
            <a:lumOff val="143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rtl="0">
            <a:lnSpc>
              <a:spcPct val="90000"/>
            </a:lnSpc>
            <a:spcBef>
              <a:spcPct val="0"/>
            </a:spcBef>
            <a:spcAft>
              <a:spcPct val="35000"/>
            </a:spcAft>
            <a:buNone/>
          </a:pPr>
          <a:endParaRPr lang="he-IL" sz="800" kern="1200"/>
        </a:p>
      </dsp:txBody>
      <dsp:txXfrm rot="10800000">
        <a:off x="1621297" y="2385993"/>
        <a:ext cx="206200" cy="206756"/>
      </dsp:txXfrm>
    </dsp:sp>
    <dsp:sp modelId="{D94F575B-5376-45F7-9243-8518218346AC}">
      <dsp:nvSpPr>
        <dsp:cNvPr id="0" name=""/>
        <dsp:cNvSpPr/>
      </dsp:nvSpPr>
      <dsp:spPr>
        <a:xfrm>
          <a:off x="4482" y="2072523"/>
          <a:ext cx="1389494" cy="833696"/>
        </a:xfrm>
        <a:prstGeom prst="roundRect">
          <a:avLst>
            <a:gd name="adj" fmla="val 10000"/>
          </a:avLst>
        </a:prstGeom>
        <a:solidFill>
          <a:schemeClr val="accent2">
            <a:hueOff val="-580239"/>
            <a:satOff val="-6686"/>
            <a:lumOff val="149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kern="1200" dirty="0"/>
            <a:t>Server sends request to FB for liked pages of the user</a:t>
          </a:r>
          <a:endParaRPr lang="he-IL" sz="1000" kern="1200" dirty="0"/>
        </a:p>
      </dsp:txBody>
      <dsp:txXfrm>
        <a:off x="28900" y="2096941"/>
        <a:ext cx="1340658" cy="784860"/>
      </dsp:txXfrm>
    </dsp:sp>
    <dsp:sp modelId="{EDDD38A9-6A22-4FF4-B6C8-5B2BA3848B64}">
      <dsp:nvSpPr>
        <dsp:cNvPr id="0" name=""/>
        <dsp:cNvSpPr/>
      </dsp:nvSpPr>
      <dsp:spPr>
        <a:xfrm rot="5400000">
          <a:off x="551942" y="3003484"/>
          <a:ext cx="294572" cy="344594"/>
        </a:xfrm>
        <a:prstGeom prst="rightArrow">
          <a:avLst>
            <a:gd name="adj1" fmla="val 60000"/>
            <a:gd name="adj2" fmla="val 50000"/>
          </a:avLst>
        </a:prstGeom>
        <a:solidFill>
          <a:schemeClr val="accent2">
            <a:hueOff val="-628592"/>
            <a:satOff val="-7244"/>
            <a:lumOff val="161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rtl="0">
            <a:lnSpc>
              <a:spcPct val="90000"/>
            </a:lnSpc>
            <a:spcBef>
              <a:spcPct val="0"/>
            </a:spcBef>
            <a:spcAft>
              <a:spcPct val="35000"/>
            </a:spcAft>
            <a:buNone/>
          </a:pPr>
          <a:endParaRPr lang="he-IL" sz="800" kern="1200"/>
        </a:p>
      </dsp:txBody>
      <dsp:txXfrm rot="-5400000">
        <a:off x="595850" y="3028495"/>
        <a:ext cx="206756" cy="206200"/>
      </dsp:txXfrm>
    </dsp:sp>
    <dsp:sp modelId="{B5210736-CFA7-4544-AAA8-436D9B3A4A67}">
      <dsp:nvSpPr>
        <dsp:cNvPr id="0" name=""/>
        <dsp:cNvSpPr/>
      </dsp:nvSpPr>
      <dsp:spPr>
        <a:xfrm>
          <a:off x="4482" y="3462017"/>
          <a:ext cx="1389494" cy="833696"/>
        </a:xfrm>
        <a:prstGeom prst="roundRect">
          <a:avLst>
            <a:gd name="adj" fmla="val 10000"/>
          </a:avLst>
        </a:prstGeom>
        <a:solidFill>
          <a:schemeClr val="accent2">
            <a:hueOff val="-644710"/>
            <a:satOff val="-7429"/>
            <a:lumOff val="166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kern="1200"/>
            <a:t>FB returns links to liked pages of user</a:t>
          </a:r>
          <a:endParaRPr lang="he-IL" sz="1000" kern="1200"/>
        </a:p>
      </dsp:txBody>
      <dsp:txXfrm>
        <a:off x="28900" y="3486435"/>
        <a:ext cx="1340658" cy="784860"/>
      </dsp:txXfrm>
    </dsp:sp>
    <dsp:sp modelId="{E8B16EB0-245C-40D7-8094-CCF1E98B8543}">
      <dsp:nvSpPr>
        <dsp:cNvPr id="0" name=""/>
        <dsp:cNvSpPr/>
      </dsp:nvSpPr>
      <dsp:spPr>
        <a:xfrm>
          <a:off x="1516251" y="3706568"/>
          <a:ext cx="294572" cy="344594"/>
        </a:xfrm>
        <a:prstGeom prst="rightArrow">
          <a:avLst>
            <a:gd name="adj1" fmla="val 60000"/>
            <a:gd name="adj2" fmla="val 50000"/>
          </a:avLst>
        </a:prstGeom>
        <a:solidFill>
          <a:schemeClr val="accent2">
            <a:hueOff val="-698436"/>
            <a:satOff val="-8048"/>
            <a:lumOff val="179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rtl="0">
            <a:lnSpc>
              <a:spcPct val="90000"/>
            </a:lnSpc>
            <a:spcBef>
              <a:spcPct val="0"/>
            </a:spcBef>
            <a:spcAft>
              <a:spcPct val="35000"/>
            </a:spcAft>
            <a:buNone/>
          </a:pPr>
          <a:endParaRPr lang="he-IL" sz="800" kern="1200"/>
        </a:p>
      </dsp:txBody>
      <dsp:txXfrm>
        <a:off x="1516251" y="3775487"/>
        <a:ext cx="206200" cy="206756"/>
      </dsp:txXfrm>
    </dsp:sp>
    <dsp:sp modelId="{131EEC26-5ABB-4DE1-8A54-2206948C2605}">
      <dsp:nvSpPr>
        <dsp:cNvPr id="0" name=""/>
        <dsp:cNvSpPr/>
      </dsp:nvSpPr>
      <dsp:spPr>
        <a:xfrm>
          <a:off x="1949773" y="3462017"/>
          <a:ext cx="1389494" cy="833696"/>
        </a:xfrm>
        <a:prstGeom prst="roundRect">
          <a:avLst>
            <a:gd name="adj" fmla="val 10000"/>
          </a:avLst>
        </a:prstGeom>
        <a:solidFill>
          <a:schemeClr val="accent2">
            <a:hueOff val="-709181"/>
            <a:satOff val="-8172"/>
            <a:lumOff val="182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kern="1200" dirty="0"/>
            <a:t>Server runs over first liked page, and requests FB for posts in it</a:t>
          </a:r>
          <a:endParaRPr lang="he-IL" sz="1000" kern="1200" dirty="0"/>
        </a:p>
      </dsp:txBody>
      <dsp:txXfrm>
        <a:off x="1974191" y="3486435"/>
        <a:ext cx="1340658" cy="784860"/>
      </dsp:txXfrm>
    </dsp:sp>
    <dsp:sp modelId="{629D2FBF-E4FB-428D-A3D7-AACE847454E5}">
      <dsp:nvSpPr>
        <dsp:cNvPr id="0" name=""/>
        <dsp:cNvSpPr/>
      </dsp:nvSpPr>
      <dsp:spPr>
        <a:xfrm>
          <a:off x="3461543" y="3706568"/>
          <a:ext cx="294572" cy="344594"/>
        </a:xfrm>
        <a:prstGeom prst="rightArrow">
          <a:avLst>
            <a:gd name="adj1" fmla="val 60000"/>
            <a:gd name="adj2" fmla="val 50000"/>
          </a:avLst>
        </a:prstGeom>
        <a:solidFill>
          <a:schemeClr val="accent2">
            <a:hueOff val="-768280"/>
            <a:satOff val="-8853"/>
            <a:lumOff val="197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rtl="0">
            <a:lnSpc>
              <a:spcPct val="90000"/>
            </a:lnSpc>
            <a:spcBef>
              <a:spcPct val="0"/>
            </a:spcBef>
            <a:spcAft>
              <a:spcPct val="35000"/>
            </a:spcAft>
            <a:buNone/>
          </a:pPr>
          <a:endParaRPr lang="he-IL" sz="800" kern="1200"/>
        </a:p>
      </dsp:txBody>
      <dsp:txXfrm>
        <a:off x="3461543" y="3775487"/>
        <a:ext cx="206200" cy="206756"/>
      </dsp:txXfrm>
    </dsp:sp>
    <dsp:sp modelId="{B3D06913-01D8-4A3D-8E27-F5C7A213B488}">
      <dsp:nvSpPr>
        <dsp:cNvPr id="0" name=""/>
        <dsp:cNvSpPr/>
      </dsp:nvSpPr>
      <dsp:spPr>
        <a:xfrm>
          <a:off x="3895065" y="3462017"/>
          <a:ext cx="1389494" cy="833696"/>
        </a:xfrm>
        <a:prstGeom prst="roundRect">
          <a:avLst>
            <a:gd name="adj" fmla="val 10000"/>
          </a:avLst>
        </a:prstGeom>
        <a:solidFill>
          <a:schemeClr val="accent2">
            <a:hueOff val="-773652"/>
            <a:satOff val="-8915"/>
            <a:lumOff val="199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kern="1200" dirty="0"/>
            <a:t>FB returns links to posts from liked page</a:t>
          </a:r>
          <a:endParaRPr lang="he-IL" sz="1000" kern="1200" dirty="0"/>
        </a:p>
      </dsp:txBody>
      <dsp:txXfrm>
        <a:off x="3919483" y="3486435"/>
        <a:ext cx="1340658" cy="784860"/>
      </dsp:txXfrm>
    </dsp:sp>
    <dsp:sp modelId="{8DFFF448-3BC7-44F0-B9B4-693A035A53A6}">
      <dsp:nvSpPr>
        <dsp:cNvPr id="0" name=""/>
        <dsp:cNvSpPr/>
      </dsp:nvSpPr>
      <dsp:spPr>
        <a:xfrm>
          <a:off x="5406834" y="3706568"/>
          <a:ext cx="294572" cy="344594"/>
        </a:xfrm>
        <a:prstGeom prst="rightArrow">
          <a:avLst>
            <a:gd name="adj1" fmla="val 60000"/>
            <a:gd name="adj2" fmla="val 50000"/>
          </a:avLst>
        </a:prstGeom>
        <a:solidFill>
          <a:schemeClr val="accent2">
            <a:hueOff val="-838123"/>
            <a:satOff val="-9658"/>
            <a:lumOff val="215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rtl="0">
            <a:lnSpc>
              <a:spcPct val="90000"/>
            </a:lnSpc>
            <a:spcBef>
              <a:spcPct val="0"/>
            </a:spcBef>
            <a:spcAft>
              <a:spcPct val="35000"/>
            </a:spcAft>
            <a:buNone/>
          </a:pPr>
          <a:endParaRPr lang="he-IL" sz="800" kern="1200"/>
        </a:p>
      </dsp:txBody>
      <dsp:txXfrm>
        <a:off x="5406834" y="3775487"/>
        <a:ext cx="206200" cy="206756"/>
      </dsp:txXfrm>
    </dsp:sp>
    <dsp:sp modelId="{CA436B77-F897-44A3-BF28-3C8638AAB641}">
      <dsp:nvSpPr>
        <dsp:cNvPr id="0" name=""/>
        <dsp:cNvSpPr/>
      </dsp:nvSpPr>
      <dsp:spPr>
        <a:xfrm>
          <a:off x="5840357" y="3462017"/>
          <a:ext cx="1389494" cy="833696"/>
        </a:xfrm>
        <a:prstGeom prst="roundRect">
          <a:avLst>
            <a:gd name="adj" fmla="val 10000"/>
          </a:avLst>
        </a:prstGeom>
        <a:solidFill>
          <a:schemeClr val="accent2">
            <a:hueOff val="-838123"/>
            <a:satOff val="-9658"/>
            <a:lumOff val="215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kern="1200" dirty="0"/>
            <a:t>Server side chooses the first link to present and passes it to client side</a:t>
          </a:r>
          <a:endParaRPr lang="he-IL" sz="1000" kern="1200" dirty="0"/>
        </a:p>
      </dsp:txBody>
      <dsp:txXfrm>
        <a:off x="5864775" y="3486435"/>
        <a:ext cx="1340658" cy="7848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BD41F2-1A74-4509-B337-38D14C12A7A8}">
      <dsp:nvSpPr>
        <dsp:cNvPr id="0" name=""/>
        <dsp:cNvSpPr/>
      </dsp:nvSpPr>
      <dsp:spPr>
        <a:xfrm>
          <a:off x="2045435" y="448550"/>
          <a:ext cx="345990" cy="91440"/>
        </a:xfrm>
        <a:custGeom>
          <a:avLst/>
          <a:gdLst/>
          <a:ahLst/>
          <a:cxnLst/>
          <a:rect l="0" t="0" r="0" b="0"/>
          <a:pathLst>
            <a:path>
              <a:moveTo>
                <a:pt x="0" y="45720"/>
              </a:moveTo>
              <a:lnTo>
                <a:pt x="345990" y="45720"/>
              </a:lnTo>
            </a:path>
          </a:pathLst>
        </a:custGeom>
        <a:noFill/>
        <a:ln w="12700"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rtl="1">
            <a:lnSpc>
              <a:spcPct val="90000"/>
            </a:lnSpc>
            <a:spcBef>
              <a:spcPct val="0"/>
            </a:spcBef>
            <a:spcAft>
              <a:spcPct val="35000"/>
            </a:spcAft>
            <a:buNone/>
          </a:pPr>
          <a:endParaRPr lang="he-IL" sz="500" kern="1200"/>
        </a:p>
      </dsp:txBody>
      <dsp:txXfrm>
        <a:off x="2209016" y="492387"/>
        <a:ext cx="18829" cy="3765"/>
      </dsp:txXfrm>
    </dsp:sp>
    <dsp:sp modelId="{157C3442-AC8F-41CA-BF0B-A587E583533C}">
      <dsp:nvSpPr>
        <dsp:cNvPr id="0" name=""/>
        <dsp:cNvSpPr/>
      </dsp:nvSpPr>
      <dsp:spPr>
        <a:xfrm>
          <a:off x="409883" y="3064"/>
          <a:ext cx="1637351" cy="982411"/>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rtl="1">
            <a:lnSpc>
              <a:spcPct val="90000"/>
            </a:lnSpc>
            <a:spcBef>
              <a:spcPct val="0"/>
            </a:spcBef>
            <a:spcAft>
              <a:spcPct val="35000"/>
            </a:spcAft>
            <a:buSzPts val="1100"/>
            <a:buFont typeface="Arial" panose="020B0604020202020204" pitchFamily="34" charset="0"/>
            <a:buNone/>
          </a:pPr>
          <a:r>
            <a:rPr lang="en-US" sz="1100" kern="1200" dirty="0"/>
            <a:t>Server saves new photo from received URL from client</a:t>
          </a:r>
          <a:endParaRPr lang="he-IL" sz="1100" kern="1200" dirty="0"/>
        </a:p>
      </dsp:txBody>
      <dsp:txXfrm>
        <a:off x="409883" y="3064"/>
        <a:ext cx="1637351" cy="982411"/>
      </dsp:txXfrm>
    </dsp:sp>
    <dsp:sp modelId="{8E25C745-E724-48D4-AADE-60ABC3A77D0D}">
      <dsp:nvSpPr>
        <dsp:cNvPr id="0" name=""/>
        <dsp:cNvSpPr/>
      </dsp:nvSpPr>
      <dsp:spPr>
        <a:xfrm>
          <a:off x="1228559" y="983675"/>
          <a:ext cx="2013942" cy="345990"/>
        </a:xfrm>
        <a:custGeom>
          <a:avLst/>
          <a:gdLst/>
          <a:ahLst/>
          <a:cxnLst/>
          <a:rect l="0" t="0" r="0" b="0"/>
          <a:pathLst>
            <a:path>
              <a:moveTo>
                <a:pt x="2013942" y="0"/>
              </a:moveTo>
              <a:lnTo>
                <a:pt x="2013942" y="190095"/>
              </a:lnTo>
              <a:lnTo>
                <a:pt x="0" y="190095"/>
              </a:lnTo>
              <a:lnTo>
                <a:pt x="0" y="345990"/>
              </a:lnTo>
            </a:path>
          </a:pathLst>
        </a:custGeom>
        <a:noFill/>
        <a:ln w="12700" cap="rnd"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rtl="1">
            <a:lnSpc>
              <a:spcPct val="90000"/>
            </a:lnSpc>
            <a:spcBef>
              <a:spcPct val="0"/>
            </a:spcBef>
            <a:spcAft>
              <a:spcPct val="35000"/>
            </a:spcAft>
            <a:buNone/>
          </a:pPr>
          <a:endParaRPr lang="he-IL" sz="500" kern="1200"/>
        </a:p>
      </dsp:txBody>
      <dsp:txXfrm>
        <a:off x="2184309" y="1154788"/>
        <a:ext cx="102442" cy="3765"/>
      </dsp:txXfrm>
    </dsp:sp>
    <dsp:sp modelId="{756DB392-7402-44CA-87F7-A2CE52B38C7D}">
      <dsp:nvSpPr>
        <dsp:cNvPr id="0" name=""/>
        <dsp:cNvSpPr/>
      </dsp:nvSpPr>
      <dsp:spPr>
        <a:xfrm>
          <a:off x="2423826" y="3064"/>
          <a:ext cx="1637351" cy="982411"/>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rtl="1">
            <a:lnSpc>
              <a:spcPct val="90000"/>
            </a:lnSpc>
            <a:spcBef>
              <a:spcPct val="0"/>
            </a:spcBef>
            <a:spcAft>
              <a:spcPct val="35000"/>
            </a:spcAft>
            <a:buNone/>
          </a:pPr>
          <a:r>
            <a:rPr lang="en-US" sz="1100" kern="1200" dirty="0"/>
            <a:t>Server runs photo processing algorithm, to find changes in photo area</a:t>
          </a:r>
          <a:endParaRPr lang="he-IL" sz="1100" kern="1200" dirty="0"/>
        </a:p>
      </dsp:txBody>
      <dsp:txXfrm>
        <a:off x="2423826" y="3064"/>
        <a:ext cx="1637351" cy="982411"/>
      </dsp:txXfrm>
    </dsp:sp>
    <dsp:sp modelId="{5FF3D0BD-5D92-42BA-A914-8A617B302087}">
      <dsp:nvSpPr>
        <dsp:cNvPr id="0" name=""/>
        <dsp:cNvSpPr/>
      </dsp:nvSpPr>
      <dsp:spPr>
        <a:xfrm>
          <a:off x="2045435" y="1807552"/>
          <a:ext cx="345990" cy="91440"/>
        </a:xfrm>
        <a:custGeom>
          <a:avLst/>
          <a:gdLst/>
          <a:ahLst/>
          <a:cxnLst/>
          <a:rect l="0" t="0" r="0" b="0"/>
          <a:pathLst>
            <a:path>
              <a:moveTo>
                <a:pt x="0" y="45720"/>
              </a:moveTo>
              <a:lnTo>
                <a:pt x="345990" y="45720"/>
              </a:lnTo>
            </a:path>
          </a:pathLst>
        </a:custGeom>
        <a:noFill/>
        <a:ln w="12700" cap="rnd"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rtl="1">
            <a:lnSpc>
              <a:spcPct val="90000"/>
            </a:lnSpc>
            <a:spcBef>
              <a:spcPct val="0"/>
            </a:spcBef>
            <a:spcAft>
              <a:spcPct val="35000"/>
            </a:spcAft>
            <a:buNone/>
          </a:pPr>
          <a:endParaRPr lang="he-IL" sz="500" kern="1200"/>
        </a:p>
      </dsp:txBody>
      <dsp:txXfrm>
        <a:off x="2209016" y="1851389"/>
        <a:ext cx="18829" cy="3765"/>
      </dsp:txXfrm>
    </dsp:sp>
    <dsp:sp modelId="{E054470A-83E9-4E53-A0C3-87C00B02AA52}">
      <dsp:nvSpPr>
        <dsp:cNvPr id="0" name=""/>
        <dsp:cNvSpPr/>
      </dsp:nvSpPr>
      <dsp:spPr>
        <a:xfrm>
          <a:off x="409883" y="1362066"/>
          <a:ext cx="1637351" cy="982411"/>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rtl="1">
            <a:lnSpc>
              <a:spcPct val="90000"/>
            </a:lnSpc>
            <a:spcBef>
              <a:spcPct val="0"/>
            </a:spcBef>
            <a:spcAft>
              <a:spcPct val="35000"/>
            </a:spcAft>
            <a:buNone/>
          </a:pPr>
          <a:r>
            <a:rPr lang="en-US" sz="1100" kern="1200" dirty="0"/>
            <a:t>Server checks blue square for 6+ anomalies, i.e. open hand palm</a:t>
          </a:r>
          <a:endParaRPr lang="he-IL" sz="1100" kern="1200" dirty="0"/>
        </a:p>
      </dsp:txBody>
      <dsp:txXfrm>
        <a:off x="409883" y="1362066"/>
        <a:ext cx="1637351" cy="982411"/>
      </dsp:txXfrm>
    </dsp:sp>
    <dsp:sp modelId="{355A446E-A05C-4594-9D1C-860CFDE45FC7}">
      <dsp:nvSpPr>
        <dsp:cNvPr id="0" name=""/>
        <dsp:cNvSpPr/>
      </dsp:nvSpPr>
      <dsp:spPr>
        <a:xfrm>
          <a:off x="1228559" y="2342677"/>
          <a:ext cx="2013942" cy="345990"/>
        </a:xfrm>
        <a:custGeom>
          <a:avLst/>
          <a:gdLst/>
          <a:ahLst/>
          <a:cxnLst/>
          <a:rect l="0" t="0" r="0" b="0"/>
          <a:pathLst>
            <a:path>
              <a:moveTo>
                <a:pt x="2013942" y="0"/>
              </a:moveTo>
              <a:lnTo>
                <a:pt x="2013942" y="190095"/>
              </a:lnTo>
              <a:lnTo>
                <a:pt x="0" y="190095"/>
              </a:lnTo>
              <a:lnTo>
                <a:pt x="0" y="345990"/>
              </a:lnTo>
            </a:path>
          </a:pathLst>
        </a:custGeom>
        <a:noFill/>
        <a:ln w="12700" cap="rnd"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rtl="1">
            <a:lnSpc>
              <a:spcPct val="90000"/>
            </a:lnSpc>
            <a:spcBef>
              <a:spcPct val="0"/>
            </a:spcBef>
            <a:spcAft>
              <a:spcPct val="35000"/>
            </a:spcAft>
            <a:buNone/>
          </a:pPr>
          <a:endParaRPr lang="he-IL" sz="500" kern="1200"/>
        </a:p>
      </dsp:txBody>
      <dsp:txXfrm>
        <a:off x="2184309" y="2513790"/>
        <a:ext cx="102442" cy="3765"/>
      </dsp:txXfrm>
    </dsp:sp>
    <dsp:sp modelId="{A5780F67-73AB-4C8E-B0A3-0F5CA33A6198}">
      <dsp:nvSpPr>
        <dsp:cNvPr id="0" name=""/>
        <dsp:cNvSpPr/>
      </dsp:nvSpPr>
      <dsp:spPr>
        <a:xfrm>
          <a:off x="2423826" y="1362066"/>
          <a:ext cx="1637351" cy="982411"/>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rtl="1">
            <a:lnSpc>
              <a:spcPct val="90000"/>
            </a:lnSpc>
            <a:spcBef>
              <a:spcPct val="0"/>
            </a:spcBef>
            <a:spcAft>
              <a:spcPct val="35000"/>
            </a:spcAft>
            <a:buSzPts val="1100"/>
            <a:buFont typeface="Arial" panose="020B0604020202020204" pitchFamily="34" charset="0"/>
            <a:buNone/>
          </a:pPr>
          <a:r>
            <a:rPr lang="en-US" sz="1100" kern="1200" dirty="0"/>
            <a:t>If hand found, start photo recognition flow, else continue to look for gesture </a:t>
          </a:r>
          <a:endParaRPr lang="he-IL" sz="1100" kern="1200" dirty="0"/>
        </a:p>
      </dsp:txBody>
      <dsp:txXfrm>
        <a:off x="2423826" y="1362066"/>
        <a:ext cx="1637351" cy="982411"/>
      </dsp:txXfrm>
    </dsp:sp>
    <dsp:sp modelId="{1227ADFF-C3C1-4997-911E-81E068FC6604}">
      <dsp:nvSpPr>
        <dsp:cNvPr id="0" name=""/>
        <dsp:cNvSpPr/>
      </dsp:nvSpPr>
      <dsp:spPr>
        <a:xfrm>
          <a:off x="2045435" y="3166553"/>
          <a:ext cx="345990" cy="91440"/>
        </a:xfrm>
        <a:custGeom>
          <a:avLst/>
          <a:gdLst/>
          <a:ahLst/>
          <a:cxnLst/>
          <a:rect l="0" t="0" r="0" b="0"/>
          <a:pathLst>
            <a:path>
              <a:moveTo>
                <a:pt x="0" y="45720"/>
              </a:moveTo>
              <a:lnTo>
                <a:pt x="345990" y="45720"/>
              </a:lnTo>
            </a:path>
          </a:pathLst>
        </a:custGeom>
        <a:noFill/>
        <a:ln w="12700" cap="rnd"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rtl="1">
            <a:lnSpc>
              <a:spcPct val="90000"/>
            </a:lnSpc>
            <a:spcBef>
              <a:spcPct val="0"/>
            </a:spcBef>
            <a:spcAft>
              <a:spcPct val="35000"/>
            </a:spcAft>
            <a:buNone/>
          </a:pPr>
          <a:endParaRPr lang="he-IL" sz="500" kern="1200"/>
        </a:p>
      </dsp:txBody>
      <dsp:txXfrm>
        <a:off x="2209016" y="3210391"/>
        <a:ext cx="18829" cy="3765"/>
      </dsp:txXfrm>
    </dsp:sp>
    <dsp:sp modelId="{32CAEC35-5CC5-4714-9130-1F63DB73FCE0}">
      <dsp:nvSpPr>
        <dsp:cNvPr id="0" name=""/>
        <dsp:cNvSpPr/>
      </dsp:nvSpPr>
      <dsp:spPr>
        <a:xfrm>
          <a:off x="409883" y="2721068"/>
          <a:ext cx="1637351" cy="982411"/>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rtl="1">
            <a:lnSpc>
              <a:spcPct val="90000"/>
            </a:lnSpc>
            <a:spcBef>
              <a:spcPct val="0"/>
            </a:spcBef>
            <a:spcAft>
              <a:spcPct val="35000"/>
            </a:spcAft>
            <a:buSzPts val="1100"/>
            <a:buFont typeface="Arial" panose="020B0604020202020204" pitchFamily="34" charset="0"/>
            <a:buNone/>
          </a:pPr>
          <a:r>
            <a:rPr lang="en-US" sz="1100" kern="1200" dirty="0"/>
            <a:t>Divide green areas of photo, each to 3 equal parts.</a:t>
          </a:r>
          <a:endParaRPr lang="he-IL" sz="1100" kern="1200" dirty="0"/>
        </a:p>
      </dsp:txBody>
      <dsp:txXfrm>
        <a:off x="409883" y="2721068"/>
        <a:ext cx="1637351" cy="982411"/>
      </dsp:txXfrm>
    </dsp:sp>
    <dsp:sp modelId="{DB6AFD64-BD03-41B2-8F17-24A80967ED74}">
      <dsp:nvSpPr>
        <dsp:cNvPr id="0" name=""/>
        <dsp:cNvSpPr/>
      </dsp:nvSpPr>
      <dsp:spPr>
        <a:xfrm>
          <a:off x="1228559" y="3701679"/>
          <a:ext cx="2013942" cy="345990"/>
        </a:xfrm>
        <a:custGeom>
          <a:avLst/>
          <a:gdLst/>
          <a:ahLst/>
          <a:cxnLst/>
          <a:rect l="0" t="0" r="0" b="0"/>
          <a:pathLst>
            <a:path>
              <a:moveTo>
                <a:pt x="2013942" y="0"/>
              </a:moveTo>
              <a:lnTo>
                <a:pt x="2013942" y="190095"/>
              </a:lnTo>
              <a:lnTo>
                <a:pt x="0" y="190095"/>
              </a:lnTo>
              <a:lnTo>
                <a:pt x="0" y="345990"/>
              </a:lnTo>
            </a:path>
          </a:pathLst>
        </a:custGeom>
        <a:noFill/>
        <a:ln w="12700"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rtl="1">
            <a:lnSpc>
              <a:spcPct val="90000"/>
            </a:lnSpc>
            <a:spcBef>
              <a:spcPct val="0"/>
            </a:spcBef>
            <a:spcAft>
              <a:spcPct val="35000"/>
            </a:spcAft>
            <a:buNone/>
          </a:pPr>
          <a:endParaRPr lang="he-IL" sz="500" kern="1200"/>
        </a:p>
      </dsp:txBody>
      <dsp:txXfrm>
        <a:off x="2184309" y="3872792"/>
        <a:ext cx="102442" cy="3765"/>
      </dsp:txXfrm>
    </dsp:sp>
    <dsp:sp modelId="{4F731D9C-620E-47B4-9B0B-DD756892921E}">
      <dsp:nvSpPr>
        <dsp:cNvPr id="0" name=""/>
        <dsp:cNvSpPr/>
      </dsp:nvSpPr>
      <dsp:spPr>
        <a:xfrm>
          <a:off x="2423826" y="2721068"/>
          <a:ext cx="1637351" cy="982411"/>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rtl="1">
            <a:lnSpc>
              <a:spcPct val="90000"/>
            </a:lnSpc>
            <a:spcBef>
              <a:spcPct val="0"/>
            </a:spcBef>
            <a:spcAft>
              <a:spcPct val="35000"/>
            </a:spcAft>
            <a:buNone/>
          </a:pPr>
          <a:r>
            <a:rPr lang="en-US" sz="1100" kern="1200" dirty="0"/>
            <a:t>For each green area:</a:t>
          </a:r>
        </a:p>
        <a:p>
          <a:pPr marL="0" lvl="0" indent="0" algn="ctr" defTabSz="488950" rtl="1">
            <a:lnSpc>
              <a:spcPct val="90000"/>
            </a:lnSpc>
            <a:spcBef>
              <a:spcPct val="0"/>
            </a:spcBef>
            <a:spcAft>
              <a:spcPct val="35000"/>
            </a:spcAft>
            <a:buSzPts val="1100"/>
            <a:buFont typeface="Arial" panose="020B0604020202020204" pitchFamily="34" charset="0"/>
            <a:buNone/>
          </a:pPr>
          <a:r>
            <a:rPr lang="en-US" sz="1100" kern="1200" dirty="0"/>
            <a:t>compare changes between far parts to detect motion (ignore the middle part)</a:t>
          </a:r>
          <a:endParaRPr lang="he-IL" sz="1100" kern="1200" dirty="0"/>
        </a:p>
      </dsp:txBody>
      <dsp:txXfrm>
        <a:off x="2423826" y="2721068"/>
        <a:ext cx="1637351" cy="982411"/>
      </dsp:txXfrm>
    </dsp:sp>
    <dsp:sp modelId="{BA2BAACE-4793-4EFD-82C5-2B9E8A31BCEB}">
      <dsp:nvSpPr>
        <dsp:cNvPr id="0" name=""/>
        <dsp:cNvSpPr/>
      </dsp:nvSpPr>
      <dsp:spPr>
        <a:xfrm>
          <a:off x="409883" y="4080070"/>
          <a:ext cx="1637351" cy="982411"/>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rtl="1">
            <a:lnSpc>
              <a:spcPct val="90000"/>
            </a:lnSpc>
            <a:spcBef>
              <a:spcPct val="0"/>
            </a:spcBef>
            <a:spcAft>
              <a:spcPct val="35000"/>
            </a:spcAft>
            <a:buNone/>
          </a:pPr>
          <a:r>
            <a:rPr lang="en-US" sz="1100" kern="1200" dirty="0"/>
            <a:t>If motion detected, return to client link to next post to show</a:t>
          </a:r>
          <a:endParaRPr lang="he-IL" sz="1100" kern="1200" dirty="0"/>
        </a:p>
      </dsp:txBody>
      <dsp:txXfrm>
        <a:off x="409883" y="4080070"/>
        <a:ext cx="1637351" cy="982411"/>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773621-1CF3-496C-8B48-1D356AE96C83}" type="datetimeFigureOut">
              <a:rPr lang="he-IL" smtClean="0"/>
              <a:t>י"ט/כסלו/תשע"ט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41690A2-2295-4762-AA88-443806383543}" type="slidenum">
              <a:rPr lang="he-IL" smtClean="0"/>
              <a:t>‹#›</a:t>
            </a:fld>
            <a:endParaRPr lang="he-IL"/>
          </a:p>
        </p:txBody>
      </p:sp>
    </p:spTree>
    <p:extLst>
      <p:ext uri="{BB962C8B-B14F-4D97-AF65-F5344CB8AC3E}">
        <p14:creationId xmlns:p14="http://schemas.microsoft.com/office/powerpoint/2010/main" val="3791062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773621-1CF3-496C-8B48-1D356AE96C83}" type="datetimeFigureOut">
              <a:rPr lang="he-IL" smtClean="0"/>
              <a:t>י"ט/כסלו/תשע"ט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41690A2-2295-4762-AA88-443806383543}" type="slidenum">
              <a:rPr lang="he-IL" smtClean="0"/>
              <a:t>‹#›</a:t>
            </a:fld>
            <a:endParaRPr lang="he-IL"/>
          </a:p>
        </p:txBody>
      </p:sp>
    </p:spTree>
    <p:extLst>
      <p:ext uri="{BB962C8B-B14F-4D97-AF65-F5344CB8AC3E}">
        <p14:creationId xmlns:p14="http://schemas.microsoft.com/office/powerpoint/2010/main" val="1937673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773621-1CF3-496C-8B48-1D356AE96C83}" type="datetimeFigureOut">
              <a:rPr lang="he-IL" smtClean="0"/>
              <a:t>י"ט/כסלו/תשע"ט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41690A2-2295-4762-AA88-443806383543}" type="slidenum">
              <a:rPr lang="he-IL" smtClean="0"/>
              <a:t>‹#›</a:t>
            </a:fld>
            <a:endParaRPr lang="he-I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62304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773621-1CF3-496C-8B48-1D356AE96C83}" type="datetimeFigureOut">
              <a:rPr lang="he-IL" smtClean="0"/>
              <a:t>י"ט/כסלו/תשע"ט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41690A2-2295-4762-AA88-443806383543}" type="slidenum">
              <a:rPr lang="he-IL" smtClean="0"/>
              <a:t>‹#›</a:t>
            </a:fld>
            <a:endParaRPr lang="he-IL"/>
          </a:p>
        </p:txBody>
      </p:sp>
    </p:spTree>
    <p:extLst>
      <p:ext uri="{BB962C8B-B14F-4D97-AF65-F5344CB8AC3E}">
        <p14:creationId xmlns:p14="http://schemas.microsoft.com/office/powerpoint/2010/main" val="10146839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773621-1CF3-496C-8B48-1D356AE96C83}" type="datetimeFigureOut">
              <a:rPr lang="he-IL" smtClean="0"/>
              <a:t>י"ט/כסלו/תשע"ט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41690A2-2295-4762-AA88-443806383543}" type="slidenum">
              <a:rPr lang="he-IL" smtClean="0"/>
              <a:t>‹#›</a:t>
            </a:fld>
            <a:endParaRPr lang="he-I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845301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773621-1CF3-496C-8B48-1D356AE96C83}" type="datetimeFigureOut">
              <a:rPr lang="he-IL" smtClean="0"/>
              <a:t>י"ט/כסלו/תשע"ט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41690A2-2295-4762-AA88-443806383543}" type="slidenum">
              <a:rPr lang="he-IL" smtClean="0"/>
              <a:t>‹#›</a:t>
            </a:fld>
            <a:endParaRPr lang="he-IL"/>
          </a:p>
        </p:txBody>
      </p:sp>
    </p:spTree>
    <p:extLst>
      <p:ext uri="{BB962C8B-B14F-4D97-AF65-F5344CB8AC3E}">
        <p14:creationId xmlns:p14="http://schemas.microsoft.com/office/powerpoint/2010/main" val="2641632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773621-1CF3-496C-8B48-1D356AE96C83}" type="datetimeFigureOut">
              <a:rPr lang="he-IL" smtClean="0"/>
              <a:t>י"ט/כסלו/תשע"ט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41690A2-2295-4762-AA88-443806383543}" type="slidenum">
              <a:rPr lang="he-IL" smtClean="0"/>
              <a:t>‹#›</a:t>
            </a:fld>
            <a:endParaRPr lang="he-IL"/>
          </a:p>
        </p:txBody>
      </p:sp>
    </p:spTree>
    <p:extLst>
      <p:ext uri="{BB962C8B-B14F-4D97-AF65-F5344CB8AC3E}">
        <p14:creationId xmlns:p14="http://schemas.microsoft.com/office/powerpoint/2010/main" val="10474445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773621-1CF3-496C-8B48-1D356AE96C83}" type="datetimeFigureOut">
              <a:rPr lang="he-IL" smtClean="0"/>
              <a:t>י"ט/כסלו/תשע"ט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41690A2-2295-4762-AA88-443806383543}" type="slidenum">
              <a:rPr lang="he-IL" smtClean="0"/>
              <a:t>‹#›</a:t>
            </a:fld>
            <a:endParaRPr lang="he-IL"/>
          </a:p>
        </p:txBody>
      </p:sp>
    </p:spTree>
    <p:extLst>
      <p:ext uri="{BB962C8B-B14F-4D97-AF65-F5344CB8AC3E}">
        <p14:creationId xmlns:p14="http://schemas.microsoft.com/office/powerpoint/2010/main" val="424175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773621-1CF3-496C-8B48-1D356AE96C83}" type="datetimeFigureOut">
              <a:rPr lang="he-IL" smtClean="0"/>
              <a:t>י"ט/כסלו/תשע"ט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41690A2-2295-4762-AA88-443806383543}" type="slidenum">
              <a:rPr lang="he-IL" smtClean="0"/>
              <a:t>‹#›</a:t>
            </a:fld>
            <a:endParaRPr lang="he-IL"/>
          </a:p>
        </p:txBody>
      </p:sp>
    </p:spTree>
    <p:extLst>
      <p:ext uri="{BB962C8B-B14F-4D97-AF65-F5344CB8AC3E}">
        <p14:creationId xmlns:p14="http://schemas.microsoft.com/office/powerpoint/2010/main" val="348174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773621-1CF3-496C-8B48-1D356AE96C83}" type="datetimeFigureOut">
              <a:rPr lang="he-IL" smtClean="0"/>
              <a:t>י"ט/כסלו/תשע"ט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41690A2-2295-4762-AA88-443806383543}" type="slidenum">
              <a:rPr lang="he-IL" smtClean="0"/>
              <a:t>‹#›</a:t>
            </a:fld>
            <a:endParaRPr lang="he-IL"/>
          </a:p>
        </p:txBody>
      </p:sp>
    </p:spTree>
    <p:extLst>
      <p:ext uri="{BB962C8B-B14F-4D97-AF65-F5344CB8AC3E}">
        <p14:creationId xmlns:p14="http://schemas.microsoft.com/office/powerpoint/2010/main" val="127240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773621-1CF3-496C-8B48-1D356AE96C83}" type="datetimeFigureOut">
              <a:rPr lang="he-IL" smtClean="0"/>
              <a:t>י"ט/כסלו/תשע"ט</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441690A2-2295-4762-AA88-443806383543}" type="slidenum">
              <a:rPr lang="he-IL" smtClean="0"/>
              <a:t>‹#›</a:t>
            </a:fld>
            <a:endParaRPr lang="he-IL"/>
          </a:p>
        </p:txBody>
      </p:sp>
    </p:spTree>
    <p:extLst>
      <p:ext uri="{BB962C8B-B14F-4D97-AF65-F5344CB8AC3E}">
        <p14:creationId xmlns:p14="http://schemas.microsoft.com/office/powerpoint/2010/main" val="2336426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773621-1CF3-496C-8B48-1D356AE96C83}" type="datetimeFigureOut">
              <a:rPr lang="he-IL" smtClean="0"/>
              <a:t>י"ט/כסלו/תשע"ט</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441690A2-2295-4762-AA88-443806383543}" type="slidenum">
              <a:rPr lang="he-IL" smtClean="0"/>
              <a:t>‹#›</a:t>
            </a:fld>
            <a:endParaRPr lang="he-IL"/>
          </a:p>
        </p:txBody>
      </p:sp>
    </p:spTree>
    <p:extLst>
      <p:ext uri="{BB962C8B-B14F-4D97-AF65-F5344CB8AC3E}">
        <p14:creationId xmlns:p14="http://schemas.microsoft.com/office/powerpoint/2010/main" val="2525331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773621-1CF3-496C-8B48-1D356AE96C83}" type="datetimeFigureOut">
              <a:rPr lang="he-IL" smtClean="0"/>
              <a:t>י"ט/כסלו/תשע"ט</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441690A2-2295-4762-AA88-443806383543}" type="slidenum">
              <a:rPr lang="he-IL" smtClean="0"/>
              <a:t>‹#›</a:t>
            </a:fld>
            <a:endParaRPr lang="he-IL"/>
          </a:p>
        </p:txBody>
      </p:sp>
    </p:spTree>
    <p:extLst>
      <p:ext uri="{BB962C8B-B14F-4D97-AF65-F5344CB8AC3E}">
        <p14:creationId xmlns:p14="http://schemas.microsoft.com/office/powerpoint/2010/main" val="3713040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773621-1CF3-496C-8B48-1D356AE96C83}" type="datetimeFigureOut">
              <a:rPr lang="he-IL" smtClean="0"/>
              <a:t>י"ט/כסלו/תשע"ט</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441690A2-2295-4762-AA88-443806383543}" type="slidenum">
              <a:rPr lang="he-IL" smtClean="0"/>
              <a:t>‹#›</a:t>
            </a:fld>
            <a:endParaRPr lang="he-IL"/>
          </a:p>
        </p:txBody>
      </p:sp>
    </p:spTree>
    <p:extLst>
      <p:ext uri="{BB962C8B-B14F-4D97-AF65-F5344CB8AC3E}">
        <p14:creationId xmlns:p14="http://schemas.microsoft.com/office/powerpoint/2010/main" val="2136657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9773621-1CF3-496C-8B48-1D356AE96C83}" type="datetimeFigureOut">
              <a:rPr lang="he-IL" smtClean="0"/>
              <a:t>י"ט/כסלו/תשע"ט</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441690A2-2295-4762-AA88-443806383543}" type="slidenum">
              <a:rPr lang="he-IL" smtClean="0"/>
              <a:t>‹#›</a:t>
            </a:fld>
            <a:endParaRPr lang="he-IL"/>
          </a:p>
        </p:txBody>
      </p:sp>
    </p:spTree>
    <p:extLst>
      <p:ext uri="{BB962C8B-B14F-4D97-AF65-F5344CB8AC3E}">
        <p14:creationId xmlns:p14="http://schemas.microsoft.com/office/powerpoint/2010/main" val="2623970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441690A2-2295-4762-AA88-443806383543}" type="slidenum">
              <a:rPr lang="he-IL" smtClean="0"/>
              <a:t>‹#›</a:t>
            </a:fld>
            <a:endParaRPr lang="he-IL"/>
          </a:p>
        </p:txBody>
      </p:sp>
      <p:sp>
        <p:nvSpPr>
          <p:cNvPr id="5" name="Date Placeholder 4"/>
          <p:cNvSpPr>
            <a:spLocks noGrp="1"/>
          </p:cNvSpPr>
          <p:nvPr>
            <p:ph type="dt" sz="half" idx="10"/>
          </p:nvPr>
        </p:nvSpPr>
        <p:spPr/>
        <p:txBody>
          <a:bodyPr/>
          <a:lstStyle/>
          <a:p>
            <a:fld id="{C9773621-1CF3-496C-8B48-1D356AE96C83}" type="datetimeFigureOut">
              <a:rPr lang="he-IL" smtClean="0"/>
              <a:t>י"ט/כסלו/תשע"ט</a:t>
            </a:fld>
            <a:endParaRPr lang="he-IL"/>
          </a:p>
        </p:txBody>
      </p:sp>
    </p:spTree>
    <p:extLst>
      <p:ext uri="{BB962C8B-B14F-4D97-AF65-F5344CB8AC3E}">
        <p14:creationId xmlns:p14="http://schemas.microsoft.com/office/powerpoint/2010/main" val="412426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9773621-1CF3-496C-8B48-1D356AE96C83}" type="datetimeFigureOut">
              <a:rPr lang="he-IL" smtClean="0"/>
              <a:t>י"ט/כסלו/תשע"ט</a:t>
            </a:fld>
            <a:endParaRPr lang="he-I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41690A2-2295-4762-AA88-443806383543}" type="slidenum">
              <a:rPr lang="he-IL" smtClean="0"/>
              <a:t>‹#›</a:t>
            </a:fld>
            <a:endParaRPr lang="he-IL"/>
          </a:p>
        </p:txBody>
      </p:sp>
    </p:spTree>
    <p:extLst>
      <p:ext uri="{BB962C8B-B14F-4D97-AF65-F5344CB8AC3E}">
        <p14:creationId xmlns:p14="http://schemas.microsoft.com/office/powerpoint/2010/main" val="1995355312"/>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Lst>
  <p:txStyles>
    <p:titleStyle>
      <a:lvl1pPr algn="l" defTabSz="457200" rtl="1" eaLnBrk="1" latinLnBrk="0" hangingPunct="1">
        <a:spcBef>
          <a:spcPct val="0"/>
        </a:spcBef>
        <a:buNone/>
        <a:defRPr sz="3600" kern="1200">
          <a:solidFill>
            <a:schemeClr val="accent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he.wikipedia.org/wiki/%D7%90%D7%A0%D7%92%D7%9C%D7%99%D7%AA"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clIpMt7DAN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ephotozine.com/article/fujifilm-finepix-hs30exr-bridge-camera-review-19047"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2EE4D-51FD-428E-8E95-4DECBC716C34}"/>
              </a:ext>
            </a:extLst>
          </p:cNvPr>
          <p:cNvSpPr>
            <a:spLocks noGrp="1"/>
          </p:cNvSpPr>
          <p:nvPr>
            <p:ph type="ctrTitle"/>
          </p:nvPr>
        </p:nvSpPr>
        <p:spPr/>
        <p:txBody>
          <a:bodyPr/>
          <a:lstStyle/>
          <a:p>
            <a:pPr algn="l" rtl="0"/>
            <a:r>
              <a:rPr lang="en-US" dirty="0"/>
              <a:t>Smart Home Project – Final Presentation</a:t>
            </a:r>
            <a:endParaRPr lang="he-IL" dirty="0"/>
          </a:p>
        </p:txBody>
      </p:sp>
      <p:sp>
        <p:nvSpPr>
          <p:cNvPr id="3" name="Subtitle 2">
            <a:extLst>
              <a:ext uri="{FF2B5EF4-FFF2-40B4-BE49-F238E27FC236}">
                <a16:creationId xmlns:a16="http://schemas.microsoft.com/office/drawing/2014/main" id="{2B5C8D88-6CF6-40F1-ADDC-40A13983B6C4}"/>
              </a:ext>
            </a:extLst>
          </p:cNvPr>
          <p:cNvSpPr>
            <a:spLocks noGrp="1"/>
          </p:cNvSpPr>
          <p:nvPr>
            <p:ph type="subTitle" idx="1"/>
          </p:nvPr>
        </p:nvSpPr>
        <p:spPr>
          <a:xfrm>
            <a:off x="6192981" y="4050833"/>
            <a:ext cx="3081021" cy="1096899"/>
          </a:xfrm>
        </p:spPr>
        <p:txBody>
          <a:bodyPr/>
          <a:lstStyle/>
          <a:p>
            <a:pPr algn="l" rtl="0"/>
            <a:endParaRPr lang="en-US" dirty="0"/>
          </a:p>
          <a:p>
            <a:pPr algn="ctr"/>
            <a:r>
              <a:rPr lang="en-US" dirty="0"/>
              <a:t>By: Alexey </a:t>
            </a:r>
            <a:r>
              <a:rPr lang="en-US" dirty="0" err="1"/>
              <a:t>Khromov</a:t>
            </a:r>
            <a:br>
              <a:rPr lang="en-US" dirty="0"/>
            </a:br>
            <a:r>
              <a:rPr lang="en-US" dirty="0"/>
              <a:t>Supervisor: Oren </a:t>
            </a:r>
            <a:r>
              <a:rPr lang="en-US" dirty="0" err="1"/>
              <a:t>Kalinsky</a:t>
            </a:r>
            <a:endParaRPr lang="en-US" dirty="0"/>
          </a:p>
        </p:txBody>
      </p:sp>
    </p:spTree>
    <p:extLst>
      <p:ext uri="{BB962C8B-B14F-4D97-AF65-F5344CB8AC3E}">
        <p14:creationId xmlns:p14="http://schemas.microsoft.com/office/powerpoint/2010/main" val="1575253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F733E-CBCD-41D7-BA27-398A1D9D4922}"/>
              </a:ext>
            </a:extLst>
          </p:cNvPr>
          <p:cNvSpPr>
            <a:spLocks noGrp="1"/>
          </p:cNvSpPr>
          <p:nvPr>
            <p:ph type="title"/>
          </p:nvPr>
        </p:nvSpPr>
        <p:spPr>
          <a:xfrm>
            <a:off x="677334" y="350740"/>
            <a:ext cx="8596668" cy="786531"/>
          </a:xfrm>
        </p:spPr>
        <p:txBody>
          <a:bodyPr>
            <a:normAutofit fontScale="90000"/>
          </a:bodyPr>
          <a:lstStyle/>
          <a:p>
            <a:pPr algn="r"/>
            <a:r>
              <a:rPr lang="he-IL" dirty="0"/>
              <a:t>האתגר הגדול מכולם – אבטחת פייסבוק</a:t>
            </a:r>
            <a:br>
              <a:rPr lang="he-IL" dirty="0"/>
            </a:br>
            <a:endParaRPr lang="he-IL" dirty="0"/>
          </a:p>
        </p:txBody>
      </p:sp>
      <p:sp>
        <p:nvSpPr>
          <p:cNvPr id="3" name="Content Placeholder 2">
            <a:extLst>
              <a:ext uri="{FF2B5EF4-FFF2-40B4-BE49-F238E27FC236}">
                <a16:creationId xmlns:a16="http://schemas.microsoft.com/office/drawing/2014/main" id="{BF22C231-3FDE-4D1F-97B7-1F0C5B4DBF4A}"/>
              </a:ext>
            </a:extLst>
          </p:cNvPr>
          <p:cNvSpPr>
            <a:spLocks noGrp="1"/>
          </p:cNvSpPr>
          <p:nvPr>
            <p:ph idx="1"/>
          </p:nvPr>
        </p:nvSpPr>
        <p:spPr>
          <a:xfrm>
            <a:off x="677334" y="1230684"/>
            <a:ext cx="8596668" cy="3829792"/>
          </a:xfrm>
        </p:spPr>
        <p:txBody>
          <a:bodyPr>
            <a:normAutofit fontScale="92500" lnSpcReduction="20000"/>
          </a:bodyPr>
          <a:lstStyle/>
          <a:p>
            <a:r>
              <a:rPr lang="he-IL" dirty="0"/>
              <a:t>במרץ 2018 נקבעות מטרות הפרוייקט.</a:t>
            </a:r>
          </a:p>
          <a:p>
            <a:endParaRPr lang="he-IL" dirty="0"/>
          </a:p>
          <a:p>
            <a:r>
              <a:rPr lang="he-IL" u="sng" dirty="0"/>
              <a:t>מתוך ויקיפדיה:</a:t>
            </a:r>
          </a:p>
          <a:p>
            <a:r>
              <a:rPr lang="he-IL" b="1" dirty="0">
                <a:solidFill>
                  <a:schemeClr val="tx1"/>
                </a:solidFill>
              </a:rPr>
              <a:t>קיימברידג' אנליטיקה</a:t>
            </a:r>
            <a:r>
              <a:rPr lang="he-IL" dirty="0">
                <a:solidFill>
                  <a:schemeClr val="tx1"/>
                </a:solidFill>
              </a:rPr>
              <a:t> </a:t>
            </a:r>
            <a:r>
              <a:rPr lang="en-US" dirty="0">
                <a:solidFill>
                  <a:schemeClr val="tx1"/>
                </a:solidFill>
              </a:rPr>
              <a:t>)</a:t>
            </a:r>
            <a:r>
              <a:rPr lang="he-IL" dirty="0">
                <a:solidFill>
                  <a:schemeClr val="tx1"/>
                </a:solidFill>
              </a:rPr>
              <a:t>ב</a:t>
            </a:r>
            <a:r>
              <a:rPr lang="he-IL" dirty="0">
                <a:solidFill>
                  <a:schemeClr val="tx1"/>
                </a:solidFill>
                <a:hlinkClick r:id="rId2" tooltip="אנגלית">
                  <a:extLst>
                    <a:ext uri="{A12FA001-AC4F-418D-AE19-62706E023703}">
                      <ahyp:hlinkClr xmlns:ahyp="http://schemas.microsoft.com/office/drawing/2018/hyperlinkcolor" val="tx"/>
                    </a:ext>
                  </a:extLst>
                </a:hlinkClick>
              </a:rPr>
              <a:t>אנגלית</a:t>
            </a:r>
            <a:r>
              <a:rPr lang="he-IL" dirty="0">
                <a:solidFill>
                  <a:schemeClr val="tx1"/>
                </a:solidFill>
              </a:rPr>
              <a:t> </a:t>
            </a:r>
            <a:r>
              <a:rPr lang="en-US" dirty="0">
                <a:solidFill>
                  <a:schemeClr val="tx1"/>
                </a:solidFill>
              </a:rPr>
              <a:t>: (</a:t>
            </a:r>
            <a:r>
              <a:rPr lang="en-US" b="1" dirty="0">
                <a:solidFill>
                  <a:schemeClr val="tx1"/>
                </a:solidFill>
              </a:rPr>
              <a:t>Cambridge Analytica</a:t>
            </a:r>
            <a:r>
              <a:rPr lang="he-IL" dirty="0"/>
              <a:t>הייתה חברה פרטית</a:t>
            </a:r>
            <a:r>
              <a:rPr lang="en-US" dirty="0"/>
              <a:t> </a:t>
            </a:r>
            <a:r>
              <a:rPr lang="he-IL" dirty="0"/>
              <a:t>בריטית</a:t>
            </a:r>
            <a:r>
              <a:rPr lang="en-US" dirty="0"/>
              <a:t> </a:t>
            </a:r>
            <a:r>
              <a:rPr lang="he-IL" dirty="0"/>
              <a:t>ששילבה כריית נתונים</a:t>
            </a:r>
            <a:r>
              <a:rPr lang="en-US" dirty="0"/>
              <a:t>, </a:t>
            </a:r>
            <a:r>
              <a:rPr lang="he-IL" dirty="0"/>
              <a:t>מסחר בנתונים</a:t>
            </a:r>
            <a:r>
              <a:rPr lang="en-US" dirty="0"/>
              <a:t>, </a:t>
            </a:r>
            <a:r>
              <a:rPr lang="he-IL" dirty="0"/>
              <a:t>ניתוח מידע</a:t>
            </a:r>
            <a:r>
              <a:rPr lang="en-US" dirty="0"/>
              <a:t> </a:t>
            </a:r>
            <a:r>
              <a:rPr lang="he-IL" dirty="0"/>
              <a:t>ואסטרטגיה תקשורתית לצורך השפעה על תהליכי בחירות</a:t>
            </a:r>
            <a:r>
              <a:rPr lang="en-US" dirty="0"/>
              <a:t> </a:t>
            </a:r>
            <a:r>
              <a:rPr lang="he-IL" dirty="0"/>
              <a:t>במדינות ברחבי העולם[...] עשתה שימוש עסקי במידע אישי מפייסבוק...</a:t>
            </a:r>
          </a:p>
          <a:p>
            <a:endParaRPr lang="he-IL" dirty="0"/>
          </a:p>
          <a:p>
            <a:r>
              <a:rPr lang="he-IL" dirty="0"/>
              <a:t>באפריל 2018 פייסבוק סוגרת הרשאות </a:t>
            </a:r>
            <a:r>
              <a:rPr lang="en-US" dirty="0" err="1"/>
              <a:t>publish_actions</a:t>
            </a:r>
            <a:r>
              <a:rPr lang="he-IL" dirty="0"/>
              <a:t>, שבהן היינו אמורים להשתמש לזיהוי אנשים ע"י העלאת התמונה לקיר ה</a:t>
            </a:r>
            <a:r>
              <a:rPr lang="en-US" dirty="0"/>
              <a:t>ADMIN</a:t>
            </a:r>
            <a:r>
              <a:rPr lang="he-IL" dirty="0"/>
              <a:t>.</a:t>
            </a:r>
          </a:p>
          <a:p>
            <a:endParaRPr lang="he-IL" dirty="0"/>
          </a:p>
          <a:p>
            <a:r>
              <a:rPr lang="he-IL" dirty="0"/>
              <a:t>ניסיון נוסף:</a:t>
            </a:r>
            <a:r>
              <a:rPr lang="en-US" dirty="0"/>
              <a:t> </a:t>
            </a:r>
            <a:r>
              <a:rPr lang="he-IL" dirty="0"/>
              <a:t>העלאת תמונה לעמוד ציבורי במקום לקיר ה</a:t>
            </a:r>
            <a:r>
              <a:rPr lang="en-US" dirty="0"/>
              <a:t>ADMIN</a:t>
            </a:r>
            <a:r>
              <a:rPr lang="he-IL" dirty="0"/>
              <a:t> –אך גם את ההרשאות האלה פייסבוק סגרה לפני כמה שנים</a:t>
            </a:r>
            <a:r>
              <a:rPr lang="he-IL" dirty="0">
                <a:sym typeface="Wingdings" panose="05000000000000000000" pitchFamily="2" charset="2"/>
              </a:rPr>
              <a:t></a:t>
            </a:r>
          </a:p>
        </p:txBody>
      </p:sp>
      <p:sp>
        <p:nvSpPr>
          <p:cNvPr id="5" name="Content Placeholder 2">
            <a:extLst>
              <a:ext uri="{FF2B5EF4-FFF2-40B4-BE49-F238E27FC236}">
                <a16:creationId xmlns:a16="http://schemas.microsoft.com/office/drawing/2014/main" id="{4A6F33F9-672C-4AB3-BD92-4440375C9CDB}"/>
              </a:ext>
            </a:extLst>
          </p:cNvPr>
          <p:cNvSpPr txBox="1">
            <a:spLocks/>
          </p:cNvSpPr>
          <p:nvPr/>
        </p:nvSpPr>
        <p:spPr>
          <a:xfrm>
            <a:off x="677334" y="5349832"/>
            <a:ext cx="8596668" cy="389014"/>
          </a:xfrm>
          <a:prstGeom prst="rect">
            <a:avLst/>
          </a:prstGeom>
        </p:spPr>
        <p:txBody>
          <a:bodyPr vert="horz" lIns="91440" tIns="45720" rIns="91440" bIns="45720" rtlCol="0">
            <a:normAutofit/>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he-IL" b="1" dirty="0">
                <a:solidFill>
                  <a:srgbClr val="F49100"/>
                </a:solidFill>
                <a:sym typeface="Wingdings" panose="05000000000000000000" pitchFamily="2" charset="2"/>
              </a:rPr>
              <a:t>הפתרון: </a:t>
            </a:r>
            <a:r>
              <a:rPr lang="he-IL" b="1" dirty="0">
                <a:solidFill>
                  <a:srgbClr val="F49100"/>
                </a:solidFill>
              </a:rPr>
              <a:t>שימוש בשירותי ענן של אמאזון (</a:t>
            </a:r>
            <a:r>
              <a:rPr lang="en-US" b="1" dirty="0">
                <a:solidFill>
                  <a:srgbClr val="F49100"/>
                </a:solidFill>
              </a:rPr>
              <a:t>AWS</a:t>
            </a:r>
            <a:r>
              <a:rPr lang="he-IL" b="1" dirty="0">
                <a:solidFill>
                  <a:srgbClr val="F49100"/>
                </a:solidFill>
              </a:rPr>
              <a:t>) ואפליקציה </a:t>
            </a:r>
            <a:r>
              <a:rPr lang="en-US" b="1" dirty="0" err="1">
                <a:solidFill>
                  <a:srgbClr val="F49100"/>
                </a:solidFill>
              </a:rPr>
              <a:t>Rekognition</a:t>
            </a:r>
            <a:r>
              <a:rPr lang="he-IL" b="1" dirty="0">
                <a:solidFill>
                  <a:srgbClr val="F49100"/>
                </a:solidFill>
              </a:rPr>
              <a:t>!</a:t>
            </a:r>
          </a:p>
          <a:p>
            <a:endParaRPr lang="he-IL" dirty="0"/>
          </a:p>
        </p:txBody>
      </p:sp>
    </p:spTree>
    <p:extLst>
      <p:ext uri="{BB962C8B-B14F-4D97-AF65-F5344CB8AC3E}">
        <p14:creationId xmlns:p14="http://schemas.microsoft.com/office/powerpoint/2010/main" val="558576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4C27D-3735-4937-BD75-97D88128893D}"/>
              </a:ext>
            </a:extLst>
          </p:cNvPr>
          <p:cNvSpPr>
            <a:spLocks noGrp="1"/>
          </p:cNvSpPr>
          <p:nvPr>
            <p:ph type="title"/>
          </p:nvPr>
        </p:nvSpPr>
        <p:spPr>
          <a:xfrm>
            <a:off x="677334" y="639289"/>
            <a:ext cx="8596668" cy="839190"/>
          </a:xfrm>
        </p:spPr>
        <p:txBody>
          <a:bodyPr/>
          <a:lstStyle/>
          <a:p>
            <a:pPr algn="r"/>
            <a:r>
              <a:rPr lang="he-IL" dirty="0"/>
              <a:t>פייסבוק אבטחה - המשך</a:t>
            </a:r>
          </a:p>
        </p:txBody>
      </p:sp>
      <p:sp>
        <p:nvSpPr>
          <p:cNvPr id="3" name="Content Placeholder 2">
            <a:extLst>
              <a:ext uri="{FF2B5EF4-FFF2-40B4-BE49-F238E27FC236}">
                <a16:creationId xmlns:a16="http://schemas.microsoft.com/office/drawing/2014/main" id="{6641BF0C-B75E-446F-8AA1-F80880E5CD98}"/>
              </a:ext>
            </a:extLst>
          </p:cNvPr>
          <p:cNvSpPr>
            <a:spLocks noGrp="1"/>
          </p:cNvSpPr>
          <p:nvPr>
            <p:ph idx="1"/>
          </p:nvPr>
        </p:nvSpPr>
        <p:spPr>
          <a:xfrm>
            <a:off x="677334" y="2265428"/>
            <a:ext cx="8596668" cy="1653429"/>
          </a:xfrm>
        </p:spPr>
        <p:txBody>
          <a:bodyPr>
            <a:normAutofit/>
          </a:bodyPr>
          <a:lstStyle/>
          <a:p>
            <a:pPr lvl="0"/>
            <a:r>
              <a:rPr lang="he-IL" dirty="0"/>
              <a:t>אתגר שצץ לאורך הפרוייקט: הצגת עמודי פייסבוק.</a:t>
            </a:r>
          </a:p>
          <a:p>
            <a:pPr lvl="0"/>
            <a:endParaRPr lang="he-IL" dirty="0"/>
          </a:p>
          <a:p>
            <a:pPr lvl="0"/>
            <a:r>
              <a:rPr lang="he-IL" dirty="0"/>
              <a:t>תחילה הצגנו דף של פייסבוק, וניתן היה לגלול בין דפים בעזרת תנועות ידיים לצדדים. אך גם כאן פייסבוק חוסמים את החלקים הפנימיים של ה</a:t>
            </a:r>
            <a:r>
              <a:rPr lang="en-US" dirty="0"/>
              <a:t>PLUGIN</a:t>
            </a:r>
            <a:r>
              <a:rPr lang="he-IL" dirty="0"/>
              <a:t> שלהם לשינוי ע"י קוד!</a:t>
            </a:r>
          </a:p>
          <a:p>
            <a:pPr lvl="0"/>
            <a:endParaRPr lang="en-US" dirty="0"/>
          </a:p>
        </p:txBody>
      </p:sp>
      <p:sp>
        <p:nvSpPr>
          <p:cNvPr id="4" name="Content Placeholder 2">
            <a:extLst>
              <a:ext uri="{FF2B5EF4-FFF2-40B4-BE49-F238E27FC236}">
                <a16:creationId xmlns:a16="http://schemas.microsoft.com/office/drawing/2014/main" id="{CDC4D9DD-DC2F-42B7-8D3C-AE329630ECAB}"/>
              </a:ext>
            </a:extLst>
          </p:cNvPr>
          <p:cNvSpPr txBox="1">
            <a:spLocks/>
          </p:cNvSpPr>
          <p:nvPr/>
        </p:nvSpPr>
        <p:spPr>
          <a:xfrm>
            <a:off x="677334" y="3918857"/>
            <a:ext cx="8596668" cy="907263"/>
          </a:xfrm>
          <a:prstGeom prst="rect">
            <a:avLst/>
          </a:prstGeom>
        </p:spPr>
        <p:txBody>
          <a:bodyPr vert="horz" lIns="91440" tIns="45720" rIns="91440" bIns="45720" rtlCol="0">
            <a:normAutofit/>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he-IL" dirty="0"/>
              <a:t>פתרון יצירתי: במקום להציג את דף הפייסבוק, נציג פוסט אחד בלבד בכל פעם, ועם תנועות ידיים מעלה ומטה, נגלול בין פוסטים של אותו עמוד.</a:t>
            </a:r>
            <a:endParaRPr lang="en-US" dirty="0"/>
          </a:p>
        </p:txBody>
      </p:sp>
    </p:spTree>
    <p:extLst>
      <p:ext uri="{BB962C8B-B14F-4D97-AF65-F5344CB8AC3E}">
        <p14:creationId xmlns:p14="http://schemas.microsoft.com/office/powerpoint/2010/main" val="1209350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5C742-6225-4FA4-8882-CA32B4972C2F}"/>
              </a:ext>
            </a:extLst>
          </p:cNvPr>
          <p:cNvSpPr>
            <a:spLocks noGrp="1"/>
          </p:cNvSpPr>
          <p:nvPr>
            <p:ph type="title"/>
          </p:nvPr>
        </p:nvSpPr>
        <p:spPr>
          <a:xfrm>
            <a:off x="677334" y="816638"/>
            <a:ext cx="8596668" cy="1320800"/>
          </a:xfrm>
        </p:spPr>
        <p:txBody>
          <a:bodyPr/>
          <a:lstStyle/>
          <a:p>
            <a:pPr algn="r"/>
            <a:r>
              <a:rPr lang="he-IL" dirty="0"/>
              <a:t>התוכנית להיום</a:t>
            </a:r>
          </a:p>
        </p:txBody>
      </p:sp>
      <p:sp>
        <p:nvSpPr>
          <p:cNvPr id="3" name="Content Placeholder 2">
            <a:extLst>
              <a:ext uri="{FF2B5EF4-FFF2-40B4-BE49-F238E27FC236}">
                <a16:creationId xmlns:a16="http://schemas.microsoft.com/office/drawing/2014/main" id="{AAC25F49-80AC-493A-9B3A-B0F555EAC39C}"/>
              </a:ext>
            </a:extLst>
          </p:cNvPr>
          <p:cNvSpPr>
            <a:spLocks noGrp="1"/>
          </p:cNvSpPr>
          <p:nvPr>
            <p:ph idx="1"/>
          </p:nvPr>
        </p:nvSpPr>
        <p:spPr>
          <a:xfrm>
            <a:off x="445765" y="1934958"/>
            <a:ext cx="8596668" cy="3880773"/>
          </a:xfrm>
        </p:spPr>
        <p:txBody>
          <a:bodyPr>
            <a:normAutofit lnSpcReduction="10000"/>
          </a:bodyPr>
          <a:lstStyle/>
          <a:p>
            <a:r>
              <a:rPr lang="he-IL" dirty="0"/>
              <a:t>הדגמה </a:t>
            </a:r>
          </a:p>
          <a:p>
            <a:r>
              <a:rPr lang="he-IL" dirty="0"/>
              <a:t>מבוא</a:t>
            </a:r>
          </a:p>
          <a:p>
            <a:r>
              <a:rPr lang="he-IL" dirty="0"/>
              <a:t>אתגרים</a:t>
            </a:r>
          </a:p>
          <a:p>
            <a:r>
              <a:rPr lang="he-IL" dirty="0"/>
              <a:t>מבט על</a:t>
            </a:r>
          </a:p>
          <a:p>
            <a:r>
              <a:rPr lang="en-US" dirty="0"/>
              <a:t>SDKs &amp; APIs</a:t>
            </a:r>
            <a:endParaRPr lang="he-IL" dirty="0"/>
          </a:p>
          <a:p>
            <a:r>
              <a:rPr lang="he-IL" dirty="0"/>
              <a:t>אתגרי אבטחת פייסבוק</a:t>
            </a:r>
          </a:p>
          <a:p>
            <a:r>
              <a:rPr lang="he-IL" dirty="0"/>
              <a:t>אלגוריתם זיהוי משתמש</a:t>
            </a:r>
          </a:p>
          <a:p>
            <a:r>
              <a:rPr lang="he-IL" dirty="0"/>
              <a:t>אתגר זיהוי תנועות ידיים</a:t>
            </a:r>
          </a:p>
          <a:p>
            <a:r>
              <a:rPr lang="he-IL" dirty="0"/>
              <a:t>פתרונות לאתגרים נוספים</a:t>
            </a:r>
          </a:p>
          <a:p>
            <a:r>
              <a:rPr lang="he-IL" dirty="0"/>
              <a:t>סיכום</a:t>
            </a:r>
          </a:p>
          <a:p>
            <a:pPr marL="0" indent="0">
              <a:buNone/>
            </a:pPr>
            <a:endParaRPr lang="he-IL" dirty="0"/>
          </a:p>
        </p:txBody>
      </p:sp>
      <p:pic>
        <p:nvPicPr>
          <p:cNvPr id="5" name="Graphic 4" descr="Checkmark">
            <a:extLst>
              <a:ext uri="{FF2B5EF4-FFF2-40B4-BE49-F238E27FC236}">
                <a16:creationId xmlns:a16="http://schemas.microsoft.com/office/drawing/2014/main" id="{6B0AAFBF-F9BD-4821-8EDF-B8F994BDB9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22886" y="1857769"/>
            <a:ext cx="393185" cy="393185"/>
          </a:xfrm>
          <a:prstGeom prst="rect">
            <a:avLst/>
          </a:prstGeom>
        </p:spPr>
      </p:pic>
      <p:pic>
        <p:nvPicPr>
          <p:cNvPr id="6" name="Graphic 5" descr="Checkmark">
            <a:extLst>
              <a:ext uri="{FF2B5EF4-FFF2-40B4-BE49-F238E27FC236}">
                <a16:creationId xmlns:a16="http://schemas.microsoft.com/office/drawing/2014/main" id="{E1E685CC-043B-4589-AEC0-536FBB8FE5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22885" y="2214627"/>
            <a:ext cx="393185" cy="393185"/>
          </a:xfrm>
          <a:prstGeom prst="rect">
            <a:avLst/>
          </a:prstGeom>
        </p:spPr>
      </p:pic>
      <p:pic>
        <p:nvPicPr>
          <p:cNvPr id="7" name="Graphic 6" descr="Checkmark">
            <a:extLst>
              <a:ext uri="{FF2B5EF4-FFF2-40B4-BE49-F238E27FC236}">
                <a16:creationId xmlns:a16="http://schemas.microsoft.com/office/drawing/2014/main" id="{B96B167C-A0C1-42F8-8005-D63BAF8FC97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22884" y="2602454"/>
            <a:ext cx="393185" cy="393185"/>
          </a:xfrm>
          <a:prstGeom prst="rect">
            <a:avLst/>
          </a:prstGeom>
        </p:spPr>
      </p:pic>
      <p:pic>
        <p:nvPicPr>
          <p:cNvPr id="8" name="Graphic 7" descr="Checkmark">
            <a:extLst>
              <a:ext uri="{FF2B5EF4-FFF2-40B4-BE49-F238E27FC236}">
                <a16:creationId xmlns:a16="http://schemas.microsoft.com/office/drawing/2014/main" id="{A1CFAF57-D06D-426D-A87B-7CAC28C314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33106" y="2993622"/>
            <a:ext cx="393185" cy="393185"/>
          </a:xfrm>
          <a:prstGeom prst="rect">
            <a:avLst/>
          </a:prstGeom>
        </p:spPr>
      </p:pic>
      <p:pic>
        <p:nvPicPr>
          <p:cNvPr id="9" name="Graphic 8" descr="Checkmark">
            <a:extLst>
              <a:ext uri="{FF2B5EF4-FFF2-40B4-BE49-F238E27FC236}">
                <a16:creationId xmlns:a16="http://schemas.microsoft.com/office/drawing/2014/main" id="{08FD20E2-A256-4562-927C-592A98459D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33106" y="3386807"/>
            <a:ext cx="393185" cy="393185"/>
          </a:xfrm>
          <a:prstGeom prst="rect">
            <a:avLst/>
          </a:prstGeom>
        </p:spPr>
      </p:pic>
      <p:pic>
        <p:nvPicPr>
          <p:cNvPr id="10" name="Graphic 9" descr="Checkmark">
            <a:extLst>
              <a:ext uri="{FF2B5EF4-FFF2-40B4-BE49-F238E27FC236}">
                <a16:creationId xmlns:a16="http://schemas.microsoft.com/office/drawing/2014/main" id="{922A5488-F895-43D4-9AE6-28F854DA33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99407" y="3779992"/>
            <a:ext cx="393185" cy="393185"/>
          </a:xfrm>
          <a:prstGeom prst="rect">
            <a:avLst/>
          </a:prstGeom>
        </p:spPr>
      </p:pic>
    </p:spTree>
    <p:extLst>
      <p:ext uri="{BB962C8B-B14F-4D97-AF65-F5344CB8AC3E}">
        <p14:creationId xmlns:p14="http://schemas.microsoft.com/office/powerpoint/2010/main" val="3953778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46588-9272-4EBD-9CBF-576582F13B65}"/>
              </a:ext>
            </a:extLst>
          </p:cNvPr>
          <p:cNvSpPr>
            <a:spLocks noGrp="1"/>
          </p:cNvSpPr>
          <p:nvPr>
            <p:ph type="title"/>
          </p:nvPr>
        </p:nvSpPr>
        <p:spPr>
          <a:xfrm>
            <a:off x="677334" y="522832"/>
            <a:ext cx="9000622" cy="1320800"/>
          </a:xfrm>
        </p:spPr>
        <p:txBody>
          <a:bodyPr>
            <a:normAutofit fontScale="90000"/>
          </a:bodyPr>
          <a:lstStyle/>
          <a:p>
            <a:r>
              <a:rPr lang="en-US" sz="4000" dirty="0"/>
              <a:t>New User Flow: </a:t>
            </a:r>
            <a:br>
              <a:rPr lang="en-US" dirty="0"/>
            </a:br>
            <a:r>
              <a:rPr lang="en-US" dirty="0"/>
              <a:t>Client </a:t>
            </a:r>
            <a:r>
              <a:rPr lang="en-US" dirty="0">
                <a:sym typeface="Wingdings" panose="05000000000000000000" pitchFamily="2" charset="2"/>
              </a:rPr>
              <a:t></a:t>
            </a:r>
            <a:r>
              <a:rPr lang="en-US" dirty="0"/>
              <a:t> Server </a:t>
            </a:r>
            <a:r>
              <a:rPr lang="en-US" dirty="0">
                <a:sym typeface="Wingdings" panose="05000000000000000000" pitchFamily="2" charset="2"/>
              </a:rPr>
              <a:t></a:t>
            </a:r>
            <a:r>
              <a:rPr lang="en-US" dirty="0"/>
              <a:t> AWS </a:t>
            </a:r>
            <a:r>
              <a:rPr lang="en-US" dirty="0">
                <a:sym typeface="Wingdings" panose="05000000000000000000" pitchFamily="2" charset="2"/>
              </a:rPr>
              <a:t> </a:t>
            </a:r>
            <a:r>
              <a:rPr lang="en-US" dirty="0"/>
              <a:t>Server </a:t>
            </a:r>
            <a:r>
              <a:rPr lang="en-US" dirty="0">
                <a:sym typeface="Wingdings" panose="05000000000000000000" pitchFamily="2" charset="2"/>
              </a:rPr>
              <a:t></a:t>
            </a:r>
            <a:r>
              <a:rPr lang="en-US" dirty="0"/>
              <a:t> Client</a:t>
            </a:r>
            <a:r>
              <a:rPr lang="en-US" dirty="0">
                <a:sym typeface="Wingdings" panose="05000000000000000000" pitchFamily="2" charset="2"/>
              </a:rPr>
              <a:t> </a:t>
            </a:r>
            <a:r>
              <a:rPr lang="he-IL" dirty="0"/>
              <a:t> </a:t>
            </a:r>
          </a:p>
        </p:txBody>
      </p:sp>
      <p:graphicFrame>
        <p:nvGraphicFramePr>
          <p:cNvPr id="4" name="Diagram 3">
            <a:extLst>
              <a:ext uri="{FF2B5EF4-FFF2-40B4-BE49-F238E27FC236}">
                <a16:creationId xmlns:a16="http://schemas.microsoft.com/office/drawing/2014/main" id="{942A680B-C8DD-461E-8358-496B926504FB}"/>
              </a:ext>
            </a:extLst>
          </p:cNvPr>
          <p:cNvGraphicFramePr/>
          <p:nvPr>
            <p:extLst>
              <p:ext uri="{D42A27DB-BD31-4B8C-83A1-F6EECF244321}">
                <p14:modId xmlns:p14="http://schemas.microsoft.com/office/powerpoint/2010/main" val="2241352333"/>
              </p:ext>
            </p:extLst>
          </p:nvPr>
        </p:nvGraphicFramePr>
        <p:xfrm>
          <a:off x="1206255" y="1843632"/>
          <a:ext cx="7650152" cy="41944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0019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46588-9272-4EBD-9CBF-576582F13B65}"/>
              </a:ext>
            </a:extLst>
          </p:cNvPr>
          <p:cNvSpPr>
            <a:spLocks noGrp="1"/>
          </p:cNvSpPr>
          <p:nvPr>
            <p:ph type="title"/>
          </p:nvPr>
        </p:nvSpPr>
        <p:spPr>
          <a:xfrm>
            <a:off x="677334" y="522832"/>
            <a:ext cx="9000622" cy="1320800"/>
          </a:xfrm>
        </p:spPr>
        <p:txBody>
          <a:bodyPr>
            <a:normAutofit/>
          </a:bodyPr>
          <a:lstStyle/>
          <a:p>
            <a:r>
              <a:rPr lang="en-US" dirty="0"/>
              <a:t>Photo Recognition Flow: </a:t>
            </a:r>
            <a:br>
              <a:rPr lang="en-US" dirty="0"/>
            </a:br>
            <a:r>
              <a:rPr lang="en-US" dirty="0"/>
              <a:t>Server </a:t>
            </a:r>
            <a:r>
              <a:rPr lang="en-US" dirty="0">
                <a:sym typeface="Wingdings" panose="05000000000000000000" pitchFamily="2" charset="2"/>
              </a:rPr>
              <a:t></a:t>
            </a:r>
            <a:r>
              <a:rPr lang="en-US" dirty="0"/>
              <a:t> AWS </a:t>
            </a:r>
            <a:r>
              <a:rPr lang="en-US" dirty="0">
                <a:sym typeface="Wingdings" panose="05000000000000000000" pitchFamily="2" charset="2"/>
              </a:rPr>
              <a:t></a:t>
            </a:r>
            <a:r>
              <a:rPr lang="en-US" dirty="0"/>
              <a:t> Server </a:t>
            </a:r>
            <a:r>
              <a:rPr lang="en-US" dirty="0">
                <a:sym typeface="Wingdings" panose="05000000000000000000" pitchFamily="2" charset="2"/>
              </a:rPr>
              <a:t> FB</a:t>
            </a:r>
            <a:endParaRPr lang="he-IL" dirty="0"/>
          </a:p>
        </p:txBody>
      </p:sp>
      <p:graphicFrame>
        <p:nvGraphicFramePr>
          <p:cNvPr id="4" name="Diagram 3">
            <a:extLst>
              <a:ext uri="{FF2B5EF4-FFF2-40B4-BE49-F238E27FC236}">
                <a16:creationId xmlns:a16="http://schemas.microsoft.com/office/drawing/2014/main" id="{942A680B-C8DD-461E-8358-496B926504FB}"/>
              </a:ext>
            </a:extLst>
          </p:cNvPr>
          <p:cNvGraphicFramePr/>
          <p:nvPr>
            <p:extLst>
              <p:ext uri="{D42A27DB-BD31-4B8C-83A1-F6EECF244321}">
                <p14:modId xmlns:p14="http://schemas.microsoft.com/office/powerpoint/2010/main" val="3288815387"/>
              </p:ext>
            </p:extLst>
          </p:nvPr>
        </p:nvGraphicFramePr>
        <p:xfrm>
          <a:off x="498331" y="1594249"/>
          <a:ext cx="9179625" cy="4978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4649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5C742-6225-4FA4-8882-CA32B4972C2F}"/>
              </a:ext>
            </a:extLst>
          </p:cNvPr>
          <p:cNvSpPr>
            <a:spLocks noGrp="1"/>
          </p:cNvSpPr>
          <p:nvPr>
            <p:ph type="title"/>
          </p:nvPr>
        </p:nvSpPr>
        <p:spPr>
          <a:xfrm>
            <a:off x="677334" y="816638"/>
            <a:ext cx="8596668" cy="1320800"/>
          </a:xfrm>
        </p:spPr>
        <p:txBody>
          <a:bodyPr/>
          <a:lstStyle/>
          <a:p>
            <a:pPr algn="r"/>
            <a:r>
              <a:rPr lang="he-IL" dirty="0"/>
              <a:t>התוכנית להיום</a:t>
            </a:r>
          </a:p>
        </p:txBody>
      </p:sp>
      <p:sp>
        <p:nvSpPr>
          <p:cNvPr id="3" name="Content Placeholder 2">
            <a:extLst>
              <a:ext uri="{FF2B5EF4-FFF2-40B4-BE49-F238E27FC236}">
                <a16:creationId xmlns:a16="http://schemas.microsoft.com/office/drawing/2014/main" id="{AAC25F49-80AC-493A-9B3A-B0F555EAC39C}"/>
              </a:ext>
            </a:extLst>
          </p:cNvPr>
          <p:cNvSpPr>
            <a:spLocks noGrp="1"/>
          </p:cNvSpPr>
          <p:nvPr>
            <p:ph idx="1"/>
          </p:nvPr>
        </p:nvSpPr>
        <p:spPr>
          <a:xfrm>
            <a:off x="445765" y="1934958"/>
            <a:ext cx="8596668" cy="3880773"/>
          </a:xfrm>
        </p:spPr>
        <p:txBody>
          <a:bodyPr>
            <a:normAutofit lnSpcReduction="10000"/>
          </a:bodyPr>
          <a:lstStyle/>
          <a:p>
            <a:r>
              <a:rPr lang="he-IL" dirty="0"/>
              <a:t>הדגמה </a:t>
            </a:r>
          </a:p>
          <a:p>
            <a:r>
              <a:rPr lang="he-IL" dirty="0"/>
              <a:t>מבוא</a:t>
            </a:r>
          </a:p>
          <a:p>
            <a:r>
              <a:rPr lang="he-IL" dirty="0"/>
              <a:t>אתגרים</a:t>
            </a:r>
          </a:p>
          <a:p>
            <a:r>
              <a:rPr lang="he-IL" dirty="0"/>
              <a:t>מבט על</a:t>
            </a:r>
          </a:p>
          <a:p>
            <a:r>
              <a:rPr lang="en-US" dirty="0"/>
              <a:t>SDKs &amp; APIs</a:t>
            </a:r>
            <a:endParaRPr lang="he-IL" dirty="0"/>
          </a:p>
          <a:p>
            <a:r>
              <a:rPr lang="he-IL" dirty="0"/>
              <a:t>אתגרי אבטחת פייסבוק</a:t>
            </a:r>
          </a:p>
          <a:p>
            <a:r>
              <a:rPr lang="he-IL" dirty="0"/>
              <a:t>אלגוריתם זיהוי משתמש</a:t>
            </a:r>
          </a:p>
          <a:p>
            <a:r>
              <a:rPr lang="he-IL" dirty="0"/>
              <a:t>אתגר זיהוי תנועות ידיים</a:t>
            </a:r>
          </a:p>
          <a:p>
            <a:r>
              <a:rPr lang="he-IL" dirty="0"/>
              <a:t>פתרונות לאתגרים נוספים</a:t>
            </a:r>
          </a:p>
          <a:p>
            <a:r>
              <a:rPr lang="he-IL" dirty="0"/>
              <a:t>סיכום</a:t>
            </a:r>
          </a:p>
          <a:p>
            <a:pPr marL="0" indent="0">
              <a:buNone/>
            </a:pPr>
            <a:endParaRPr lang="he-IL" dirty="0"/>
          </a:p>
        </p:txBody>
      </p:sp>
      <p:pic>
        <p:nvPicPr>
          <p:cNvPr id="5" name="Graphic 4" descr="Checkmark">
            <a:extLst>
              <a:ext uri="{FF2B5EF4-FFF2-40B4-BE49-F238E27FC236}">
                <a16:creationId xmlns:a16="http://schemas.microsoft.com/office/drawing/2014/main" id="{6B0AAFBF-F9BD-4821-8EDF-B8F994BDB9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22886" y="1857769"/>
            <a:ext cx="393185" cy="393185"/>
          </a:xfrm>
          <a:prstGeom prst="rect">
            <a:avLst/>
          </a:prstGeom>
        </p:spPr>
      </p:pic>
      <p:pic>
        <p:nvPicPr>
          <p:cNvPr id="6" name="Graphic 5" descr="Checkmark">
            <a:extLst>
              <a:ext uri="{FF2B5EF4-FFF2-40B4-BE49-F238E27FC236}">
                <a16:creationId xmlns:a16="http://schemas.microsoft.com/office/drawing/2014/main" id="{E1E685CC-043B-4589-AEC0-536FBB8FE5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22885" y="2214627"/>
            <a:ext cx="393185" cy="393185"/>
          </a:xfrm>
          <a:prstGeom prst="rect">
            <a:avLst/>
          </a:prstGeom>
        </p:spPr>
      </p:pic>
      <p:pic>
        <p:nvPicPr>
          <p:cNvPr id="7" name="Graphic 6" descr="Checkmark">
            <a:extLst>
              <a:ext uri="{FF2B5EF4-FFF2-40B4-BE49-F238E27FC236}">
                <a16:creationId xmlns:a16="http://schemas.microsoft.com/office/drawing/2014/main" id="{B96B167C-A0C1-42F8-8005-D63BAF8FC97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22884" y="2602454"/>
            <a:ext cx="393185" cy="393185"/>
          </a:xfrm>
          <a:prstGeom prst="rect">
            <a:avLst/>
          </a:prstGeom>
        </p:spPr>
      </p:pic>
      <p:pic>
        <p:nvPicPr>
          <p:cNvPr id="8" name="Graphic 7" descr="Checkmark">
            <a:extLst>
              <a:ext uri="{FF2B5EF4-FFF2-40B4-BE49-F238E27FC236}">
                <a16:creationId xmlns:a16="http://schemas.microsoft.com/office/drawing/2014/main" id="{A1CFAF57-D06D-426D-A87B-7CAC28C314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33106" y="2993622"/>
            <a:ext cx="393185" cy="393185"/>
          </a:xfrm>
          <a:prstGeom prst="rect">
            <a:avLst/>
          </a:prstGeom>
        </p:spPr>
      </p:pic>
      <p:pic>
        <p:nvPicPr>
          <p:cNvPr id="9" name="Graphic 8" descr="Checkmark">
            <a:extLst>
              <a:ext uri="{FF2B5EF4-FFF2-40B4-BE49-F238E27FC236}">
                <a16:creationId xmlns:a16="http://schemas.microsoft.com/office/drawing/2014/main" id="{08FD20E2-A256-4562-927C-592A98459D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33106" y="3386807"/>
            <a:ext cx="393185" cy="393185"/>
          </a:xfrm>
          <a:prstGeom prst="rect">
            <a:avLst/>
          </a:prstGeom>
        </p:spPr>
      </p:pic>
      <p:pic>
        <p:nvPicPr>
          <p:cNvPr id="10" name="Graphic 9" descr="Checkmark">
            <a:extLst>
              <a:ext uri="{FF2B5EF4-FFF2-40B4-BE49-F238E27FC236}">
                <a16:creationId xmlns:a16="http://schemas.microsoft.com/office/drawing/2014/main" id="{922A5488-F895-43D4-9AE6-28F854DA33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99407" y="3779992"/>
            <a:ext cx="393185" cy="393185"/>
          </a:xfrm>
          <a:prstGeom prst="rect">
            <a:avLst/>
          </a:prstGeom>
        </p:spPr>
      </p:pic>
      <p:pic>
        <p:nvPicPr>
          <p:cNvPr id="11" name="Graphic 10" descr="Checkmark">
            <a:extLst>
              <a:ext uri="{FF2B5EF4-FFF2-40B4-BE49-F238E27FC236}">
                <a16:creationId xmlns:a16="http://schemas.microsoft.com/office/drawing/2014/main" id="{41A238F2-418A-4CB1-A54F-0CC7967016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99407" y="4136551"/>
            <a:ext cx="393185" cy="393185"/>
          </a:xfrm>
          <a:prstGeom prst="rect">
            <a:avLst/>
          </a:prstGeom>
        </p:spPr>
      </p:pic>
    </p:spTree>
    <p:extLst>
      <p:ext uri="{BB962C8B-B14F-4D97-AF65-F5344CB8AC3E}">
        <p14:creationId xmlns:p14="http://schemas.microsoft.com/office/powerpoint/2010/main" val="3119248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E2998-22A2-4943-8796-A92BF90AF648}"/>
              </a:ext>
            </a:extLst>
          </p:cNvPr>
          <p:cNvSpPr>
            <a:spLocks noGrp="1"/>
          </p:cNvSpPr>
          <p:nvPr>
            <p:ph type="title"/>
          </p:nvPr>
        </p:nvSpPr>
        <p:spPr>
          <a:xfrm>
            <a:off x="677334" y="816638"/>
            <a:ext cx="8596668" cy="773875"/>
          </a:xfrm>
        </p:spPr>
        <p:txBody>
          <a:bodyPr/>
          <a:lstStyle/>
          <a:p>
            <a:pPr algn="r"/>
            <a:r>
              <a:rPr lang="he-IL" dirty="0"/>
              <a:t>אתגר זיהוי תנועות ידיים</a:t>
            </a:r>
          </a:p>
        </p:txBody>
      </p:sp>
      <p:sp>
        <p:nvSpPr>
          <p:cNvPr id="3" name="Content Placeholder 2">
            <a:extLst>
              <a:ext uri="{FF2B5EF4-FFF2-40B4-BE49-F238E27FC236}">
                <a16:creationId xmlns:a16="http://schemas.microsoft.com/office/drawing/2014/main" id="{368EADEF-BDB3-43D9-8D0D-D7D61915C1D9}"/>
              </a:ext>
            </a:extLst>
          </p:cNvPr>
          <p:cNvSpPr>
            <a:spLocks noGrp="1"/>
          </p:cNvSpPr>
          <p:nvPr>
            <p:ph idx="1"/>
          </p:nvPr>
        </p:nvSpPr>
        <p:spPr>
          <a:xfrm>
            <a:off x="677334" y="1673701"/>
            <a:ext cx="8596668" cy="1805769"/>
          </a:xfrm>
        </p:spPr>
        <p:txBody>
          <a:bodyPr>
            <a:normAutofit/>
          </a:bodyPr>
          <a:lstStyle/>
          <a:p>
            <a:r>
              <a:rPr lang="he-IL" dirty="0"/>
              <a:t>ניסיון ראשון:</a:t>
            </a:r>
          </a:p>
          <a:p>
            <a:r>
              <a:rPr lang="he-IL" dirty="0"/>
              <a:t>תמונות שחור לבן</a:t>
            </a:r>
          </a:p>
          <a:p>
            <a:endParaRPr lang="he-IL" dirty="0"/>
          </a:p>
          <a:p>
            <a:endParaRPr lang="he-IL" dirty="0"/>
          </a:p>
          <a:p>
            <a:pPr marL="0" indent="0">
              <a:buNone/>
            </a:pPr>
            <a:endParaRPr lang="he-IL" dirty="0"/>
          </a:p>
          <a:p>
            <a:endParaRPr lang="he-IL" dirty="0"/>
          </a:p>
        </p:txBody>
      </p:sp>
      <p:pic>
        <p:nvPicPr>
          <p:cNvPr id="4" name="Picture 3">
            <a:extLst>
              <a:ext uri="{FF2B5EF4-FFF2-40B4-BE49-F238E27FC236}">
                <a16:creationId xmlns:a16="http://schemas.microsoft.com/office/drawing/2014/main" id="{232ADDC0-92F2-47AB-90A5-8F4B9C5E6F2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660837" y="1727096"/>
            <a:ext cx="2139712" cy="1580199"/>
          </a:xfrm>
          <a:prstGeom prst="rect">
            <a:avLst/>
          </a:prstGeom>
          <a:noFill/>
          <a:ln>
            <a:solidFill>
              <a:schemeClr val="tx1"/>
            </a:solidFill>
          </a:ln>
        </p:spPr>
      </p:pic>
      <p:grpSp>
        <p:nvGrpSpPr>
          <p:cNvPr id="13" name="Group 12">
            <a:extLst>
              <a:ext uri="{FF2B5EF4-FFF2-40B4-BE49-F238E27FC236}">
                <a16:creationId xmlns:a16="http://schemas.microsoft.com/office/drawing/2014/main" id="{AB68CBAF-688C-466E-989E-A72E83C6A55E}"/>
              </a:ext>
            </a:extLst>
          </p:cNvPr>
          <p:cNvGrpSpPr/>
          <p:nvPr/>
        </p:nvGrpSpPr>
        <p:grpSpPr>
          <a:xfrm>
            <a:off x="677334" y="3798926"/>
            <a:ext cx="8596668" cy="1737733"/>
            <a:chOff x="677334" y="3798926"/>
            <a:chExt cx="8596668" cy="1737733"/>
          </a:xfrm>
        </p:grpSpPr>
        <p:sp>
          <p:nvSpPr>
            <p:cNvPr id="9" name="Content Placeholder 2">
              <a:extLst>
                <a:ext uri="{FF2B5EF4-FFF2-40B4-BE49-F238E27FC236}">
                  <a16:creationId xmlns:a16="http://schemas.microsoft.com/office/drawing/2014/main" id="{EA08DE75-9A0F-40DE-9E49-10567B1BFB71}"/>
                </a:ext>
              </a:extLst>
            </p:cNvPr>
            <p:cNvSpPr txBox="1">
              <a:spLocks/>
            </p:cNvSpPr>
            <p:nvPr/>
          </p:nvSpPr>
          <p:spPr>
            <a:xfrm>
              <a:off x="677334" y="3798926"/>
              <a:ext cx="8596668" cy="1737733"/>
            </a:xfrm>
            <a:prstGeom prst="rect">
              <a:avLst/>
            </a:prstGeom>
          </p:spPr>
          <p:txBody>
            <a:bodyPr vert="horz" lIns="91440" tIns="45720" rIns="91440" bIns="45720" rtlCol="0">
              <a:normAutofit/>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he-IL" dirty="0"/>
                <a:t>ניסיון שני:</a:t>
              </a:r>
            </a:p>
            <a:p>
              <a:r>
                <a:rPr lang="he-IL" dirty="0"/>
                <a:t>הפרש בין תמונות</a:t>
              </a:r>
            </a:p>
            <a:p>
              <a:endParaRPr lang="he-IL" dirty="0"/>
            </a:p>
            <a:p>
              <a:endParaRPr lang="he-IL" dirty="0"/>
            </a:p>
          </p:txBody>
        </p:sp>
        <p:pic>
          <p:nvPicPr>
            <p:cNvPr id="10" name="Picture 9">
              <a:extLst>
                <a:ext uri="{FF2B5EF4-FFF2-40B4-BE49-F238E27FC236}">
                  <a16:creationId xmlns:a16="http://schemas.microsoft.com/office/drawing/2014/main" id="{E5E6A50E-0E4F-4E38-AE61-6D74D3E3EA51}"/>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55649" y="3887992"/>
              <a:ext cx="2139712" cy="1505715"/>
            </a:xfrm>
            <a:prstGeom prst="rect">
              <a:avLst/>
            </a:prstGeom>
            <a:noFill/>
            <a:ln>
              <a:noFill/>
            </a:ln>
          </p:spPr>
        </p:pic>
        <p:sp>
          <p:nvSpPr>
            <p:cNvPr id="11" name="Arrow: Right 10">
              <a:extLst>
                <a:ext uri="{FF2B5EF4-FFF2-40B4-BE49-F238E27FC236}">
                  <a16:creationId xmlns:a16="http://schemas.microsoft.com/office/drawing/2014/main" id="{1F1E0EE7-8588-4122-BC16-1F51E8C10300}"/>
                </a:ext>
              </a:extLst>
            </p:cNvPr>
            <p:cNvSpPr/>
            <p:nvPr/>
          </p:nvSpPr>
          <p:spPr>
            <a:xfrm rot="10800000">
              <a:off x="3529324" y="4447689"/>
              <a:ext cx="779929" cy="386320"/>
            </a:xfrm>
            <a:prstGeom prst="rightArrow">
              <a:avLst>
                <a:gd name="adj1" fmla="val 50000"/>
                <a:gd name="adj2" fmla="val 103794"/>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12" name="Picture 11">
              <a:extLst>
                <a:ext uri="{FF2B5EF4-FFF2-40B4-BE49-F238E27FC236}">
                  <a16:creationId xmlns:a16="http://schemas.microsoft.com/office/drawing/2014/main" id="{B1E2277B-5537-464A-8BF3-6AC6F2C3CC1A}"/>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39690" y="3887991"/>
              <a:ext cx="2043237" cy="1505715"/>
            </a:xfrm>
            <a:prstGeom prst="rect">
              <a:avLst/>
            </a:prstGeom>
            <a:noFill/>
            <a:ln>
              <a:noFill/>
            </a:ln>
          </p:spPr>
        </p:pic>
      </p:grpSp>
    </p:spTree>
    <p:extLst>
      <p:ext uri="{BB962C8B-B14F-4D97-AF65-F5344CB8AC3E}">
        <p14:creationId xmlns:p14="http://schemas.microsoft.com/office/powerpoint/2010/main" val="1586904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73BD1-7047-444C-B2E0-80F3BEBA7653}"/>
              </a:ext>
            </a:extLst>
          </p:cNvPr>
          <p:cNvSpPr>
            <a:spLocks noGrp="1"/>
          </p:cNvSpPr>
          <p:nvPr>
            <p:ph type="title"/>
          </p:nvPr>
        </p:nvSpPr>
        <p:spPr>
          <a:xfrm>
            <a:off x="677334" y="609600"/>
            <a:ext cx="8596668" cy="839190"/>
          </a:xfrm>
        </p:spPr>
        <p:txBody>
          <a:bodyPr/>
          <a:lstStyle/>
          <a:p>
            <a:pPr algn="r"/>
            <a:r>
              <a:rPr lang="he-IL" dirty="0"/>
              <a:t>אתגר זיהוי תנועות ידיים - המשך</a:t>
            </a:r>
          </a:p>
        </p:txBody>
      </p:sp>
      <p:sp>
        <p:nvSpPr>
          <p:cNvPr id="3" name="Content Placeholder 2">
            <a:extLst>
              <a:ext uri="{FF2B5EF4-FFF2-40B4-BE49-F238E27FC236}">
                <a16:creationId xmlns:a16="http://schemas.microsoft.com/office/drawing/2014/main" id="{80C0BDDC-6E10-459F-ADA9-05929BE812D0}"/>
              </a:ext>
            </a:extLst>
          </p:cNvPr>
          <p:cNvSpPr>
            <a:spLocks noGrp="1"/>
          </p:cNvSpPr>
          <p:nvPr>
            <p:ph idx="1"/>
          </p:nvPr>
        </p:nvSpPr>
        <p:spPr>
          <a:xfrm>
            <a:off x="677334" y="1555147"/>
            <a:ext cx="8596668" cy="1748705"/>
          </a:xfrm>
        </p:spPr>
        <p:txBody>
          <a:bodyPr>
            <a:normAutofit/>
          </a:bodyPr>
          <a:lstStyle/>
          <a:p>
            <a:endParaRPr lang="he-IL" dirty="0"/>
          </a:p>
          <a:p>
            <a:pPr marL="0" indent="0">
              <a:buNone/>
            </a:pPr>
            <a:endParaRPr lang="he-IL" dirty="0"/>
          </a:p>
          <a:p>
            <a:r>
              <a:rPr lang="he-IL" dirty="0"/>
              <a:t>שמירת תמונת רקע (</a:t>
            </a:r>
            <a:r>
              <a:rPr lang="en-US" dirty="0"/>
              <a:t>environment</a:t>
            </a:r>
            <a:r>
              <a:rPr lang="he-IL" dirty="0"/>
              <a:t>)</a:t>
            </a:r>
          </a:p>
          <a:p>
            <a:pPr marL="0" indent="0">
              <a:buNone/>
            </a:pPr>
            <a:endParaRPr lang="he-IL" dirty="0"/>
          </a:p>
          <a:p>
            <a:endParaRPr lang="he-IL" dirty="0"/>
          </a:p>
        </p:txBody>
      </p:sp>
      <p:grpSp>
        <p:nvGrpSpPr>
          <p:cNvPr id="17" name="Group 16">
            <a:extLst>
              <a:ext uri="{FF2B5EF4-FFF2-40B4-BE49-F238E27FC236}">
                <a16:creationId xmlns:a16="http://schemas.microsoft.com/office/drawing/2014/main" id="{C79F7B63-F9CA-4295-A0EF-A1500A33388D}"/>
              </a:ext>
            </a:extLst>
          </p:cNvPr>
          <p:cNvGrpSpPr/>
          <p:nvPr/>
        </p:nvGrpSpPr>
        <p:grpSpPr>
          <a:xfrm>
            <a:off x="1705618" y="4269440"/>
            <a:ext cx="2588559" cy="1941420"/>
            <a:chOff x="2326340" y="4269440"/>
            <a:chExt cx="2588559" cy="1941420"/>
          </a:xfrm>
        </p:grpSpPr>
        <p:pic>
          <p:nvPicPr>
            <p:cNvPr id="7" name="Picture 6">
              <a:extLst>
                <a:ext uri="{FF2B5EF4-FFF2-40B4-BE49-F238E27FC236}">
                  <a16:creationId xmlns:a16="http://schemas.microsoft.com/office/drawing/2014/main" id="{F2C5EDA6-6100-49BD-9F30-E70BF256BD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6340" y="4269441"/>
              <a:ext cx="2588559" cy="1941419"/>
            </a:xfrm>
            <a:prstGeom prst="rect">
              <a:avLst/>
            </a:prstGeom>
            <a:scene3d>
              <a:camera prst="orthographicFront">
                <a:rot lat="0" lon="10800000" rev="0"/>
              </a:camera>
              <a:lightRig rig="threePt" dir="t"/>
            </a:scene3d>
          </p:spPr>
        </p:pic>
        <p:sp>
          <p:nvSpPr>
            <p:cNvPr id="8" name="Rectangle: Rounded Corners 7">
              <a:extLst>
                <a:ext uri="{FF2B5EF4-FFF2-40B4-BE49-F238E27FC236}">
                  <a16:creationId xmlns:a16="http://schemas.microsoft.com/office/drawing/2014/main" id="{91537ABF-FB57-48C4-8AF8-A3590022B34E}"/>
                </a:ext>
              </a:extLst>
            </p:cNvPr>
            <p:cNvSpPr/>
            <p:nvPr/>
          </p:nvSpPr>
          <p:spPr>
            <a:xfrm>
              <a:off x="2326340" y="4269441"/>
              <a:ext cx="2588559" cy="369304"/>
            </a:xfrm>
            <a:prstGeom prst="roundRect">
              <a:avLst/>
            </a:prstGeom>
            <a:solidFill>
              <a:schemeClr val="accent5">
                <a:alpha val="55000"/>
              </a:schemeClr>
            </a:solidFill>
          </p:spPr>
          <p:style>
            <a:lnRef idx="2">
              <a:schemeClr val="accent5">
                <a:shade val="50000"/>
              </a:schemeClr>
            </a:lnRef>
            <a:fillRef idx="1">
              <a:schemeClr val="accent5"/>
            </a:fillRef>
            <a:effectRef idx="0">
              <a:schemeClr val="accent5"/>
            </a:effectRef>
            <a:fontRef idx="minor">
              <a:schemeClr val="lt1"/>
            </a:fontRef>
          </p:style>
          <p:txBody>
            <a:bodyPr rtlCol="1" anchor="ctr"/>
            <a:lstStyle/>
            <a:p>
              <a:pPr algn="ctr"/>
              <a:endParaRPr lang="he-IL"/>
            </a:p>
          </p:txBody>
        </p:sp>
        <p:sp>
          <p:nvSpPr>
            <p:cNvPr id="9" name="Rectangle: Rounded Corners 8">
              <a:extLst>
                <a:ext uri="{FF2B5EF4-FFF2-40B4-BE49-F238E27FC236}">
                  <a16:creationId xmlns:a16="http://schemas.microsoft.com/office/drawing/2014/main" id="{F9731122-92C9-4805-9E26-4EFD1F1A8E0A}"/>
                </a:ext>
              </a:extLst>
            </p:cNvPr>
            <p:cNvSpPr/>
            <p:nvPr/>
          </p:nvSpPr>
          <p:spPr>
            <a:xfrm>
              <a:off x="4458534" y="4269440"/>
              <a:ext cx="456365" cy="1941419"/>
            </a:xfrm>
            <a:prstGeom prst="roundRect">
              <a:avLst/>
            </a:prstGeom>
            <a:solidFill>
              <a:schemeClr val="accent5">
                <a:alpha val="55000"/>
              </a:schemeClr>
            </a:solidFill>
          </p:spPr>
          <p:style>
            <a:lnRef idx="2">
              <a:schemeClr val="accent5">
                <a:shade val="50000"/>
              </a:schemeClr>
            </a:lnRef>
            <a:fillRef idx="1">
              <a:schemeClr val="accent5"/>
            </a:fillRef>
            <a:effectRef idx="0">
              <a:schemeClr val="accent5"/>
            </a:effectRef>
            <a:fontRef idx="minor">
              <a:schemeClr val="lt1"/>
            </a:fontRef>
          </p:style>
          <p:txBody>
            <a:bodyPr rtlCol="1" anchor="ctr"/>
            <a:lstStyle/>
            <a:p>
              <a:pPr algn="ctr"/>
              <a:endParaRPr lang="he-IL"/>
            </a:p>
          </p:txBody>
        </p:sp>
        <p:sp>
          <p:nvSpPr>
            <p:cNvPr id="11" name="Rectangle: Rounded Corners 10">
              <a:extLst>
                <a:ext uri="{FF2B5EF4-FFF2-40B4-BE49-F238E27FC236}">
                  <a16:creationId xmlns:a16="http://schemas.microsoft.com/office/drawing/2014/main" id="{029344CD-D80F-4DE2-95DA-285B0D6D88FB}"/>
                </a:ext>
              </a:extLst>
            </p:cNvPr>
            <p:cNvSpPr/>
            <p:nvPr/>
          </p:nvSpPr>
          <p:spPr>
            <a:xfrm>
              <a:off x="2326340" y="4652093"/>
              <a:ext cx="2112171" cy="1558766"/>
            </a:xfrm>
            <a:prstGeom prst="roundRect">
              <a:avLst/>
            </a:prstGeom>
            <a:solidFill>
              <a:srgbClr val="FF0000">
                <a:alpha val="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 name="Rectangle: Rounded Corners 9">
              <a:extLst>
                <a:ext uri="{FF2B5EF4-FFF2-40B4-BE49-F238E27FC236}">
                  <a16:creationId xmlns:a16="http://schemas.microsoft.com/office/drawing/2014/main" id="{913514D1-28A7-45F6-9D2A-C9AF4F3D80CD}"/>
                </a:ext>
              </a:extLst>
            </p:cNvPr>
            <p:cNvSpPr/>
            <p:nvPr/>
          </p:nvSpPr>
          <p:spPr>
            <a:xfrm>
              <a:off x="2326340" y="4652092"/>
              <a:ext cx="523652" cy="511479"/>
            </a:xfrm>
            <a:prstGeom prst="roundRect">
              <a:avLst/>
            </a:prstGeom>
            <a:solidFill>
              <a:schemeClr val="accent1">
                <a:lumMod val="40000"/>
                <a:lumOff val="60000"/>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
        <p:nvSpPr>
          <p:cNvPr id="18" name="Content Placeholder 2">
            <a:extLst>
              <a:ext uri="{FF2B5EF4-FFF2-40B4-BE49-F238E27FC236}">
                <a16:creationId xmlns:a16="http://schemas.microsoft.com/office/drawing/2014/main" id="{7D579AE0-C7A6-4B0A-A923-0B46A7BAB8C6}"/>
              </a:ext>
            </a:extLst>
          </p:cNvPr>
          <p:cNvSpPr txBox="1">
            <a:spLocks/>
          </p:cNvSpPr>
          <p:nvPr/>
        </p:nvSpPr>
        <p:spPr>
          <a:xfrm>
            <a:off x="4511931" y="4700925"/>
            <a:ext cx="4762072" cy="1748705"/>
          </a:xfrm>
          <a:prstGeom prst="rect">
            <a:avLst/>
          </a:prstGeom>
        </p:spPr>
        <p:txBody>
          <a:bodyPr vert="horz" lIns="91440" tIns="45720" rIns="91440" bIns="45720" rtlCol="0">
            <a:normAutofit/>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he-IL" dirty="0"/>
              <a:t>שימוש ב - </a:t>
            </a:r>
            <a:r>
              <a:rPr lang="en-US" dirty="0"/>
              <a:t>&amp; convexity defects</a:t>
            </a:r>
            <a:r>
              <a:rPr lang="he-IL" dirty="0"/>
              <a:t> </a:t>
            </a:r>
            <a:r>
              <a:rPr lang="en-US" dirty="0"/>
              <a:t>anomalies</a:t>
            </a:r>
          </a:p>
          <a:p>
            <a:r>
              <a:rPr lang="he-IL" dirty="0"/>
              <a:t>המתנה 2 שניות</a:t>
            </a:r>
            <a:endParaRPr lang="en-US" dirty="0"/>
          </a:p>
          <a:p>
            <a:r>
              <a:rPr lang="he-IL" dirty="0"/>
              <a:t>שמירת תמונה של משתמש קיים שהגיע</a:t>
            </a:r>
          </a:p>
          <a:p>
            <a:endParaRPr lang="he-IL" dirty="0"/>
          </a:p>
          <a:p>
            <a:endParaRPr lang="he-IL" dirty="0"/>
          </a:p>
          <a:p>
            <a:endParaRPr lang="he-IL" dirty="0"/>
          </a:p>
        </p:txBody>
      </p:sp>
      <p:grpSp>
        <p:nvGrpSpPr>
          <p:cNvPr id="19" name="Group 18">
            <a:extLst>
              <a:ext uri="{FF2B5EF4-FFF2-40B4-BE49-F238E27FC236}">
                <a16:creationId xmlns:a16="http://schemas.microsoft.com/office/drawing/2014/main" id="{580DDF81-3DED-45D0-916F-A6C3D9BB9DA3}"/>
              </a:ext>
            </a:extLst>
          </p:cNvPr>
          <p:cNvGrpSpPr/>
          <p:nvPr/>
        </p:nvGrpSpPr>
        <p:grpSpPr>
          <a:xfrm>
            <a:off x="1705618" y="1739963"/>
            <a:ext cx="2604410" cy="1941419"/>
            <a:chOff x="2326340" y="1744378"/>
            <a:chExt cx="2604410" cy="1941419"/>
          </a:xfrm>
        </p:grpSpPr>
        <p:grpSp>
          <p:nvGrpSpPr>
            <p:cNvPr id="16" name="Group 15">
              <a:extLst>
                <a:ext uri="{FF2B5EF4-FFF2-40B4-BE49-F238E27FC236}">
                  <a16:creationId xmlns:a16="http://schemas.microsoft.com/office/drawing/2014/main" id="{72BE1A4C-9F62-4108-9773-73D0466C25A2}"/>
                </a:ext>
              </a:extLst>
            </p:cNvPr>
            <p:cNvGrpSpPr/>
            <p:nvPr/>
          </p:nvGrpSpPr>
          <p:grpSpPr>
            <a:xfrm>
              <a:off x="2326340" y="1744378"/>
              <a:ext cx="2604410" cy="1941419"/>
              <a:chOff x="2326340" y="1744378"/>
              <a:chExt cx="2604410" cy="1941419"/>
            </a:xfrm>
          </p:grpSpPr>
          <p:pic>
            <p:nvPicPr>
              <p:cNvPr id="5" name="Picture 4">
                <a:extLst>
                  <a:ext uri="{FF2B5EF4-FFF2-40B4-BE49-F238E27FC236}">
                    <a16:creationId xmlns:a16="http://schemas.microsoft.com/office/drawing/2014/main" id="{8B77F02E-5382-4ADA-B996-E54AAA7846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6340" y="1744378"/>
                <a:ext cx="2588559" cy="1941419"/>
              </a:xfrm>
              <a:prstGeom prst="rect">
                <a:avLst/>
              </a:prstGeom>
              <a:scene3d>
                <a:camera prst="orthographicFront">
                  <a:rot lat="0" lon="10800000" rev="0"/>
                </a:camera>
                <a:lightRig rig="threePt" dir="t"/>
              </a:scene3d>
            </p:spPr>
          </p:pic>
          <p:sp>
            <p:nvSpPr>
              <p:cNvPr id="12" name="Rectangle: Rounded Corners 11">
                <a:extLst>
                  <a:ext uri="{FF2B5EF4-FFF2-40B4-BE49-F238E27FC236}">
                    <a16:creationId xmlns:a16="http://schemas.microsoft.com/office/drawing/2014/main" id="{8F798B9D-FAE4-4ABC-B006-2272CFD765B6}"/>
                  </a:ext>
                </a:extLst>
              </p:cNvPr>
              <p:cNvSpPr/>
              <p:nvPr/>
            </p:nvSpPr>
            <p:spPr>
              <a:xfrm>
                <a:off x="2342191" y="1744379"/>
                <a:ext cx="2588559" cy="369304"/>
              </a:xfrm>
              <a:prstGeom prst="roundRect">
                <a:avLst/>
              </a:prstGeom>
              <a:solidFill>
                <a:schemeClr val="accent5">
                  <a:alpha val="55000"/>
                </a:schemeClr>
              </a:solidFill>
            </p:spPr>
            <p:style>
              <a:lnRef idx="2">
                <a:schemeClr val="accent5">
                  <a:shade val="50000"/>
                </a:schemeClr>
              </a:lnRef>
              <a:fillRef idx="1">
                <a:schemeClr val="accent5"/>
              </a:fillRef>
              <a:effectRef idx="0">
                <a:schemeClr val="accent5"/>
              </a:effectRef>
              <a:fontRef idx="minor">
                <a:schemeClr val="lt1"/>
              </a:fontRef>
            </p:style>
            <p:txBody>
              <a:bodyPr rtlCol="1" anchor="ctr"/>
              <a:lstStyle/>
              <a:p>
                <a:pPr algn="ctr"/>
                <a:endParaRPr lang="he-IL"/>
              </a:p>
            </p:txBody>
          </p:sp>
          <p:sp>
            <p:nvSpPr>
              <p:cNvPr id="14" name="Rectangle: Rounded Corners 13">
                <a:extLst>
                  <a:ext uri="{FF2B5EF4-FFF2-40B4-BE49-F238E27FC236}">
                    <a16:creationId xmlns:a16="http://schemas.microsoft.com/office/drawing/2014/main" id="{3E3C1507-E157-43C9-A31E-FE7386F0FFC9}"/>
                  </a:ext>
                </a:extLst>
              </p:cNvPr>
              <p:cNvSpPr/>
              <p:nvPr/>
            </p:nvSpPr>
            <p:spPr>
              <a:xfrm>
                <a:off x="2342191" y="2127031"/>
                <a:ext cx="2112171" cy="1558766"/>
              </a:xfrm>
              <a:prstGeom prst="roundRect">
                <a:avLst/>
              </a:prstGeom>
              <a:solidFill>
                <a:srgbClr val="FF0000">
                  <a:alpha val="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Rectangle: Rounded Corners 14">
                <a:extLst>
                  <a:ext uri="{FF2B5EF4-FFF2-40B4-BE49-F238E27FC236}">
                    <a16:creationId xmlns:a16="http://schemas.microsoft.com/office/drawing/2014/main" id="{E9F7599B-1B56-4BB5-A25B-EC9415A9BE43}"/>
                  </a:ext>
                </a:extLst>
              </p:cNvPr>
              <p:cNvSpPr/>
              <p:nvPr/>
            </p:nvSpPr>
            <p:spPr>
              <a:xfrm>
                <a:off x="2342191" y="2127030"/>
                <a:ext cx="523652" cy="511479"/>
              </a:xfrm>
              <a:prstGeom prst="roundRect">
                <a:avLst/>
              </a:prstGeom>
              <a:solidFill>
                <a:schemeClr val="accent1">
                  <a:lumMod val="40000"/>
                  <a:lumOff val="60000"/>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
          <p:nvSpPr>
            <p:cNvPr id="13" name="Rectangle: Rounded Corners 12">
              <a:extLst>
                <a:ext uri="{FF2B5EF4-FFF2-40B4-BE49-F238E27FC236}">
                  <a16:creationId xmlns:a16="http://schemas.microsoft.com/office/drawing/2014/main" id="{F4F10CC5-EDE8-4BB4-B249-1C564B5A58A1}"/>
                </a:ext>
              </a:extLst>
            </p:cNvPr>
            <p:cNvSpPr/>
            <p:nvPr/>
          </p:nvSpPr>
          <p:spPr>
            <a:xfrm>
              <a:off x="4474385" y="1744378"/>
              <a:ext cx="456365" cy="1941419"/>
            </a:xfrm>
            <a:prstGeom prst="roundRect">
              <a:avLst/>
            </a:prstGeom>
            <a:solidFill>
              <a:schemeClr val="accent5">
                <a:alpha val="55000"/>
              </a:schemeClr>
            </a:solidFill>
          </p:spPr>
          <p:style>
            <a:lnRef idx="2">
              <a:schemeClr val="accent5">
                <a:shade val="50000"/>
              </a:schemeClr>
            </a:lnRef>
            <a:fillRef idx="1">
              <a:schemeClr val="accent5"/>
            </a:fillRef>
            <a:effectRef idx="0">
              <a:schemeClr val="accent5"/>
            </a:effectRef>
            <a:fontRef idx="minor">
              <a:schemeClr val="lt1"/>
            </a:fontRef>
          </p:style>
          <p:txBody>
            <a:bodyPr rtlCol="1" anchor="ctr"/>
            <a:lstStyle/>
            <a:p>
              <a:pPr algn="ctr"/>
              <a:endParaRPr lang="he-IL"/>
            </a:p>
          </p:txBody>
        </p:sp>
      </p:grpSp>
    </p:spTree>
    <p:extLst>
      <p:ext uri="{BB962C8B-B14F-4D97-AF65-F5344CB8AC3E}">
        <p14:creationId xmlns:p14="http://schemas.microsoft.com/office/powerpoint/2010/main" val="2771638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barn(inVertical)">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DD23B-4D80-4F0F-954D-2FAA94A67B3B}"/>
              </a:ext>
            </a:extLst>
          </p:cNvPr>
          <p:cNvSpPr>
            <a:spLocks noGrp="1"/>
          </p:cNvSpPr>
          <p:nvPr>
            <p:ph type="title"/>
          </p:nvPr>
        </p:nvSpPr>
        <p:spPr/>
        <p:txBody>
          <a:bodyPr/>
          <a:lstStyle/>
          <a:p>
            <a:r>
              <a:rPr lang="en-US" dirty="0"/>
              <a:t>Photo Analyzation</a:t>
            </a:r>
            <a:endParaRPr lang="he-IL" dirty="0"/>
          </a:p>
        </p:txBody>
      </p:sp>
      <p:pic>
        <p:nvPicPr>
          <p:cNvPr id="4" name="Picture 3">
            <a:extLst>
              <a:ext uri="{FF2B5EF4-FFF2-40B4-BE49-F238E27FC236}">
                <a16:creationId xmlns:a16="http://schemas.microsoft.com/office/drawing/2014/main" id="{812B4176-3BDF-450D-BE5E-3D4FAEBDEDE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7333" y="1595135"/>
            <a:ext cx="4012927" cy="2994678"/>
          </a:xfrm>
          <a:prstGeom prst="rect">
            <a:avLst/>
          </a:prstGeom>
          <a:noFill/>
          <a:ln>
            <a:noFill/>
          </a:ln>
        </p:spPr>
      </p:pic>
      <p:graphicFrame>
        <p:nvGraphicFramePr>
          <p:cNvPr id="7" name="Content Placeholder 6">
            <a:extLst>
              <a:ext uri="{FF2B5EF4-FFF2-40B4-BE49-F238E27FC236}">
                <a16:creationId xmlns:a16="http://schemas.microsoft.com/office/drawing/2014/main" id="{FAE6CE55-DD3E-46A1-AE38-CFE33DDBA08B}"/>
              </a:ext>
            </a:extLst>
          </p:cNvPr>
          <p:cNvGraphicFramePr>
            <a:graphicFrameLocks noGrp="1"/>
          </p:cNvGraphicFramePr>
          <p:nvPr>
            <p:ph idx="1"/>
            <p:extLst>
              <p:ext uri="{D42A27DB-BD31-4B8C-83A1-F6EECF244321}">
                <p14:modId xmlns:p14="http://schemas.microsoft.com/office/powerpoint/2010/main" val="1239537891"/>
              </p:ext>
            </p:extLst>
          </p:nvPr>
        </p:nvGraphicFramePr>
        <p:xfrm>
          <a:off x="4857006" y="1228376"/>
          <a:ext cx="4471062" cy="50655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Oval 7">
            <a:extLst>
              <a:ext uri="{FF2B5EF4-FFF2-40B4-BE49-F238E27FC236}">
                <a16:creationId xmlns:a16="http://schemas.microsoft.com/office/drawing/2014/main" id="{39D39BF1-704E-4CE8-B479-A3F6D5F25F2E}"/>
              </a:ext>
            </a:extLst>
          </p:cNvPr>
          <p:cNvSpPr/>
          <p:nvPr/>
        </p:nvSpPr>
        <p:spPr>
          <a:xfrm>
            <a:off x="451702" y="1930400"/>
            <a:ext cx="1442412" cy="1495744"/>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nvGrpSpPr>
          <p:cNvPr id="12" name="Group 11">
            <a:extLst>
              <a:ext uri="{FF2B5EF4-FFF2-40B4-BE49-F238E27FC236}">
                <a16:creationId xmlns:a16="http://schemas.microsoft.com/office/drawing/2014/main" id="{6C17A6AC-806F-411D-B507-95B2DFB9E85A}"/>
              </a:ext>
            </a:extLst>
          </p:cNvPr>
          <p:cNvGrpSpPr/>
          <p:nvPr/>
        </p:nvGrpSpPr>
        <p:grpSpPr>
          <a:xfrm>
            <a:off x="760707" y="1689595"/>
            <a:ext cx="3813657" cy="481610"/>
            <a:chOff x="760707" y="1689595"/>
            <a:chExt cx="3893610" cy="481610"/>
          </a:xfrm>
          <a:noFill/>
        </p:grpSpPr>
        <p:sp>
          <p:nvSpPr>
            <p:cNvPr id="9" name="Rectangle: Rounded Corners 8">
              <a:extLst>
                <a:ext uri="{FF2B5EF4-FFF2-40B4-BE49-F238E27FC236}">
                  <a16:creationId xmlns:a16="http://schemas.microsoft.com/office/drawing/2014/main" id="{A86FF385-0120-4C58-9E24-E3DBEB5FF3A8}"/>
                </a:ext>
              </a:extLst>
            </p:cNvPr>
            <p:cNvSpPr/>
            <p:nvPr/>
          </p:nvSpPr>
          <p:spPr>
            <a:xfrm>
              <a:off x="760707" y="1689595"/>
              <a:ext cx="1258098" cy="481610"/>
            </a:xfrm>
            <a:prstGeom prst="roundRect">
              <a:avLst/>
            </a:prstGeom>
            <a:grp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t>1</a:t>
              </a:r>
            </a:p>
          </p:txBody>
        </p:sp>
        <p:sp>
          <p:nvSpPr>
            <p:cNvPr id="10" name="Rectangle: Rounded Corners 9">
              <a:extLst>
                <a:ext uri="{FF2B5EF4-FFF2-40B4-BE49-F238E27FC236}">
                  <a16:creationId xmlns:a16="http://schemas.microsoft.com/office/drawing/2014/main" id="{4CCEB778-F13C-4BD9-9CFF-4360417DACA4}"/>
                </a:ext>
              </a:extLst>
            </p:cNvPr>
            <p:cNvSpPr/>
            <p:nvPr/>
          </p:nvSpPr>
          <p:spPr>
            <a:xfrm>
              <a:off x="2078463" y="1689595"/>
              <a:ext cx="1258098" cy="481610"/>
            </a:xfrm>
            <a:prstGeom prst="roundRect">
              <a:avLst/>
            </a:prstGeom>
            <a:grp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t>2</a:t>
              </a:r>
            </a:p>
          </p:txBody>
        </p:sp>
        <p:sp>
          <p:nvSpPr>
            <p:cNvPr id="11" name="Rectangle: Rounded Corners 10">
              <a:extLst>
                <a:ext uri="{FF2B5EF4-FFF2-40B4-BE49-F238E27FC236}">
                  <a16:creationId xmlns:a16="http://schemas.microsoft.com/office/drawing/2014/main" id="{E1614FC7-9318-4A4F-96E6-6B3F066E2E7F}"/>
                </a:ext>
              </a:extLst>
            </p:cNvPr>
            <p:cNvSpPr/>
            <p:nvPr/>
          </p:nvSpPr>
          <p:spPr>
            <a:xfrm>
              <a:off x="3396219" y="1689595"/>
              <a:ext cx="1258098" cy="481610"/>
            </a:xfrm>
            <a:prstGeom prst="roundRect">
              <a:avLst/>
            </a:prstGeom>
            <a:grp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t>3</a:t>
              </a:r>
            </a:p>
          </p:txBody>
        </p:sp>
      </p:grpSp>
      <p:grpSp>
        <p:nvGrpSpPr>
          <p:cNvPr id="13" name="Group 12">
            <a:extLst>
              <a:ext uri="{FF2B5EF4-FFF2-40B4-BE49-F238E27FC236}">
                <a16:creationId xmlns:a16="http://schemas.microsoft.com/office/drawing/2014/main" id="{41BEC536-CD84-44D8-A7E0-1E9FD2DA4C37}"/>
              </a:ext>
            </a:extLst>
          </p:cNvPr>
          <p:cNvGrpSpPr/>
          <p:nvPr/>
        </p:nvGrpSpPr>
        <p:grpSpPr>
          <a:xfrm rot="16200000">
            <a:off x="2927023" y="2847469"/>
            <a:ext cx="2813072" cy="481610"/>
            <a:chOff x="760707" y="1689595"/>
            <a:chExt cx="3893610" cy="481610"/>
          </a:xfrm>
          <a:noFill/>
        </p:grpSpPr>
        <p:sp>
          <p:nvSpPr>
            <p:cNvPr id="14" name="Rectangle: Rounded Corners 13">
              <a:extLst>
                <a:ext uri="{FF2B5EF4-FFF2-40B4-BE49-F238E27FC236}">
                  <a16:creationId xmlns:a16="http://schemas.microsoft.com/office/drawing/2014/main" id="{1C3006A8-6BE1-4CB2-AE61-8C8713096D87}"/>
                </a:ext>
              </a:extLst>
            </p:cNvPr>
            <p:cNvSpPr/>
            <p:nvPr/>
          </p:nvSpPr>
          <p:spPr>
            <a:xfrm>
              <a:off x="760707" y="1689595"/>
              <a:ext cx="1258098" cy="481610"/>
            </a:xfrm>
            <a:prstGeom prst="roundRect">
              <a:avLst/>
            </a:prstGeom>
            <a:grp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t>6</a:t>
              </a:r>
            </a:p>
          </p:txBody>
        </p:sp>
        <p:sp>
          <p:nvSpPr>
            <p:cNvPr id="15" name="Rectangle: Rounded Corners 14">
              <a:extLst>
                <a:ext uri="{FF2B5EF4-FFF2-40B4-BE49-F238E27FC236}">
                  <a16:creationId xmlns:a16="http://schemas.microsoft.com/office/drawing/2014/main" id="{87537114-8346-446A-B683-0A8969D17759}"/>
                </a:ext>
              </a:extLst>
            </p:cNvPr>
            <p:cNvSpPr/>
            <p:nvPr/>
          </p:nvSpPr>
          <p:spPr>
            <a:xfrm>
              <a:off x="2078463" y="1689595"/>
              <a:ext cx="1258098" cy="481610"/>
            </a:xfrm>
            <a:prstGeom prst="roundRect">
              <a:avLst/>
            </a:prstGeom>
            <a:grp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t>5</a:t>
              </a:r>
            </a:p>
          </p:txBody>
        </p:sp>
        <p:sp>
          <p:nvSpPr>
            <p:cNvPr id="16" name="Rectangle: Rounded Corners 15">
              <a:extLst>
                <a:ext uri="{FF2B5EF4-FFF2-40B4-BE49-F238E27FC236}">
                  <a16:creationId xmlns:a16="http://schemas.microsoft.com/office/drawing/2014/main" id="{EDEA04B3-6977-4B3F-8A35-8F90C636EC44}"/>
                </a:ext>
              </a:extLst>
            </p:cNvPr>
            <p:cNvSpPr/>
            <p:nvPr/>
          </p:nvSpPr>
          <p:spPr>
            <a:xfrm>
              <a:off x="3396219" y="1689595"/>
              <a:ext cx="1258098" cy="481610"/>
            </a:xfrm>
            <a:prstGeom prst="roundRect">
              <a:avLst/>
            </a:prstGeom>
            <a:grp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t>4</a:t>
              </a:r>
            </a:p>
          </p:txBody>
        </p:sp>
      </p:grpSp>
    </p:spTree>
    <p:extLst>
      <p:ext uri="{BB962C8B-B14F-4D97-AF65-F5344CB8AC3E}">
        <p14:creationId xmlns:p14="http://schemas.microsoft.com/office/powerpoint/2010/main" val="960249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xit" presetSubtype="4" fill="hold" grpId="1" nodeType="clickEffect">
                                  <p:stCondLst>
                                    <p:cond delay="0"/>
                                  </p:stCondLst>
                                  <p:childTnLst>
                                    <p:animEffect transition="out" filter="wipe(down)">
                                      <p:cBhvr>
                                        <p:cTn id="13" dur="500"/>
                                        <p:tgtEl>
                                          <p:spTgt spid="8"/>
                                        </p:tgtEl>
                                      </p:cBhvr>
                                    </p:animEffect>
                                    <p:set>
                                      <p:cBhvr>
                                        <p:cTn id="14" dur="1" fill="hold">
                                          <p:stCondLst>
                                            <p:cond delay="499"/>
                                          </p:stCondLst>
                                        </p:cTn>
                                        <p:tgtEl>
                                          <p:spTgt spid="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500" fill="hold"/>
                                        <p:tgtEl>
                                          <p:spTgt spid="12"/>
                                        </p:tgtEl>
                                        <p:attrNameLst>
                                          <p:attrName>ppt_w</p:attrName>
                                        </p:attrNameLst>
                                      </p:cBhvr>
                                      <p:tavLst>
                                        <p:tav tm="0">
                                          <p:val>
                                            <p:fltVal val="0"/>
                                          </p:val>
                                        </p:tav>
                                        <p:tav tm="100000">
                                          <p:val>
                                            <p:strVal val="#ppt_w"/>
                                          </p:val>
                                        </p:tav>
                                      </p:tavLst>
                                    </p:anim>
                                    <p:anim calcmode="lin" valueType="num">
                                      <p:cBhvr>
                                        <p:cTn id="20" dur="500" fill="hold"/>
                                        <p:tgtEl>
                                          <p:spTgt spid="12"/>
                                        </p:tgtEl>
                                        <p:attrNameLst>
                                          <p:attrName>ppt_h</p:attrName>
                                        </p:attrNameLst>
                                      </p:cBhvr>
                                      <p:tavLst>
                                        <p:tav tm="0">
                                          <p:val>
                                            <p:fltVal val="0"/>
                                          </p:val>
                                        </p:tav>
                                        <p:tav tm="100000">
                                          <p:val>
                                            <p:strVal val="#ppt_h"/>
                                          </p:val>
                                        </p:tav>
                                      </p:tavLst>
                                    </p:anim>
                                    <p:animEffect transition="in" filter="fade">
                                      <p:cBhvr>
                                        <p:cTn id="21" dur="500"/>
                                        <p:tgtEl>
                                          <p:spTgt spid="12"/>
                                        </p:tgtEl>
                                      </p:cBhvr>
                                    </p:animEffect>
                                  </p:childTnLst>
                                </p:cTn>
                              </p:par>
                              <p:par>
                                <p:cTn id="22" presetID="53" presetClass="entr" presetSubtype="16"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p:cTn id="24" dur="500" fill="hold"/>
                                        <p:tgtEl>
                                          <p:spTgt spid="13"/>
                                        </p:tgtEl>
                                        <p:attrNameLst>
                                          <p:attrName>ppt_w</p:attrName>
                                        </p:attrNameLst>
                                      </p:cBhvr>
                                      <p:tavLst>
                                        <p:tav tm="0">
                                          <p:val>
                                            <p:fltVal val="0"/>
                                          </p:val>
                                        </p:tav>
                                        <p:tav tm="100000">
                                          <p:val>
                                            <p:strVal val="#ppt_w"/>
                                          </p:val>
                                        </p:tav>
                                      </p:tavLst>
                                    </p:anim>
                                    <p:anim calcmode="lin" valueType="num">
                                      <p:cBhvr>
                                        <p:cTn id="25" dur="500" fill="hold"/>
                                        <p:tgtEl>
                                          <p:spTgt spid="13"/>
                                        </p:tgtEl>
                                        <p:attrNameLst>
                                          <p:attrName>ppt_h</p:attrName>
                                        </p:attrNameLst>
                                      </p:cBhvr>
                                      <p:tavLst>
                                        <p:tav tm="0">
                                          <p:val>
                                            <p:fltVal val="0"/>
                                          </p:val>
                                        </p:tav>
                                        <p:tav tm="100000">
                                          <p:val>
                                            <p:strVal val="#ppt_h"/>
                                          </p:val>
                                        </p:tav>
                                      </p:tavLst>
                                    </p:anim>
                                    <p:animEffect transition="in" filter="fade">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xit" presetSubtype="4" fill="hold" nodeType="clickEffect">
                                  <p:stCondLst>
                                    <p:cond delay="0"/>
                                  </p:stCondLst>
                                  <p:childTnLst>
                                    <p:animEffect transition="out" filter="wipe(down)">
                                      <p:cBhvr>
                                        <p:cTn id="30" dur="500"/>
                                        <p:tgtEl>
                                          <p:spTgt spid="12"/>
                                        </p:tgtEl>
                                      </p:cBhvr>
                                    </p:animEffect>
                                    <p:set>
                                      <p:cBhvr>
                                        <p:cTn id="31" dur="1" fill="hold">
                                          <p:stCondLst>
                                            <p:cond delay="499"/>
                                          </p:stCondLst>
                                        </p:cTn>
                                        <p:tgtEl>
                                          <p:spTgt spid="12"/>
                                        </p:tgtEl>
                                        <p:attrNameLst>
                                          <p:attrName>style.visibility</p:attrName>
                                        </p:attrNameLst>
                                      </p:cBhvr>
                                      <p:to>
                                        <p:strVal val="hidden"/>
                                      </p:to>
                                    </p:set>
                                  </p:childTnLst>
                                </p:cTn>
                              </p:par>
                              <p:par>
                                <p:cTn id="32" presetID="22" presetClass="exit" presetSubtype="4" fill="hold" nodeType="withEffect">
                                  <p:stCondLst>
                                    <p:cond delay="0"/>
                                  </p:stCondLst>
                                  <p:childTnLst>
                                    <p:animEffect transition="out" filter="wipe(down)">
                                      <p:cBhvr>
                                        <p:cTn id="33" dur="500"/>
                                        <p:tgtEl>
                                          <p:spTgt spid="13"/>
                                        </p:tgtEl>
                                      </p:cBhvr>
                                    </p:animEffect>
                                    <p:set>
                                      <p:cBhvr>
                                        <p:cTn id="34"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5C742-6225-4FA4-8882-CA32B4972C2F}"/>
              </a:ext>
            </a:extLst>
          </p:cNvPr>
          <p:cNvSpPr>
            <a:spLocks noGrp="1"/>
          </p:cNvSpPr>
          <p:nvPr>
            <p:ph type="title"/>
          </p:nvPr>
        </p:nvSpPr>
        <p:spPr>
          <a:xfrm>
            <a:off x="677334" y="816638"/>
            <a:ext cx="8596668" cy="1320800"/>
          </a:xfrm>
        </p:spPr>
        <p:txBody>
          <a:bodyPr/>
          <a:lstStyle/>
          <a:p>
            <a:pPr algn="r"/>
            <a:r>
              <a:rPr lang="he-IL" dirty="0"/>
              <a:t>התוכנית להיום</a:t>
            </a:r>
          </a:p>
        </p:txBody>
      </p:sp>
      <p:sp>
        <p:nvSpPr>
          <p:cNvPr id="3" name="Content Placeholder 2">
            <a:extLst>
              <a:ext uri="{FF2B5EF4-FFF2-40B4-BE49-F238E27FC236}">
                <a16:creationId xmlns:a16="http://schemas.microsoft.com/office/drawing/2014/main" id="{AAC25F49-80AC-493A-9B3A-B0F555EAC39C}"/>
              </a:ext>
            </a:extLst>
          </p:cNvPr>
          <p:cNvSpPr>
            <a:spLocks noGrp="1"/>
          </p:cNvSpPr>
          <p:nvPr>
            <p:ph idx="1"/>
          </p:nvPr>
        </p:nvSpPr>
        <p:spPr>
          <a:xfrm>
            <a:off x="445765" y="1934958"/>
            <a:ext cx="8596668" cy="3880773"/>
          </a:xfrm>
        </p:spPr>
        <p:txBody>
          <a:bodyPr>
            <a:normAutofit lnSpcReduction="10000"/>
          </a:bodyPr>
          <a:lstStyle/>
          <a:p>
            <a:r>
              <a:rPr lang="he-IL" dirty="0"/>
              <a:t>הדגמה </a:t>
            </a:r>
          </a:p>
          <a:p>
            <a:r>
              <a:rPr lang="he-IL" dirty="0"/>
              <a:t>מבוא</a:t>
            </a:r>
          </a:p>
          <a:p>
            <a:r>
              <a:rPr lang="he-IL" dirty="0"/>
              <a:t>אתגרים</a:t>
            </a:r>
          </a:p>
          <a:p>
            <a:r>
              <a:rPr lang="he-IL" dirty="0"/>
              <a:t>מבט על</a:t>
            </a:r>
          </a:p>
          <a:p>
            <a:r>
              <a:rPr lang="en-US" dirty="0"/>
              <a:t>SDKs &amp; APIs</a:t>
            </a:r>
            <a:endParaRPr lang="he-IL" dirty="0"/>
          </a:p>
          <a:p>
            <a:r>
              <a:rPr lang="he-IL" dirty="0"/>
              <a:t>אתגרי אבטחת פייסבוק</a:t>
            </a:r>
          </a:p>
          <a:p>
            <a:r>
              <a:rPr lang="he-IL" dirty="0"/>
              <a:t>אלגוריתם זיהוי משתמש</a:t>
            </a:r>
          </a:p>
          <a:p>
            <a:r>
              <a:rPr lang="he-IL" dirty="0"/>
              <a:t>אתגר זיהוי תנועות ידיים</a:t>
            </a:r>
          </a:p>
          <a:p>
            <a:r>
              <a:rPr lang="he-IL" dirty="0"/>
              <a:t>פתרונות לאתגרים נוספים</a:t>
            </a:r>
          </a:p>
          <a:p>
            <a:r>
              <a:rPr lang="he-IL" dirty="0"/>
              <a:t>סיכום</a:t>
            </a:r>
          </a:p>
          <a:p>
            <a:pPr marL="0" indent="0">
              <a:buNone/>
            </a:pPr>
            <a:endParaRPr lang="he-IL" dirty="0"/>
          </a:p>
        </p:txBody>
      </p:sp>
      <p:pic>
        <p:nvPicPr>
          <p:cNvPr id="5" name="Graphic 4" descr="Checkmark">
            <a:extLst>
              <a:ext uri="{FF2B5EF4-FFF2-40B4-BE49-F238E27FC236}">
                <a16:creationId xmlns:a16="http://schemas.microsoft.com/office/drawing/2014/main" id="{6B0AAFBF-F9BD-4821-8EDF-B8F994BDB9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22886" y="1857769"/>
            <a:ext cx="393185" cy="393185"/>
          </a:xfrm>
          <a:prstGeom prst="rect">
            <a:avLst/>
          </a:prstGeom>
        </p:spPr>
      </p:pic>
      <p:pic>
        <p:nvPicPr>
          <p:cNvPr id="6" name="Graphic 5" descr="Checkmark">
            <a:extLst>
              <a:ext uri="{FF2B5EF4-FFF2-40B4-BE49-F238E27FC236}">
                <a16:creationId xmlns:a16="http://schemas.microsoft.com/office/drawing/2014/main" id="{E1E685CC-043B-4589-AEC0-536FBB8FE5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22885" y="2214627"/>
            <a:ext cx="393185" cy="393185"/>
          </a:xfrm>
          <a:prstGeom prst="rect">
            <a:avLst/>
          </a:prstGeom>
        </p:spPr>
      </p:pic>
      <p:pic>
        <p:nvPicPr>
          <p:cNvPr id="7" name="Graphic 6" descr="Checkmark">
            <a:extLst>
              <a:ext uri="{FF2B5EF4-FFF2-40B4-BE49-F238E27FC236}">
                <a16:creationId xmlns:a16="http://schemas.microsoft.com/office/drawing/2014/main" id="{B96B167C-A0C1-42F8-8005-D63BAF8FC97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22884" y="2602454"/>
            <a:ext cx="393185" cy="393185"/>
          </a:xfrm>
          <a:prstGeom prst="rect">
            <a:avLst/>
          </a:prstGeom>
        </p:spPr>
      </p:pic>
      <p:pic>
        <p:nvPicPr>
          <p:cNvPr id="8" name="Graphic 7" descr="Checkmark">
            <a:extLst>
              <a:ext uri="{FF2B5EF4-FFF2-40B4-BE49-F238E27FC236}">
                <a16:creationId xmlns:a16="http://schemas.microsoft.com/office/drawing/2014/main" id="{A1CFAF57-D06D-426D-A87B-7CAC28C314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33106" y="2993622"/>
            <a:ext cx="393185" cy="393185"/>
          </a:xfrm>
          <a:prstGeom prst="rect">
            <a:avLst/>
          </a:prstGeom>
        </p:spPr>
      </p:pic>
      <p:pic>
        <p:nvPicPr>
          <p:cNvPr id="9" name="Graphic 8" descr="Checkmark">
            <a:extLst>
              <a:ext uri="{FF2B5EF4-FFF2-40B4-BE49-F238E27FC236}">
                <a16:creationId xmlns:a16="http://schemas.microsoft.com/office/drawing/2014/main" id="{08FD20E2-A256-4562-927C-592A98459D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33106" y="3386807"/>
            <a:ext cx="393185" cy="393185"/>
          </a:xfrm>
          <a:prstGeom prst="rect">
            <a:avLst/>
          </a:prstGeom>
        </p:spPr>
      </p:pic>
      <p:pic>
        <p:nvPicPr>
          <p:cNvPr id="10" name="Graphic 9" descr="Checkmark">
            <a:extLst>
              <a:ext uri="{FF2B5EF4-FFF2-40B4-BE49-F238E27FC236}">
                <a16:creationId xmlns:a16="http://schemas.microsoft.com/office/drawing/2014/main" id="{922A5488-F895-43D4-9AE6-28F854DA33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99407" y="3779992"/>
            <a:ext cx="393185" cy="393185"/>
          </a:xfrm>
          <a:prstGeom prst="rect">
            <a:avLst/>
          </a:prstGeom>
        </p:spPr>
      </p:pic>
      <p:pic>
        <p:nvPicPr>
          <p:cNvPr id="11" name="Graphic 10" descr="Checkmark">
            <a:extLst>
              <a:ext uri="{FF2B5EF4-FFF2-40B4-BE49-F238E27FC236}">
                <a16:creationId xmlns:a16="http://schemas.microsoft.com/office/drawing/2014/main" id="{41A238F2-418A-4CB1-A54F-0CC7967016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99407" y="4136551"/>
            <a:ext cx="393185" cy="393185"/>
          </a:xfrm>
          <a:prstGeom prst="rect">
            <a:avLst/>
          </a:prstGeom>
        </p:spPr>
      </p:pic>
      <p:pic>
        <p:nvPicPr>
          <p:cNvPr id="12" name="Graphic 11" descr="Checkmark">
            <a:extLst>
              <a:ext uri="{FF2B5EF4-FFF2-40B4-BE49-F238E27FC236}">
                <a16:creationId xmlns:a16="http://schemas.microsoft.com/office/drawing/2014/main" id="{508CEE33-9664-4A63-8340-5B8E8E25732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99406" y="4493110"/>
            <a:ext cx="393185" cy="393185"/>
          </a:xfrm>
          <a:prstGeom prst="rect">
            <a:avLst/>
          </a:prstGeom>
        </p:spPr>
      </p:pic>
    </p:spTree>
    <p:extLst>
      <p:ext uri="{BB962C8B-B14F-4D97-AF65-F5344CB8AC3E}">
        <p14:creationId xmlns:p14="http://schemas.microsoft.com/office/powerpoint/2010/main" val="1386058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FCEA0-0892-4D3D-9F56-85B905394BC4}"/>
              </a:ext>
            </a:extLst>
          </p:cNvPr>
          <p:cNvSpPr>
            <a:spLocks noGrp="1"/>
          </p:cNvSpPr>
          <p:nvPr>
            <p:ph type="title"/>
          </p:nvPr>
        </p:nvSpPr>
        <p:spPr>
          <a:xfrm>
            <a:off x="677334" y="816638"/>
            <a:ext cx="8596668" cy="1320800"/>
          </a:xfrm>
        </p:spPr>
        <p:txBody>
          <a:bodyPr/>
          <a:lstStyle/>
          <a:p>
            <a:r>
              <a:rPr lang="en-US" dirty="0"/>
              <a:t>Demonstration</a:t>
            </a:r>
            <a:endParaRPr lang="he-IL" dirty="0"/>
          </a:p>
        </p:txBody>
      </p:sp>
      <p:sp>
        <p:nvSpPr>
          <p:cNvPr id="3" name="Content Placeholder 2">
            <a:extLst>
              <a:ext uri="{FF2B5EF4-FFF2-40B4-BE49-F238E27FC236}">
                <a16:creationId xmlns:a16="http://schemas.microsoft.com/office/drawing/2014/main" id="{0F3E70A5-C2D2-4113-BAFC-D339B0962C66}"/>
              </a:ext>
            </a:extLst>
          </p:cNvPr>
          <p:cNvSpPr>
            <a:spLocks noGrp="1"/>
          </p:cNvSpPr>
          <p:nvPr>
            <p:ph idx="1"/>
          </p:nvPr>
        </p:nvSpPr>
        <p:spPr/>
        <p:txBody>
          <a:bodyPr/>
          <a:lstStyle/>
          <a:p>
            <a:pPr algn="l" rtl="0"/>
            <a:r>
              <a:rPr lang="en-US" dirty="0">
                <a:hlinkClick r:id="rId2"/>
              </a:rPr>
              <a:t>https://www.youtube.com/watch?v=clIpMt7DANs</a:t>
            </a:r>
            <a:endParaRPr lang="he-IL" dirty="0"/>
          </a:p>
          <a:p>
            <a:pPr algn="l" rtl="0"/>
            <a:endParaRPr lang="he-IL" dirty="0"/>
          </a:p>
        </p:txBody>
      </p:sp>
    </p:spTree>
    <p:extLst>
      <p:ext uri="{BB962C8B-B14F-4D97-AF65-F5344CB8AC3E}">
        <p14:creationId xmlns:p14="http://schemas.microsoft.com/office/powerpoint/2010/main" val="12082535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F91B5-421E-4F03-9A87-37FAB1A674EB}"/>
              </a:ext>
            </a:extLst>
          </p:cNvPr>
          <p:cNvSpPr>
            <a:spLocks noGrp="1"/>
          </p:cNvSpPr>
          <p:nvPr>
            <p:ph type="title"/>
          </p:nvPr>
        </p:nvSpPr>
        <p:spPr>
          <a:xfrm>
            <a:off x="677334" y="816638"/>
            <a:ext cx="8596668" cy="1320800"/>
          </a:xfrm>
        </p:spPr>
        <p:txBody>
          <a:bodyPr/>
          <a:lstStyle/>
          <a:p>
            <a:pPr algn="r"/>
            <a:r>
              <a:rPr lang="he-IL" dirty="0"/>
              <a:t>אתגרים נוספים</a:t>
            </a:r>
          </a:p>
        </p:txBody>
      </p:sp>
      <p:sp>
        <p:nvSpPr>
          <p:cNvPr id="3" name="Content Placeholder 2">
            <a:extLst>
              <a:ext uri="{FF2B5EF4-FFF2-40B4-BE49-F238E27FC236}">
                <a16:creationId xmlns:a16="http://schemas.microsoft.com/office/drawing/2014/main" id="{5102D21A-6261-4DC5-9FBF-2C09B439E043}"/>
              </a:ext>
            </a:extLst>
          </p:cNvPr>
          <p:cNvSpPr>
            <a:spLocks noGrp="1"/>
          </p:cNvSpPr>
          <p:nvPr>
            <p:ph idx="1"/>
          </p:nvPr>
        </p:nvSpPr>
        <p:spPr>
          <a:xfrm>
            <a:off x="677334" y="1946834"/>
            <a:ext cx="8596668" cy="3880773"/>
          </a:xfrm>
        </p:spPr>
        <p:txBody>
          <a:bodyPr>
            <a:normAutofit/>
          </a:bodyPr>
          <a:lstStyle/>
          <a:p>
            <a:r>
              <a:rPr lang="he-IL" dirty="0"/>
              <a:t>שליפת תמונה מתוך </a:t>
            </a:r>
            <a:r>
              <a:rPr lang="en-US" dirty="0"/>
              <a:t>Streaming</a:t>
            </a:r>
            <a:r>
              <a:rPr lang="he-IL" dirty="0"/>
              <a:t>: </a:t>
            </a:r>
            <a:r>
              <a:rPr lang="en-US" dirty="0"/>
              <a:t>Thread vs. Snapshot</a:t>
            </a:r>
            <a:endParaRPr lang="he-IL" dirty="0"/>
          </a:p>
          <a:p>
            <a:endParaRPr lang="he-IL" dirty="0"/>
          </a:p>
          <a:p>
            <a:r>
              <a:rPr lang="he-IL" dirty="0"/>
              <a:t>עיבוד תמונות סינכרוני </a:t>
            </a:r>
            <a:r>
              <a:rPr lang="en-US" dirty="0"/>
              <a:t>vs.</a:t>
            </a:r>
            <a:r>
              <a:rPr lang="he-IL" dirty="0"/>
              <a:t> אסינכרוני</a:t>
            </a:r>
          </a:p>
          <a:p>
            <a:pPr marL="0" indent="0">
              <a:buNone/>
            </a:pPr>
            <a:endParaRPr lang="he-IL" dirty="0"/>
          </a:p>
          <a:p>
            <a:r>
              <a:rPr lang="he-IL" dirty="0"/>
              <a:t>תגובה מהירה לפעולות משתמש: טעינה מראש </a:t>
            </a:r>
            <a:r>
              <a:rPr lang="en-US" dirty="0"/>
              <a:t>vs.</a:t>
            </a:r>
            <a:r>
              <a:rPr lang="he-IL" dirty="0"/>
              <a:t> טעינה בזמן אמת</a:t>
            </a:r>
          </a:p>
          <a:p>
            <a:pPr marL="0" indent="0">
              <a:buNone/>
            </a:pPr>
            <a:endParaRPr lang="he-IL" dirty="0"/>
          </a:p>
          <a:p>
            <a:r>
              <a:rPr lang="he-IL" dirty="0"/>
              <a:t>הרצה על </a:t>
            </a:r>
            <a:r>
              <a:rPr lang="en-US" dirty="0"/>
              <a:t>Raspberry Pi 3</a:t>
            </a:r>
            <a:r>
              <a:rPr lang="he-IL" dirty="0"/>
              <a:t>, אין תאימות ל</a:t>
            </a:r>
            <a:r>
              <a:rPr lang="en-US" dirty="0"/>
              <a:t>OpenCV</a:t>
            </a:r>
            <a:r>
              <a:rPr lang="he-IL" dirty="0"/>
              <a:t>.</a:t>
            </a:r>
          </a:p>
          <a:p>
            <a:endParaRPr lang="he-IL" dirty="0"/>
          </a:p>
          <a:p>
            <a:r>
              <a:rPr lang="en-US" dirty="0"/>
              <a:t>AWS</a:t>
            </a:r>
            <a:r>
              <a:rPr lang="he-IL" dirty="0"/>
              <a:t>: סכנת חינמיות של הפרוייקט!</a:t>
            </a:r>
          </a:p>
          <a:p>
            <a:endParaRPr lang="he-IL" dirty="0"/>
          </a:p>
        </p:txBody>
      </p:sp>
    </p:spTree>
    <p:extLst>
      <p:ext uri="{BB962C8B-B14F-4D97-AF65-F5344CB8AC3E}">
        <p14:creationId xmlns:p14="http://schemas.microsoft.com/office/powerpoint/2010/main" val="7967818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5C742-6225-4FA4-8882-CA32B4972C2F}"/>
              </a:ext>
            </a:extLst>
          </p:cNvPr>
          <p:cNvSpPr>
            <a:spLocks noGrp="1"/>
          </p:cNvSpPr>
          <p:nvPr>
            <p:ph type="title"/>
          </p:nvPr>
        </p:nvSpPr>
        <p:spPr>
          <a:xfrm>
            <a:off x="677334" y="816638"/>
            <a:ext cx="8596668" cy="1320800"/>
          </a:xfrm>
        </p:spPr>
        <p:txBody>
          <a:bodyPr/>
          <a:lstStyle/>
          <a:p>
            <a:pPr algn="r"/>
            <a:r>
              <a:rPr lang="he-IL" dirty="0"/>
              <a:t>התוכנית להיום</a:t>
            </a:r>
          </a:p>
        </p:txBody>
      </p:sp>
      <p:sp>
        <p:nvSpPr>
          <p:cNvPr id="3" name="Content Placeholder 2">
            <a:extLst>
              <a:ext uri="{FF2B5EF4-FFF2-40B4-BE49-F238E27FC236}">
                <a16:creationId xmlns:a16="http://schemas.microsoft.com/office/drawing/2014/main" id="{AAC25F49-80AC-493A-9B3A-B0F555EAC39C}"/>
              </a:ext>
            </a:extLst>
          </p:cNvPr>
          <p:cNvSpPr>
            <a:spLocks noGrp="1"/>
          </p:cNvSpPr>
          <p:nvPr>
            <p:ph idx="1"/>
          </p:nvPr>
        </p:nvSpPr>
        <p:spPr>
          <a:xfrm>
            <a:off x="445765" y="1934958"/>
            <a:ext cx="8596668" cy="3880773"/>
          </a:xfrm>
        </p:spPr>
        <p:txBody>
          <a:bodyPr>
            <a:normAutofit lnSpcReduction="10000"/>
          </a:bodyPr>
          <a:lstStyle/>
          <a:p>
            <a:r>
              <a:rPr lang="he-IL" dirty="0"/>
              <a:t>הדגמה </a:t>
            </a:r>
          </a:p>
          <a:p>
            <a:r>
              <a:rPr lang="he-IL" dirty="0"/>
              <a:t>מבוא</a:t>
            </a:r>
          </a:p>
          <a:p>
            <a:r>
              <a:rPr lang="he-IL" dirty="0"/>
              <a:t>אתגרים</a:t>
            </a:r>
          </a:p>
          <a:p>
            <a:r>
              <a:rPr lang="he-IL" dirty="0"/>
              <a:t>מבט על</a:t>
            </a:r>
          </a:p>
          <a:p>
            <a:r>
              <a:rPr lang="en-US" dirty="0"/>
              <a:t>SDKs &amp; APIs</a:t>
            </a:r>
            <a:endParaRPr lang="he-IL" dirty="0"/>
          </a:p>
          <a:p>
            <a:r>
              <a:rPr lang="he-IL" dirty="0"/>
              <a:t>אתגרי אבטחת פייסבוק</a:t>
            </a:r>
          </a:p>
          <a:p>
            <a:r>
              <a:rPr lang="he-IL" dirty="0"/>
              <a:t>אלגוריתם זיהוי משתמש</a:t>
            </a:r>
          </a:p>
          <a:p>
            <a:r>
              <a:rPr lang="he-IL" dirty="0"/>
              <a:t>אתגר זיהוי תנועות ידיים</a:t>
            </a:r>
          </a:p>
          <a:p>
            <a:r>
              <a:rPr lang="he-IL" dirty="0"/>
              <a:t>פתרונות לאתגרים נוספים</a:t>
            </a:r>
          </a:p>
          <a:p>
            <a:r>
              <a:rPr lang="he-IL" dirty="0"/>
              <a:t>סיכום</a:t>
            </a:r>
          </a:p>
          <a:p>
            <a:pPr marL="0" indent="0">
              <a:buNone/>
            </a:pPr>
            <a:endParaRPr lang="he-IL" dirty="0"/>
          </a:p>
        </p:txBody>
      </p:sp>
      <p:pic>
        <p:nvPicPr>
          <p:cNvPr id="5" name="Graphic 4" descr="Checkmark">
            <a:extLst>
              <a:ext uri="{FF2B5EF4-FFF2-40B4-BE49-F238E27FC236}">
                <a16:creationId xmlns:a16="http://schemas.microsoft.com/office/drawing/2014/main" id="{6B0AAFBF-F9BD-4821-8EDF-B8F994BDB9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22886" y="1857769"/>
            <a:ext cx="393185" cy="393185"/>
          </a:xfrm>
          <a:prstGeom prst="rect">
            <a:avLst/>
          </a:prstGeom>
        </p:spPr>
      </p:pic>
      <p:pic>
        <p:nvPicPr>
          <p:cNvPr id="6" name="Graphic 5" descr="Checkmark">
            <a:extLst>
              <a:ext uri="{FF2B5EF4-FFF2-40B4-BE49-F238E27FC236}">
                <a16:creationId xmlns:a16="http://schemas.microsoft.com/office/drawing/2014/main" id="{E1E685CC-043B-4589-AEC0-536FBB8FE5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22885" y="2214627"/>
            <a:ext cx="393185" cy="393185"/>
          </a:xfrm>
          <a:prstGeom prst="rect">
            <a:avLst/>
          </a:prstGeom>
        </p:spPr>
      </p:pic>
      <p:pic>
        <p:nvPicPr>
          <p:cNvPr id="7" name="Graphic 6" descr="Checkmark">
            <a:extLst>
              <a:ext uri="{FF2B5EF4-FFF2-40B4-BE49-F238E27FC236}">
                <a16:creationId xmlns:a16="http://schemas.microsoft.com/office/drawing/2014/main" id="{B96B167C-A0C1-42F8-8005-D63BAF8FC97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22884" y="2602454"/>
            <a:ext cx="393185" cy="393185"/>
          </a:xfrm>
          <a:prstGeom prst="rect">
            <a:avLst/>
          </a:prstGeom>
        </p:spPr>
      </p:pic>
      <p:pic>
        <p:nvPicPr>
          <p:cNvPr id="8" name="Graphic 7" descr="Checkmark">
            <a:extLst>
              <a:ext uri="{FF2B5EF4-FFF2-40B4-BE49-F238E27FC236}">
                <a16:creationId xmlns:a16="http://schemas.microsoft.com/office/drawing/2014/main" id="{A1CFAF57-D06D-426D-A87B-7CAC28C314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33106" y="2993622"/>
            <a:ext cx="393185" cy="393185"/>
          </a:xfrm>
          <a:prstGeom prst="rect">
            <a:avLst/>
          </a:prstGeom>
        </p:spPr>
      </p:pic>
      <p:pic>
        <p:nvPicPr>
          <p:cNvPr id="9" name="Graphic 8" descr="Checkmark">
            <a:extLst>
              <a:ext uri="{FF2B5EF4-FFF2-40B4-BE49-F238E27FC236}">
                <a16:creationId xmlns:a16="http://schemas.microsoft.com/office/drawing/2014/main" id="{08FD20E2-A256-4562-927C-592A98459D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33106" y="3386807"/>
            <a:ext cx="393185" cy="393185"/>
          </a:xfrm>
          <a:prstGeom prst="rect">
            <a:avLst/>
          </a:prstGeom>
        </p:spPr>
      </p:pic>
      <p:pic>
        <p:nvPicPr>
          <p:cNvPr id="10" name="Graphic 9" descr="Checkmark">
            <a:extLst>
              <a:ext uri="{FF2B5EF4-FFF2-40B4-BE49-F238E27FC236}">
                <a16:creationId xmlns:a16="http://schemas.microsoft.com/office/drawing/2014/main" id="{922A5488-F895-43D4-9AE6-28F854DA33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99407" y="3779992"/>
            <a:ext cx="393185" cy="393185"/>
          </a:xfrm>
          <a:prstGeom prst="rect">
            <a:avLst/>
          </a:prstGeom>
        </p:spPr>
      </p:pic>
      <p:pic>
        <p:nvPicPr>
          <p:cNvPr id="11" name="Graphic 10" descr="Checkmark">
            <a:extLst>
              <a:ext uri="{FF2B5EF4-FFF2-40B4-BE49-F238E27FC236}">
                <a16:creationId xmlns:a16="http://schemas.microsoft.com/office/drawing/2014/main" id="{41A238F2-418A-4CB1-A54F-0CC7967016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99407" y="4136551"/>
            <a:ext cx="393185" cy="393185"/>
          </a:xfrm>
          <a:prstGeom prst="rect">
            <a:avLst/>
          </a:prstGeom>
        </p:spPr>
      </p:pic>
      <p:pic>
        <p:nvPicPr>
          <p:cNvPr id="12" name="Graphic 11" descr="Checkmark">
            <a:extLst>
              <a:ext uri="{FF2B5EF4-FFF2-40B4-BE49-F238E27FC236}">
                <a16:creationId xmlns:a16="http://schemas.microsoft.com/office/drawing/2014/main" id="{508CEE33-9664-4A63-8340-5B8E8E25732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99406" y="4493110"/>
            <a:ext cx="393185" cy="393185"/>
          </a:xfrm>
          <a:prstGeom prst="rect">
            <a:avLst/>
          </a:prstGeom>
        </p:spPr>
      </p:pic>
      <p:pic>
        <p:nvPicPr>
          <p:cNvPr id="13" name="Graphic 12" descr="Checkmark">
            <a:extLst>
              <a:ext uri="{FF2B5EF4-FFF2-40B4-BE49-F238E27FC236}">
                <a16:creationId xmlns:a16="http://schemas.microsoft.com/office/drawing/2014/main" id="{8BDE0C98-D8E1-4222-A973-0DCE149D223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99405" y="4849669"/>
            <a:ext cx="393185" cy="393185"/>
          </a:xfrm>
          <a:prstGeom prst="rect">
            <a:avLst/>
          </a:prstGeom>
        </p:spPr>
      </p:pic>
    </p:spTree>
    <p:extLst>
      <p:ext uri="{BB962C8B-B14F-4D97-AF65-F5344CB8AC3E}">
        <p14:creationId xmlns:p14="http://schemas.microsoft.com/office/powerpoint/2010/main" val="2695976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A1811-C4D1-4FA3-BDF2-2D1731C716AB}"/>
              </a:ext>
            </a:extLst>
          </p:cNvPr>
          <p:cNvSpPr>
            <a:spLocks noGrp="1"/>
          </p:cNvSpPr>
          <p:nvPr>
            <p:ph type="title"/>
          </p:nvPr>
        </p:nvSpPr>
        <p:spPr/>
        <p:txBody>
          <a:bodyPr/>
          <a:lstStyle/>
          <a:p>
            <a:pPr algn="r"/>
            <a:r>
              <a:rPr lang="he-IL" dirty="0"/>
              <a:t>סיכום</a:t>
            </a:r>
          </a:p>
        </p:txBody>
      </p:sp>
      <p:sp>
        <p:nvSpPr>
          <p:cNvPr id="3" name="Content Placeholder 2">
            <a:extLst>
              <a:ext uri="{FF2B5EF4-FFF2-40B4-BE49-F238E27FC236}">
                <a16:creationId xmlns:a16="http://schemas.microsoft.com/office/drawing/2014/main" id="{19ED311F-A3B5-43AF-B3C4-FD03C69068EC}"/>
              </a:ext>
            </a:extLst>
          </p:cNvPr>
          <p:cNvSpPr>
            <a:spLocks noGrp="1"/>
          </p:cNvSpPr>
          <p:nvPr>
            <p:ph idx="1"/>
          </p:nvPr>
        </p:nvSpPr>
        <p:spPr/>
        <p:txBody>
          <a:bodyPr/>
          <a:lstStyle/>
          <a:p>
            <a:r>
              <a:rPr lang="he-IL" dirty="0"/>
              <a:t>אלגוריתם זיהוי פנים</a:t>
            </a:r>
          </a:p>
          <a:p>
            <a:endParaRPr lang="he-IL" dirty="0"/>
          </a:p>
          <a:p>
            <a:r>
              <a:rPr lang="he-IL" dirty="0"/>
              <a:t>אלגוריתם תנועות ידיים</a:t>
            </a:r>
          </a:p>
          <a:p>
            <a:endParaRPr lang="he-IL" dirty="0"/>
          </a:p>
          <a:p>
            <a:r>
              <a:rPr lang="he-IL" dirty="0"/>
              <a:t>אלגוריתם סינכרון</a:t>
            </a:r>
          </a:p>
          <a:p>
            <a:endParaRPr lang="he-IL" dirty="0"/>
          </a:p>
          <a:p>
            <a:r>
              <a:rPr lang="he-IL" dirty="0"/>
              <a:t>עובד </a:t>
            </a:r>
            <a:r>
              <a:rPr lang="he-IL" dirty="0">
                <a:sym typeface="Wingdings" panose="05000000000000000000" pitchFamily="2" charset="2"/>
              </a:rPr>
              <a:t></a:t>
            </a:r>
            <a:endParaRPr lang="he-IL" dirty="0"/>
          </a:p>
        </p:txBody>
      </p:sp>
    </p:spTree>
    <p:extLst>
      <p:ext uri="{BB962C8B-B14F-4D97-AF65-F5344CB8AC3E}">
        <p14:creationId xmlns:p14="http://schemas.microsoft.com/office/powerpoint/2010/main" val="928968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5C742-6225-4FA4-8882-CA32B4972C2F}"/>
              </a:ext>
            </a:extLst>
          </p:cNvPr>
          <p:cNvSpPr>
            <a:spLocks noGrp="1"/>
          </p:cNvSpPr>
          <p:nvPr>
            <p:ph type="title"/>
          </p:nvPr>
        </p:nvSpPr>
        <p:spPr>
          <a:xfrm>
            <a:off x="677334" y="816638"/>
            <a:ext cx="8596668" cy="1320800"/>
          </a:xfrm>
        </p:spPr>
        <p:txBody>
          <a:bodyPr/>
          <a:lstStyle/>
          <a:p>
            <a:pPr algn="r"/>
            <a:r>
              <a:rPr lang="he-IL" dirty="0"/>
              <a:t>התוכנית להיום</a:t>
            </a:r>
          </a:p>
        </p:txBody>
      </p:sp>
      <p:sp>
        <p:nvSpPr>
          <p:cNvPr id="3" name="Content Placeholder 2">
            <a:extLst>
              <a:ext uri="{FF2B5EF4-FFF2-40B4-BE49-F238E27FC236}">
                <a16:creationId xmlns:a16="http://schemas.microsoft.com/office/drawing/2014/main" id="{AAC25F49-80AC-493A-9B3A-B0F555EAC39C}"/>
              </a:ext>
            </a:extLst>
          </p:cNvPr>
          <p:cNvSpPr>
            <a:spLocks noGrp="1"/>
          </p:cNvSpPr>
          <p:nvPr>
            <p:ph idx="1"/>
          </p:nvPr>
        </p:nvSpPr>
        <p:spPr>
          <a:xfrm>
            <a:off x="445765" y="1934958"/>
            <a:ext cx="8596668" cy="3880773"/>
          </a:xfrm>
        </p:spPr>
        <p:txBody>
          <a:bodyPr>
            <a:normAutofit lnSpcReduction="10000"/>
          </a:bodyPr>
          <a:lstStyle/>
          <a:p>
            <a:r>
              <a:rPr lang="he-IL" dirty="0"/>
              <a:t>הדגמה </a:t>
            </a:r>
          </a:p>
          <a:p>
            <a:r>
              <a:rPr lang="he-IL" dirty="0"/>
              <a:t>מבוא</a:t>
            </a:r>
          </a:p>
          <a:p>
            <a:r>
              <a:rPr lang="he-IL" dirty="0"/>
              <a:t>אתגרים</a:t>
            </a:r>
          </a:p>
          <a:p>
            <a:r>
              <a:rPr lang="he-IL" dirty="0"/>
              <a:t>מבט על</a:t>
            </a:r>
          </a:p>
          <a:p>
            <a:r>
              <a:rPr lang="en-US" dirty="0"/>
              <a:t>SDKs &amp; APIs</a:t>
            </a:r>
            <a:endParaRPr lang="he-IL" dirty="0"/>
          </a:p>
          <a:p>
            <a:r>
              <a:rPr lang="he-IL" dirty="0"/>
              <a:t>אתגרי אבטחת פייסבוק</a:t>
            </a:r>
          </a:p>
          <a:p>
            <a:r>
              <a:rPr lang="he-IL" dirty="0"/>
              <a:t>אלגוריתם זיהוי משתמש</a:t>
            </a:r>
          </a:p>
          <a:p>
            <a:r>
              <a:rPr lang="he-IL" dirty="0"/>
              <a:t>אתגר זיהוי תנועות ידיים</a:t>
            </a:r>
          </a:p>
          <a:p>
            <a:r>
              <a:rPr lang="he-IL" dirty="0"/>
              <a:t>פתרונות לאתגרים נוספים</a:t>
            </a:r>
          </a:p>
          <a:p>
            <a:r>
              <a:rPr lang="he-IL" dirty="0"/>
              <a:t>סיכום</a:t>
            </a:r>
          </a:p>
          <a:p>
            <a:pPr marL="0" indent="0">
              <a:buNone/>
            </a:pPr>
            <a:endParaRPr lang="he-IL" dirty="0"/>
          </a:p>
        </p:txBody>
      </p:sp>
      <p:pic>
        <p:nvPicPr>
          <p:cNvPr id="5" name="Graphic 4" descr="Checkmark">
            <a:extLst>
              <a:ext uri="{FF2B5EF4-FFF2-40B4-BE49-F238E27FC236}">
                <a16:creationId xmlns:a16="http://schemas.microsoft.com/office/drawing/2014/main" id="{6B0AAFBF-F9BD-4821-8EDF-B8F994BDB9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22886" y="1857769"/>
            <a:ext cx="393185" cy="393185"/>
          </a:xfrm>
          <a:prstGeom prst="rect">
            <a:avLst/>
          </a:prstGeom>
        </p:spPr>
      </p:pic>
    </p:spTree>
    <p:extLst>
      <p:ext uri="{BB962C8B-B14F-4D97-AF65-F5344CB8AC3E}">
        <p14:creationId xmlns:p14="http://schemas.microsoft.com/office/powerpoint/2010/main" val="943885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0E00A-21C3-4021-A4FB-1AF245CAAE3B}"/>
              </a:ext>
            </a:extLst>
          </p:cNvPr>
          <p:cNvSpPr>
            <a:spLocks noGrp="1"/>
          </p:cNvSpPr>
          <p:nvPr>
            <p:ph type="title"/>
          </p:nvPr>
        </p:nvSpPr>
        <p:spPr>
          <a:xfrm>
            <a:off x="677334" y="816638"/>
            <a:ext cx="8596668" cy="975756"/>
          </a:xfrm>
        </p:spPr>
        <p:txBody>
          <a:bodyPr/>
          <a:lstStyle/>
          <a:p>
            <a:pPr algn="r"/>
            <a:r>
              <a:rPr lang="he-IL" dirty="0"/>
              <a:t>מבוא</a:t>
            </a:r>
          </a:p>
        </p:txBody>
      </p:sp>
      <p:sp>
        <p:nvSpPr>
          <p:cNvPr id="5" name="Content Placeholder 4">
            <a:extLst>
              <a:ext uri="{FF2B5EF4-FFF2-40B4-BE49-F238E27FC236}">
                <a16:creationId xmlns:a16="http://schemas.microsoft.com/office/drawing/2014/main" id="{D53E02D8-B2A5-44CF-AFE4-6E448FE28E6A}"/>
              </a:ext>
            </a:extLst>
          </p:cNvPr>
          <p:cNvSpPr>
            <a:spLocks noGrp="1"/>
          </p:cNvSpPr>
          <p:nvPr>
            <p:ph idx="1"/>
          </p:nvPr>
        </p:nvSpPr>
        <p:spPr/>
        <p:txBody>
          <a:bodyPr>
            <a:normAutofit/>
          </a:bodyPr>
          <a:lstStyle/>
          <a:p>
            <a:r>
              <a:rPr lang="he-IL" sz="2000" dirty="0"/>
              <a:t>חברות הטכנולוגיה יודעות עלינו הכל, אז למה לא לנצל את זה לטובתנו!?</a:t>
            </a:r>
          </a:p>
          <a:p>
            <a:endParaRPr lang="he-IL" sz="2000" dirty="0"/>
          </a:p>
          <a:p>
            <a:r>
              <a:rPr lang="he-IL" sz="2000" dirty="0"/>
              <a:t>אדם קם בבוקר, רוצה לראות מה חדש בעולם?</a:t>
            </a:r>
          </a:p>
          <a:p>
            <a:endParaRPr lang="en-US" sz="2000" dirty="0"/>
          </a:p>
          <a:p>
            <a:r>
              <a:rPr lang="he-IL" sz="2000" dirty="0"/>
              <a:t>כאן הבית החכם נכנס לפעולה!</a:t>
            </a:r>
          </a:p>
          <a:p>
            <a:endParaRPr lang="he-IL" sz="2000" dirty="0"/>
          </a:p>
          <a:p>
            <a:r>
              <a:rPr lang="he-IL" sz="2000" dirty="0"/>
              <a:t>לחיצת כפתורי מקלדת \ עכבר זה מאמץ אדיר, אפשר פשוט לעשות תנועות ידיים באוויר!</a:t>
            </a:r>
            <a:endParaRPr lang="en-US" sz="2000" dirty="0"/>
          </a:p>
        </p:txBody>
      </p:sp>
    </p:spTree>
    <p:extLst>
      <p:ext uri="{BB962C8B-B14F-4D97-AF65-F5344CB8AC3E}">
        <p14:creationId xmlns:p14="http://schemas.microsoft.com/office/powerpoint/2010/main" val="954928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7AB7A-5577-45D1-9022-3811C3631506}"/>
              </a:ext>
            </a:extLst>
          </p:cNvPr>
          <p:cNvSpPr>
            <a:spLocks noGrp="1"/>
          </p:cNvSpPr>
          <p:nvPr>
            <p:ph type="title"/>
          </p:nvPr>
        </p:nvSpPr>
        <p:spPr>
          <a:xfrm>
            <a:off x="677334" y="816638"/>
            <a:ext cx="8596668" cy="756062"/>
          </a:xfrm>
        </p:spPr>
        <p:txBody>
          <a:bodyPr/>
          <a:lstStyle/>
          <a:p>
            <a:pPr algn="r"/>
            <a:r>
              <a:rPr lang="he-IL" dirty="0"/>
              <a:t>אתגרים בפיתוח אפליקציה חכמה</a:t>
            </a:r>
          </a:p>
        </p:txBody>
      </p:sp>
      <p:sp>
        <p:nvSpPr>
          <p:cNvPr id="3" name="Content Placeholder 2">
            <a:extLst>
              <a:ext uri="{FF2B5EF4-FFF2-40B4-BE49-F238E27FC236}">
                <a16:creationId xmlns:a16="http://schemas.microsoft.com/office/drawing/2014/main" id="{C39B82EE-0964-48A8-8CB6-01709A195A1C}"/>
              </a:ext>
            </a:extLst>
          </p:cNvPr>
          <p:cNvSpPr>
            <a:spLocks noGrp="1"/>
          </p:cNvSpPr>
          <p:nvPr>
            <p:ph idx="1"/>
          </p:nvPr>
        </p:nvSpPr>
        <p:spPr>
          <a:xfrm>
            <a:off x="677334" y="2160590"/>
            <a:ext cx="8596668" cy="1621702"/>
          </a:xfrm>
        </p:spPr>
        <p:txBody>
          <a:bodyPr>
            <a:normAutofit/>
          </a:bodyPr>
          <a:lstStyle/>
          <a:p>
            <a:r>
              <a:rPr lang="he-IL" dirty="0"/>
              <a:t>התממשקות עם </a:t>
            </a:r>
            <a:r>
              <a:rPr lang="en-US" dirty="0"/>
              <a:t>SDKs</a:t>
            </a:r>
            <a:r>
              <a:rPr lang="he-IL" dirty="0"/>
              <a:t> שונים</a:t>
            </a:r>
          </a:p>
          <a:p>
            <a:r>
              <a:rPr lang="he-IL" dirty="0"/>
              <a:t>עמידה בדרישות אבטחה של פייסבוק</a:t>
            </a:r>
          </a:p>
          <a:p>
            <a:r>
              <a:rPr lang="he-IL" dirty="0"/>
              <a:t>זיהוי מדויק של תנועות ידיים </a:t>
            </a:r>
          </a:p>
          <a:p>
            <a:r>
              <a:rPr lang="he-IL" dirty="0"/>
              <a:t>שימוש במחשב </a:t>
            </a:r>
            <a:r>
              <a:rPr lang="en-US" dirty="0"/>
              <a:t>raspberry pi3 </a:t>
            </a:r>
            <a:r>
              <a:rPr lang="he-IL" dirty="0"/>
              <a:t> לתפעול האפליקציה</a:t>
            </a:r>
          </a:p>
          <a:p>
            <a:endParaRPr lang="he-IL" dirty="0"/>
          </a:p>
        </p:txBody>
      </p:sp>
      <p:sp>
        <p:nvSpPr>
          <p:cNvPr id="4" name="Content Placeholder 2">
            <a:extLst>
              <a:ext uri="{FF2B5EF4-FFF2-40B4-BE49-F238E27FC236}">
                <a16:creationId xmlns:a16="http://schemas.microsoft.com/office/drawing/2014/main" id="{2F914F5A-85DD-4A72-AD1D-BFE3E7631173}"/>
              </a:ext>
            </a:extLst>
          </p:cNvPr>
          <p:cNvSpPr txBox="1">
            <a:spLocks/>
          </p:cNvSpPr>
          <p:nvPr/>
        </p:nvSpPr>
        <p:spPr>
          <a:xfrm>
            <a:off x="677334" y="4480388"/>
            <a:ext cx="8596668" cy="988201"/>
          </a:xfrm>
          <a:prstGeom prst="rect">
            <a:avLst/>
          </a:prstGeom>
        </p:spPr>
        <p:txBody>
          <a:bodyPr vert="horz" lIns="91440" tIns="45720" rIns="91440" bIns="45720" rtlCol="0">
            <a:normAutofit/>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he-IL" dirty="0"/>
              <a:t>אבל כמו בכל דבר בחיים, צצות בעיות, והתווסף אתגר נוסף תוך כדי הפרוייקט:</a:t>
            </a:r>
          </a:p>
          <a:p>
            <a:pPr marL="0" indent="0">
              <a:buNone/>
            </a:pPr>
            <a:r>
              <a:rPr lang="he-IL" dirty="0"/>
              <a:t>     מעבר מזיהוי תמונות ע"י פייסבוק, לאמאזון </a:t>
            </a:r>
            <a:r>
              <a:rPr lang="en-US" dirty="0" err="1"/>
              <a:t>Rekognition</a:t>
            </a:r>
            <a:r>
              <a:rPr lang="he-IL" dirty="0"/>
              <a:t> – ושמירה על חינמיות!</a:t>
            </a:r>
          </a:p>
          <a:p>
            <a:endParaRPr lang="he-IL" dirty="0"/>
          </a:p>
        </p:txBody>
      </p:sp>
    </p:spTree>
    <p:extLst>
      <p:ext uri="{BB962C8B-B14F-4D97-AF65-F5344CB8AC3E}">
        <p14:creationId xmlns:p14="http://schemas.microsoft.com/office/powerpoint/2010/main" val="548344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5C742-6225-4FA4-8882-CA32B4972C2F}"/>
              </a:ext>
            </a:extLst>
          </p:cNvPr>
          <p:cNvSpPr>
            <a:spLocks noGrp="1"/>
          </p:cNvSpPr>
          <p:nvPr>
            <p:ph type="title"/>
          </p:nvPr>
        </p:nvSpPr>
        <p:spPr>
          <a:xfrm>
            <a:off x="677334" y="816638"/>
            <a:ext cx="8596668" cy="1320800"/>
          </a:xfrm>
        </p:spPr>
        <p:txBody>
          <a:bodyPr/>
          <a:lstStyle/>
          <a:p>
            <a:pPr algn="r"/>
            <a:r>
              <a:rPr lang="he-IL" dirty="0"/>
              <a:t>התוכנית להיום</a:t>
            </a:r>
          </a:p>
        </p:txBody>
      </p:sp>
      <p:sp>
        <p:nvSpPr>
          <p:cNvPr id="3" name="Content Placeholder 2">
            <a:extLst>
              <a:ext uri="{FF2B5EF4-FFF2-40B4-BE49-F238E27FC236}">
                <a16:creationId xmlns:a16="http://schemas.microsoft.com/office/drawing/2014/main" id="{AAC25F49-80AC-493A-9B3A-B0F555EAC39C}"/>
              </a:ext>
            </a:extLst>
          </p:cNvPr>
          <p:cNvSpPr>
            <a:spLocks noGrp="1"/>
          </p:cNvSpPr>
          <p:nvPr>
            <p:ph idx="1"/>
          </p:nvPr>
        </p:nvSpPr>
        <p:spPr>
          <a:xfrm>
            <a:off x="445765" y="1934958"/>
            <a:ext cx="8596668" cy="3880773"/>
          </a:xfrm>
        </p:spPr>
        <p:txBody>
          <a:bodyPr>
            <a:normAutofit lnSpcReduction="10000"/>
          </a:bodyPr>
          <a:lstStyle/>
          <a:p>
            <a:r>
              <a:rPr lang="he-IL" dirty="0"/>
              <a:t>הדגמה </a:t>
            </a:r>
          </a:p>
          <a:p>
            <a:r>
              <a:rPr lang="he-IL" dirty="0"/>
              <a:t>מבוא</a:t>
            </a:r>
          </a:p>
          <a:p>
            <a:r>
              <a:rPr lang="he-IL" dirty="0"/>
              <a:t>אתגרים</a:t>
            </a:r>
          </a:p>
          <a:p>
            <a:r>
              <a:rPr lang="he-IL" dirty="0"/>
              <a:t>מבט על</a:t>
            </a:r>
          </a:p>
          <a:p>
            <a:r>
              <a:rPr lang="en-US" dirty="0"/>
              <a:t>SDKs &amp; APIs</a:t>
            </a:r>
            <a:endParaRPr lang="he-IL" dirty="0"/>
          </a:p>
          <a:p>
            <a:r>
              <a:rPr lang="he-IL" dirty="0"/>
              <a:t>אתגרי אבטחת פייסבוק</a:t>
            </a:r>
          </a:p>
          <a:p>
            <a:r>
              <a:rPr lang="he-IL" dirty="0"/>
              <a:t>אלגוריתם זיהוי משתמש</a:t>
            </a:r>
          </a:p>
          <a:p>
            <a:r>
              <a:rPr lang="he-IL" dirty="0"/>
              <a:t>אתגר זיהוי תנועות ידיים</a:t>
            </a:r>
          </a:p>
          <a:p>
            <a:r>
              <a:rPr lang="he-IL" dirty="0"/>
              <a:t>פתרונות לאתגרים נוספים</a:t>
            </a:r>
          </a:p>
          <a:p>
            <a:r>
              <a:rPr lang="he-IL" dirty="0"/>
              <a:t>סיכום</a:t>
            </a:r>
          </a:p>
          <a:p>
            <a:pPr marL="0" indent="0">
              <a:buNone/>
            </a:pPr>
            <a:endParaRPr lang="he-IL" dirty="0"/>
          </a:p>
        </p:txBody>
      </p:sp>
      <p:pic>
        <p:nvPicPr>
          <p:cNvPr id="5" name="Graphic 4" descr="Checkmark">
            <a:extLst>
              <a:ext uri="{FF2B5EF4-FFF2-40B4-BE49-F238E27FC236}">
                <a16:creationId xmlns:a16="http://schemas.microsoft.com/office/drawing/2014/main" id="{6B0AAFBF-F9BD-4821-8EDF-B8F994BDB9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22886" y="1857769"/>
            <a:ext cx="393185" cy="393185"/>
          </a:xfrm>
          <a:prstGeom prst="rect">
            <a:avLst/>
          </a:prstGeom>
        </p:spPr>
      </p:pic>
      <p:pic>
        <p:nvPicPr>
          <p:cNvPr id="6" name="Graphic 5" descr="Checkmark">
            <a:extLst>
              <a:ext uri="{FF2B5EF4-FFF2-40B4-BE49-F238E27FC236}">
                <a16:creationId xmlns:a16="http://schemas.microsoft.com/office/drawing/2014/main" id="{E1E685CC-043B-4589-AEC0-536FBB8FE5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22885" y="2214627"/>
            <a:ext cx="393185" cy="393185"/>
          </a:xfrm>
          <a:prstGeom prst="rect">
            <a:avLst/>
          </a:prstGeom>
        </p:spPr>
      </p:pic>
      <p:pic>
        <p:nvPicPr>
          <p:cNvPr id="7" name="Graphic 6" descr="Checkmark">
            <a:extLst>
              <a:ext uri="{FF2B5EF4-FFF2-40B4-BE49-F238E27FC236}">
                <a16:creationId xmlns:a16="http://schemas.microsoft.com/office/drawing/2014/main" id="{B96B167C-A0C1-42F8-8005-D63BAF8FC97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22884" y="2602454"/>
            <a:ext cx="393185" cy="393185"/>
          </a:xfrm>
          <a:prstGeom prst="rect">
            <a:avLst/>
          </a:prstGeom>
        </p:spPr>
      </p:pic>
    </p:spTree>
    <p:extLst>
      <p:ext uri="{BB962C8B-B14F-4D97-AF65-F5344CB8AC3E}">
        <p14:creationId xmlns:p14="http://schemas.microsoft.com/office/powerpoint/2010/main" val="2483783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B2E44-C39D-40DB-95CB-F9FAB69CA212}"/>
              </a:ext>
            </a:extLst>
          </p:cNvPr>
          <p:cNvSpPr>
            <a:spLocks noGrp="1"/>
          </p:cNvSpPr>
          <p:nvPr>
            <p:ph type="title"/>
          </p:nvPr>
        </p:nvSpPr>
        <p:spPr>
          <a:xfrm>
            <a:off x="677334" y="609600"/>
            <a:ext cx="8596668" cy="732312"/>
          </a:xfrm>
        </p:spPr>
        <p:txBody>
          <a:bodyPr/>
          <a:lstStyle/>
          <a:p>
            <a:pPr algn="r"/>
            <a:r>
              <a:rPr lang="he-IL" dirty="0"/>
              <a:t>מבט על</a:t>
            </a:r>
          </a:p>
        </p:txBody>
      </p:sp>
      <p:sp>
        <p:nvSpPr>
          <p:cNvPr id="65" name="Rectangle 64">
            <a:extLst>
              <a:ext uri="{FF2B5EF4-FFF2-40B4-BE49-F238E27FC236}">
                <a16:creationId xmlns:a16="http://schemas.microsoft.com/office/drawing/2014/main" id="{CE55B2E7-EDE3-4693-82DC-0FEDCFCB5F7B}"/>
              </a:ext>
            </a:extLst>
          </p:cNvPr>
          <p:cNvSpPr/>
          <p:nvPr/>
        </p:nvSpPr>
        <p:spPr>
          <a:xfrm>
            <a:off x="920617" y="2578434"/>
            <a:ext cx="9052892" cy="4358378"/>
          </a:xfrm>
          <a:prstGeom prst="rect">
            <a:avLst/>
          </a:prstGeom>
        </p:spPr>
      </p:sp>
      <p:sp>
        <p:nvSpPr>
          <p:cNvPr id="66" name="Text Box 2">
            <a:extLst>
              <a:ext uri="{FF2B5EF4-FFF2-40B4-BE49-F238E27FC236}">
                <a16:creationId xmlns:a16="http://schemas.microsoft.com/office/drawing/2014/main" id="{3D9F0EFC-F63A-4BD6-A5FC-FD76959179AE}"/>
              </a:ext>
            </a:extLst>
          </p:cNvPr>
          <p:cNvSpPr txBox="1">
            <a:spLocks noChangeArrowheads="1"/>
          </p:cNvSpPr>
          <p:nvPr/>
        </p:nvSpPr>
        <p:spPr bwMode="auto">
          <a:xfrm>
            <a:off x="3403603" y="2169983"/>
            <a:ext cx="1822984" cy="132675"/>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gn="r" rtl="1">
              <a:lnSpc>
                <a:spcPct val="105000"/>
              </a:lnSpc>
              <a:spcAft>
                <a:spcPts val="800"/>
              </a:spcAft>
            </a:pPr>
            <a:r>
              <a:rPr lang="en-US" sz="1200">
                <a:effectLst/>
                <a:latin typeface="Times New Roman" panose="02020603050405020304" pitchFamily="18" charset="0"/>
                <a:ea typeface="Times New Roman" panose="02020603050405020304" pitchFamily="18" charset="0"/>
              </a:rPr>
              <a:t> </a:t>
            </a:r>
          </a:p>
        </p:txBody>
      </p:sp>
      <p:sp>
        <p:nvSpPr>
          <p:cNvPr id="67" name="Text Box 2">
            <a:extLst>
              <a:ext uri="{FF2B5EF4-FFF2-40B4-BE49-F238E27FC236}">
                <a16:creationId xmlns:a16="http://schemas.microsoft.com/office/drawing/2014/main" id="{2BEA36E3-3427-4B29-BD55-1CC8DF99E335}"/>
              </a:ext>
            </a:extLst>
          </p:cNvPr>
          <p:cNvSpPr txBox="1">
            <a:spLocks noChangeArrowheads="1"/>
          </p:cNvSpPr>
          <p:nvPr/>
        </p:nvSpPr>
        <p:spPr bwMode="auto">
          <a:xfrm>
            <a:off x="1764957" y="2684015"/>
            <a:ext cx="1619686" cy="128622"/>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gn="r" rtl="1">
              <a:lnSpc>
                <a:spcPct val="105000"/>
              </a:lnSpc>
              <a:spcAft>
                <a:spcPts val="800"/>
              </a:spcAft>
            </a:pPr>
            <a:r>
              <a:rPr lang="en-US" sz="800">
                <a:effectLst/>
                <a:latin typeface="Times New Roman" panose="02020603050405020304" pitchFamily="18" charset="0"/>
                <a:ea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endParaRPr>
          </a:p>
        </p:txBody>
      </p:sp>
      <p:cxnSp>
        <p:nvCxnSpPr>
          <p:cNvPr id="69" name="Straight Arrow Connector 68">
            <a:extLst>
              <a:ext uri="{FF2B5EF4-FFF2-40B4-BE49-F238E27FC236}">
                <a16:creationId xmlns:a16="http://schemas.microsoft.com/office/drawing/2014/main" id="{06920055-AC4A-4954-8EAD-6217075CE7B4}"/>
              </a:ext>
            </a:extLst>
          </p:cNvPr>
          <p:cNvCxnSpPr>
            <a:cxnSpLocks/>
            <a:stCxn id="77" idx="0"/>
            <a:endCxn id="78" idx="2"/>
          </p:cNvCxnSpPr>
          <p:nvPr/>
        </p:nvCxnSpPr>
        <p:spPr>
          <a:xfrm flipH="1" flipV="1">
            <a:off x="3826084" y="3350464"/>
            <a:ext cx="1107" cy="25245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2" name="Text Box 2">
            <a:extLst>
              <a:ext uri="{FF2B5EF4-FFF2-40B4-BE49-F238E27FC236}">
                <a16:creationId xmlns:a16="http://schemas.microsoft.com/office/drawing/2014/main" id="{607C4A30-DD25-40C6-8707-1D0D9F31C8C8}"/>
              </a:ext>
            </a:extLst>
          </p:cNvPr>
          <p:cNvSpPr txBox="1">
            <a:spLocks noChangeArrowheads="1"/>
          </p:cNvSpPr>
          <p:nvPr/>
        </p:nvSpPr>
        <p:spPr bwMode="auto">
          <a:xfrm>
            <a:off x="6233805" y="4934506"/>
            <a:ext cx="1455334" cy="65351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05000"/>
              </a:lnSpc>
              <a:spcAft>
                <a:spcPts val="800"/>
              </a:spcAft>
            </a:pPr>
            <a:r>
              <a:rPr lang="en-US" sz="1100" dirty="0">
                <a:effectLst/>
                <a:latin typeface="Calibri" panose="020F0502020204030204" pitchFamily="34" charset="0"/>
                <a:ea typeface="Calibri" panose="020F0502020204030204" pitchFamily="34" charset="0"/>
                <a:cs typeface="Arial" panose="020B0604020202020204" pitchFamily="34" charset="0"/>
              </a:rPr>
              <a:t>Or add photo to collection in case of new user.</a:t>
            </a:r>
            <a:br>
              <a:rPr lang="en-US" sz="1200" dirty="0">
                <a:effectLst/>
                <a:latin typeface="Times New Roman" panose="02020603050405020304" pitchFamily="18" charset="0"/>
                <a:ea typeface="Times New Roman" panose="02020603050405020304" pitchFamily="18" charset="0"/>
              </a:rPr>
            </a:br>
            <a:r>
              <a:rPr lang="en-US" sz="1100" dirty="0">
                <a:effectLst/>
                <a:latin typeface="Calibri" panose="020F0502020204030204" pitchFamily="34" charset="0"/>
                <a:ea typeface="Calibri" panose="020F0502020204030204" pitchFamily="34" charset="0"/>
                <a:cs typeface="Arial" panose="020B0604020202020204" pitchFamily="34" charset="0"/>
              </a:rPr>
              <a:t>+ Clear users list</a:t>
            </a:r>
            <a:endParaRPr lang="en-US" sz="1200" dirty="0">
              <a:effectLst/>
              <a:latin typeface="Times New Roman" panose="02020603050405020304" pitchFamily="18" charset="0"/>
              <a:ea typeface="Times New Roman" panose="02020603050405020304" pitchFamily="18" charset="0"/>
            </a:endParaRPr>
          </a:p>
        </p:txBody>
      </p:sp>
      <p:sp>
        <p:nvSpPr>
          <p:cNvPr id="73" name="Text Box 2">
            <a:extLst>
              <a:ext uri="{FF2B5EF4-FFF2-40B4-BE49-F238E27FC236}">
                <a16:creationId xmlns:a16="http://schemas.microsoft.com/office/drawing/2014/main" id="{B482C9AD-788B-4462-A716-D992BE817642}"/>
              </a:ext>
            </a:extLst>
          </p:cNvPr>
          <p:cNvSpPr txBox="1">
            <a:spLocks noChangeArrowheads="1"/>
          </p:cNvSpPr>
          <p:nvPr/>
        </p:nvSpPr>
        <p:spPr bwMode="auto">
          <a:xfrm>
            <a:off x="6828970" y="3120842"/>
            <a:ext cx="1691163" cy="350831"/>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05000"/>
              </a:lnSpc>
              <a:spcAft>
                <a:spcPts val="800"/>
              </a:spcAft>
            </a:pPr>
            <a:r>
              <a:rPr lang="en-US" sz="1100" dirty="0">
                <a:effectLst/>
                <a:latin typeface="Calibri" panose="020F0502020204030204" pitchFamily="34" charset="0"/>
                <a:ea typeface="Calibri" panose="020F0502020204030204" pitchFamily="34" charset="0"/>
                <a:cs typeface="Arial" panose="020B0604020202020204" pitchFamily="34" charset="0"/>
              </a:rPr>
              <a:t>Liked pages and posts retrieving</a:t>
            </a:r>
            <a:endParaRPr lang="en-US" sz="1200" dirty="0">
              <a:effectLst/>
              <a:latin typeface="Times New Roman" panose="02020603050405020304" pitchFamily="18" charset="0"/>
              <a:ea typeface="Times New Roman" panose="02020603050405020304" pitchFamily="18" charset="0"/>
            </a:endParaRPr>
          </a:p>
        </p:txBody>
      </p:sp>
      <p:sp>
        <p:nvSpPr>
          <p:cNvPr id="74" name="Text Box 2">
            <a:extLst>
              <a:ext uri="{FF2B5EF4-FFF2-40B4-BE49-F238E27FC236}">
                <a16:creationId xmlns:a16="http://schemas.microsoft.com/office/drawing/2014/main" id="{76D151A4-FF24-478A-A01A-752C889B584A}"/>
              </a:ext>
            </a:extLst>
          </p:cNvPr>
          <p:cNvSpPr txBox="1">
            <a:spLocks noChangeArrowheads="1"/>
          </p:cNvSpPr>
          <p:nvPr/>
        </p:nvSpPr>
        <p:spPr bwMode="auto">
          <a:xfrm>
            <a:off x="6561754" y="4216808"/>
            <a:ext cx="1000786" cy="437218"/>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06000"/>
              </a:lnSpc>
              <a:spcAft>
                <a:spcPts val="800"/>
              </a:spcAft>
            </a:pPr>
            <a:r>
              <a:rPr lang="en-US" sz="1100" dirty="0">
                <a:effectLst/>
                <a:latin typeface="Calibri" panose="020F0502020204030204" pitchFamily="34" charset="0"/>
                <a:ea typeface="Calibri" panose="020F0502020204030204" pitchFamily="34" charset="0"/>
                <a:cs typeface="Arial" panose="020B0604020202020204" pitchFamily="34" charset="0"/>
              </a:rPr>
              <a:t>Photo Recognition Flow</a:t>
            </a:r>
            <a:endParaRPr lang="en-US" sz="1200" dirty="0">
              <a:effectLst/>
              <a:latin typeface="Times New Roman" panose="02020603050405020304" pitchFamily="18" charset="0"/>
              <a:ea typeface="Times New Roman" panose="02020603050405020304" pitchFamily="18" charset="0"/>
            </a:endParaRPr>
          </a:p>
        </p:txBody>
      </p:sp>
      <p:sp>
        <p:nvSpPr>
          <p:cNvPr id="75" name="Text Box 2">
            <a:extLst>
              <a:ext uri="{FF2B5EF4-FFF2-40B4-BE49-F238E27FC236}">
                <a16:creationId xmlns:a16="http://schemas.microsoft.com/office/drawing/2014/main" id="{333F2CF5-8261-4BC3-B77D-38C677B480A0}"/>
              </a:ext>
            </a:extLst>
          </p:cNvPr>
          <p:cNvSpPr txBox="1">
            <a:spLocks noChangeArrowheads="1"/>
          </p:cNvSpPr>
          <p:nvPr/>
        </p:nvSpPr>
        <p:spPr bwMode="auto">
          <a:xfrm>
            <a:off x="6251006" y="1744787"/>
            <a:ext cx="1071677" cy="493115"/>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06000"/>
              </a:lnSpc>
              <a:spcAft>
                <a:spcPts val="800"/>
              </a:spcAft>
            </a:pPr>
            <a:r>
              <a:rPr lang="en-US" sz="1100" dirty="0">
                <a:effectLst/>
                <a:latin typeface="Calibri" panose="020F0502020204030204" pitchFamily="34" charset="0"/>
                <a:ea typeface="Calibri" panose="020F0502020204030204" pitchFamily="34" charset="0"/>
                <a:cs typeface="Arial" panose="020B0604020202020204" pitchFamily="34" charset="0"/>
              </a:rPr>
              <a:t>Get Post of Current Link</a:t>
            </a:r>
            <a:endParaRPr lang="en-US" sz="1200" dirty="0">
              <a:effectLst/>
              <a:latin typeface="Times New Roman" panose="02020603050405020304" pitchFamily="18" charset="0"/>
              <a:ea typeface="Times New Roman" panose="02020603050405020304" pitchFamily="18" charset="0"/>
            </a:endParaRPr>
          </a:p>
        </p:txBody>
      </p:sp>
      <p:sp>
        <p:nvSpPr>
          <p:cNvPr id="76" name="Text Box 2">
            <a:extLst>
              <a:ext uri="{FF2B5EF4-FFF2-40B4-BE49-F238E27FC236}">
                <a16:creationId xmlns:a16="http://schemas.microsoft.com/office/drawing/2014/main" id="{89104B2D-F434-4691-8591-5CB111BC214F}"/>
              </a:ext>
            </a:extLst>
          </p:cNvPr>
          <p:cNvSpPr txBox="1">
            <a:spLocks noChangeArrowheads="1"/>
          </p:cNvSpPr>
          <p:nvPr/>
        </p:nvSpPr>
        <p:spPr bwMode="auto">
          <a:xfrm>
            <a:off x="593076" y="1802602"/>
            <a:ext cx="908950" cy="853134"/>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06000"/>
              </a:lnSpc>
              <a:spcAft>
                <a:spcPts val="800"/>
              </a:spcAft>
            </a:pPr>
            <a:r>
              <a:rPr lang="en-US" sz="800" dirty="0">
                <a:effectLst/>
                <a:latin typeface="Times New Roman" panose="02020603050405020304" pitchFamily="18" charset="0"/>
                <a:ea typeface="Times New Roman" panose="02020603050405020304" pitchFamily="18" charset="0"/>
              </a:rPr>
              <a:t>Non-stop </a:t>
            </a:r>
            <a:r>
              <a:rPr lang="en-US" sz="800" b="1" dirty="0">
                <a:effectLst/>
                <a:latin typeface="Times New Roman" panose="02020603050405020304" pitchFamily="18" charset="0"/>
                <a:ea typeface="Times New Roman" panose="02020603050405020304" pitchFamily="18" charset="0"/>
              </a:rPr>
              <a:t>streaming</a:t>
            </a:r>
            <a:br>
              <a:rPr lang="en-US" sz="800" dirty="0">
                <a:effectLst/>
                <a:latin typeface="Times New Roman" panose="02020603050405020304" pitchFamily="18" charset="0"/>
                <a:ea typeface="Times New Roman" panose="02020603050405020304" pitchFamily="18" charset="0"/>
              </a:rPr>
            </a:br>
            <a:r>
              <a:rPr lang="en-US" sz="800" dirty="0">
                <a:effectLst/>
                <a:latin typeface="Times New Roman" panose="02020603050405020304" pitchFamily="18" charset="0"/>
                <a:ea typeface="Times New Roman" panose="02020603050405020304" pitchFamily="18" charset="0"/>
              </a:rPr>
              <a:t>from camera to client-side</a:t>
            </a:r>
            <a:endParaRPr lang="en-US" sz="1200" dirty="0">
              <a:effectLst/>
              <a:latin typeface="Times New Roman" panose="02020603050405020304" pitchFamily="18" charset="0"/>
              <a:ea typeface="Times New Roman" panose="02020603050405020304" pitchFamily="18" charset="0"/>
            </a:endParaRPr>
          </a:p>
        </p:txBody>
      </p:sp>
      <p:sp>
        <p:nvSpPr>
          <p:cNvPr id="77" name="Rectangle: Rounded Corners 76">
            <a:extLst>
              <a:ext uri="{FF2B5EF4-FFF2-40B4-BE49-F238E27FC236}">
                <a16:creationId xmlns:a16="http://schemas.microsoft.com/office/drawing/2014/main" id="{FDAFB002-EBA8-4FB4-829B-2239A5875CED}"/>
              </a:ext>
            </a:extLst>
          </p:cNvPr>
          <p:cNvSpPr/>
          <p:nvPr/>
        </p:nvSpPr>
        <p:spPr>
          <a:xfrm>
            <a:off x="1502026" y="3602916"/>
            <a:ext cx="4650331" cy="2426366"/>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1" fromWordArt="0" anchor="ctr" anchorCtr="0" forceAA="0" compatLnSpc="1">
            <a:prstTxWarp prst="textNoShape">
              <a:avLst/>
            </a:prstTxWarp>
            <a:noAutofit/>
          </a:bodyPr>
          <a:lstStyle/>
          <a:p>
            <a:pPr algn="ctr">
              <a:lnSpc>
                <a:spcPct val="107000"/>
              </a:lnSpc>
              <a:spcAft>
                <a:spcPts val="800"/>
              </a:spcAft>
            </a:pPr>
            <a:endParaRPr lang="en-US" sz="1100" u="sng" dirty="0">
              <a:effectLst/>
              <a:ea typeface="Calibri" panose="020F0502020204030204" pitchFamily="34" charset="0"/>
              <a:cs typeface="Arial" panose="020B0604020202020204" pitchFamily="34" charset="0"/>
            </a:endParaRPr>
          </a:p>
          <a:p>
            <a:pPr algn="ctr">
              <a:lnSpc>
                <a:spcPct val="107000"/>
              </a:lnSpc>
              <a:spcAft>
                <a:spcPts val="800"/>
              </a:spcAft>
            </a:pPr>
            <a:r>
              <a:rPr lang="en-US" sz="1100" u="sng" dirty="0">
                <a:effectLst/>
                <a:ea typeface="Calibri" panose="020F0502020204030204" pitchFamily="34" charset="0"/>
                <a:cs typeface="Arial" panose="020B0604020202020204" pitchFamily="34" charset="0"/>
              </a:rPr>
              <a:t>Server Side:</a:t>
            </a:r>
          </a:p>
          <a:p>
            <a:pPr algn="ctr">
              <a:lnSpc>
                <a:spcPct val="107000"/>
              </a:lnSpc>
              <a:spcAft>
                <a:spcPts val="800"/>
              </a:spcAft>
            </a:pPr>
            <a:br>
              <a:rPr lang="en-US" sz="1100" dirty="0">
                <a:effectLst/>
                <a:ea typeface="Calibri" panose="020F0502020204030204" pitchFamily="34" charset="0"/>
                <a:cs typeface="Arial" panose="020B0604020202020204" pitchFamily="34" charset="0"/>
              </a:rPr>
            </a:br>
            <a:r>
              <a:rPr lang="en-US" sz="1100" dirty="0">
                <a:effectLst/>
                <a:ea typeface="Calibri" panose="020F0502020204030204" pitchFamily="34" charset="0"/>
                <a:cs typeface="Arial" panose="020B0604020202020204" pitchFamily="34" charset="0"/>
              </a:rPr>
              <a:t>When request with photo URL arrives from client: </a:t>
            </a:r>
          </a:p>
          <a:p>
            <a:pPr algn="ctr">
              <a:lnSpc>
                <a:spcPct val="107000"/>
              </a:lnSpc>
              <a:spcAft>
                <a:spcPts val="800"/>
              </a:spcAft>
            </a:pPr>
            <a:r>
              <a:rPr lang="en-US" sz="1100" dirty="0">
                <a:effectLst/>
                <a:ea typeface="Calibri" panose="020F0502020204030204" pitchFamily="34" charset="0"/>
                <a:cs typeface="Arial" panose="020B0604020202020204" pitchFamily="34" charset="0"/>
              </a:rPr>
              <a:t>Run algorithm for photo analyzation. If new user arrived start photo recognition flow with AWS and FB, if gesture were caught, find next link to post to show. Return results to client side with JSON.</a:t>
            </a:r>
          </a:p>
          <a:p>
            <a:pPr algn="ctr">
              <a:lnSpc>
                <a:spcPct val="107000"/>
              </a:lnSpc>
              <a:spcAft>
                <a:spcPts val="800"/>
              </a:spcAft>
            </a:pPr>
            <a:r>
              <a:rPr lang="en-US" sz="1100" dirty="0">
                <a:effectLst/>
                <a:ea typeface="Calibri" panose="020F0502020204030204" pitchFamily="34" charset="0"/>
                <a:cs typeface="Arial" panose="020B0604020202020204" pitchFamily="34" charset="0"/>
              </a:rPr>
              <a:t>If "new user" or "clear users list" requests arrive, pass it to AWS.</a:t>
            </a:r>
          </a:p>
          <a:p>
            <a:pPr algn="ctr">
              <a:lnSpc>
                <a:spcPct val="107000"/>
              </a:lnSpc>
              <a:spcAft>
                <a:spcPts val="800"/>
              </a:spcAft>
            </a:pPr>
            <a:r>
              <a:rPr lang="en-US" sz="1100" dirty="0">
                <a:effectLst/>
                <a:ea typeface="Calibri" panose="020F0502020204030204" pitchFamily="34" charset="0"/>
                <a:cs typeface="Arial" panose="020B0604020202020204" pitchFamily="34" charset="0"/>
              </a:rPr>
              <a:t>In case of "new environment" – just save the photo.</a:t>
            </a:r>
          </a:p>
          <a:p>
            <a:pPr algn="ctr">
              <a:lnSpc>
                <a:spcPct val="107000"/>
              </a:lnSpc>
              <a:spcAft>
                <a:spcPts val="800"/>
              </a:spcAft>
            </a:pPr>
            <a:r>
              <a:rPr lang="en-US" sz="1100" dirty="0">
                <a:ln>
                  <a:noFill/>
                </a:ln>
                <a:solidFill>
                  <a:srgbClr val="000000"/>
                </a:solidFill>
                <a:effectLst>
                  <a:outerShdw blurRad="38100" dist="19050" dir="2700000" algn="tl">
                    <a:schemeClr val="dk1">
                      <a:alpha val="40000"/>
                    </a:schemeClr>
                  </a:outerShdw>
                </a:effectLst>
                <a:ea typeface="Calibri" panose="020F0502020204030204" pitchFamily="34" charset="0"/>
                <a:cs typeface="Arial" panose="020B0604020202020204" pitchFamily="34" charset="0"/>
              </a:rPr>
              <a:t> </a:t>
            </a:r>
            <a:endParaRPr lang="en-US" sz="1100" dirty="0">
              <a:effectLst/>
              <a:ea typeface="Calibri" panose="020F0502020204030204" pitchFamily="34" charset="0"/>
              <a:cs typeface="Arial" panose="020B0604020202020204" pitchFamily="34" charset="0"/>
            </a:endParaRPr>
          </a:p>
        </p:txBody>
      </p:sp>
      <p:sp>
        <p:nvSpPr>
          <p:cNvPr id="78" name="Rectangle: Rounded Corners 77">
            <a:extLst>
              <a:ext uri="{FF2B5EF4-FFF2-40B4-BE49-F238E27FC236}">
                <a16:creationId xmlns:a16="http://schemas.microsoft.com/office/drawing/2014/main" id="{A553A143-941D-4529-A5FD-5C52C1E514D9}"/>
              </a:ext>
            </a:extLst>
          </p:cNvPr>
          <p:cNvSpPr/>
          <p:nvPr/>
        </p:nvSpPr>
        <p:spPr>
          <a:xfrm>
            <a:off x="1525250" y="1128846"/>
            <a:ext cx="4601669" cy="2221618"/>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1" fromWordArt="0" anchor="ctr" anchorCtr="0" forceAA="0" compatLnSpc="1">
            <a:prstTxWarp prst="textNoShape">
              <a:avLst/>
            </a:prstTxWarp>
            <a:noAutofit/>
          </a:bodyPr>
          <a:lstStyle/>
          <a:p>
            <a:pPr algn="ctr">
              <a:lnSpc>
                <a:spcPct val="107000"/>
              </a:lnSpc>
              <a:spcAft>
                <a:spcPts val="800"/>
              </a:spcAft>
            </a:pPr>
            <a:r>
              <a:rPr lang="en-US" sz="1100" u="sng" dirty="0">
                <a:effectLst/>
                <a:ea typeface="Calibri" panose="020F0502020204030204" pitchFamily="34" charset="0"/>
                <a:cs typeface="Arial" panose="020B0604020202020204" pitchFamily="34" charset="0"/>
              </a:rPr>
              <a:t>Client Side:</a:t>
            </a:r>
          </a:p>
          <a:p>
            <a:pPr algn="ctr">
              <a:lnSpc>
                <a:spcPct val="107000"/>
              </a:lnSpc>
              <a:spcAft>
                <a:spcPts val="800"/>
              </a:spcAft>
            </a:pPr>
            <a:br>
              <a:rPr lang="en-US" sz="1100" dirty="0">
                <a:effectLst/>
                <a:ea typeface="Calibri" panose="020F0502020204030204" pitchFamily="34" charset="0"/>
                <a:cs typeface="Arial" panose="020B0604020202020204" pitchFamily="34" charset="0"/>
              </a:rPr>
            </a:br>
            <a:r>
              <a:rPr lang="en-US" sz="1100" dirty="0">
                <a:effectLst/>
                <a:ea typeface="Calibri" panose="020F0502020204030204" pitchFamily="34" charset="0"/>
                <a:cs typeface="Arial" panose="020B0604020202020204" pitchFamily="34" charset="0"/>
              </a:rPr>
              <a:t>Each interval of half second, take a camera snapshot, and send it encoded as link to server.</a:t>
            </a:r>
            <a:br>
              <a:rPr lang="en-US" sz="1100" dirty="0">
                <a:effectLst/>
                <a:ea typeface="Calibri" panose="020F0502020204030204" pitchFamily="34" charset="0"/>
                <a:cs typeface="Arial" panose="020B0604020202020204" pitchFamily="34" charset="0"/>
              </a:rPr>
            </a:br>
            <a:r>
              <a:rPr lang="en-US" sz="1100" dirty="0">
                <a:effectLst/>
                <a:ea typeface="Calibri" panose="020F0502020204030204" pitchFamily="34" charset="0"/>
                <a:cs typeface="Arial" panose="020B0604020202020204" pitchFamily="34" charset="0"/>
              </a:rPr>
              <a:t>Update post window if necessary by response.</a:t>
            </a:r>
            <a:br>
              <a:rPr lang="en-US" sz="1100" dirty="0">
                <a:effectLst/>
                <a:ea typeface="Calibri" panose="020F0502020204030204" pitchFamily="34" charset="0"/>
                <a:cs typeface="Arial" panose="020B0604020202020204" pitchFamily="34" charset="0"/>
              </a:rPr>
            </a:br>
            <a:r>
              <a:rPr lang="en-US" sz="1100" dirty="0">
                <a:effectLst/>
                <a:ea typeface="Calibri" panose="020F0502020204030204" pitchFamily="34" charset="0"/>
                <a:cs typeface="Arial" panose="020B0604020202020204" pitchFamily="34" charset="0"/>
              </a:rPr>
              <a:t>Additional requests might be: </a:t>
            </a:r>
          </a:p>
          <a:p>
            <a:pPr marL="342900" lvl="0" indent="-342900">
              <a:lnSpc>
                <a:spcPct val="107000"/>
              </a:lnSpc>
              <a:spcAft>
                <a:spcPts val="0"/>
              </a:spcAft>
              <a:buFont typeface="Calibri" panose="020F0502020204030204" pitchFamily="34" charset="0"/>
              <a:buChar char="-"/>
            </a:pPr>
            <a:r>
              <a:rPr lang="en-US" sz="1100" dirty="0">
                <a:effectLst/>
                <a:ea typeface="Calibri" panose="020F0502020204030204" pitchFamily="34" charset="0"/>
                <a:cs typeface="Arial" panose="020B0604020202020204" pitchFamily="34" charset="0"/>
              </a:rPr>
              <a:t>Add new user to list</a:t>
            </a:r>
          </a:p>
          <a:p>
            <a:pPr marL="342900" lvl="0" indent="-342900">
              <a:lnSpc>
                <a:spcPct val="107000"/>
              </a:lnSpc>
              <a:spcAft>
                <a:spcPts val="0"/>
              </a:spcAft>
              <a:buFont typeface="Calibri" panose="020F0502020204030204" pitchFamily="34" charset="0"/>
              <a:buChar char="-"/>
            </a:pPr>
            <a:r>
              <a:rPr lang="en-US" sz="1100" dirty="0">
                <a:effectLst/>
                <a:ea typeface="Calibri" panose="020F0502020204030204" pitchFamily="34" charset="0"/>
                <a:cs typeface="Arial" panose="020B0604020202020204" pitchFamily="34" charset="0"/>
              </a:rPr>
              <a:t>Clear users list</a:t>
            </a:r>
          </a:p>
          <a:p>
            <a:pPr marL="342900" lvl="0" indent="-342900">
              <a:lnSpc>
                <a:spcPct val="107000"/>
              </a:lnSpc>
              <a:spcAft>
                <a:spcPts val="800"/>
              </a:spcAft>
              <a:buFont typeface="Calibri" panose="020F0502020204030204" pitchFamily="34" charset="0"/>
              <a:buChar char="-"/>
            </a:pPr>
            <a:r>
              <a:rPr lang="en-US" sz="1100" dirty="0">
                <a:effectLst/>
                <a:ea typeface="Calibri" panose="020F0502020204030204" pitchFamily="34" charset="0"/>
                <a:cs typeface="Arial" panose="020B0604020202020204" pitchFamily="34" charset="0"/>
              </a:rPr>
              <a:t>Save new environment</a:t>
            </a:r>
          </a:p>
        </p:txBody>
      </p:sp>
      <p:sp>
        <p:nvSpPr>
          <p:cNvPr id="79" name="Cloud 78">
            <a:extLst>
              <a:ext uri="{FF2B5EF4-FFF2-40B4-BE49-F238E27FC236}">
                <a16:creationId xmlns:a16="http://schemas.microsoft.com/office/drawing/2014/main" id="{34675D3B-40A3-46AE-82CE-30865DCE1038}"/>
              </a:ext>
            </a:extLst>
          </p:cNvPr>
          <p:cNvSpPr/>
          <p:nvPr/>
        </p:nvSpPr>
        <p:spPr>
          <a:xfrm>
            <a:off x="7217166" y="1659062"/>
            <a:ext cx="2213929" cy="115609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1" fromWordArt="0" anchor="ctr" anchorCtr="0" forceAA="0" compatLnSpc="1">
            <a:prstTxWarp prst="textNoShape">
              <a:avLst/>
            </a:prstTxWarp>
            <a:noAutofit/>
          </a:bodyPr>
          <a:lstStyle/>
          <a:p>
            <a:pPr algn="ctr">
              <a:lnSpc>
                <a:spcPct val="107000"/>
              </a:lnSpc>
              <a:spcAft>
                <a:spcPts val="800"/>
              </a:spcAft>
            </a:pPr>
            <a:r>
              <a:rPr lang="en-US" sz="1800" dirty="0">
                <a:effectLst/>
                <a:ea typeface="Calibri" panose="020F0502020204030204" pitchFamily="34" charset="0"/>
                <a:cs typeface="Arial" panose="020B0604020202020204" pitchFamily="34" charset="0"/>
              </a:rPr>
              <a:t>Facebook</a:t>
            </a:r>
            <a:endParaRPr lang="en-US" sz="1100" dirty="0">
              <a:effectLst/>
              <a:ea typeface="Calibri" panose="020F0502020204030204" pitchFamily="34" charset="0"/>
              <a:cs typeface="Arial" panose="020B0604020202020204" pitchFamily="34" charset="0"/>
            </a:endParaRPr>
          </a:p>
        </p:txBody>
      </p:sp>
      <p:pic>
        <p:nvPicPr>
          <p:cNvPr id="80" name="Picture 79">
            <a:extLst>
              <a:ext uri="{FF2B5EF4-FFF2-40B4-BE49-F238E27FC236}">
                <a16:creationId xmlns:a16="http://schemas.microsoft.com/office/drawing/2014/main" id="{CC566D0D-74E1-4074-A490-E2C6139D4459}"/>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28584" y="1006312"/>
            <a:ext cx="965827" cy="635907"/>
          </a:xfrm>
          <a:prstGeom prst="rect">
            <a:avLst/>
          </a:prstGeom>
        </p:spPr>
      </p:pic>
      <p:cxnSp>
        <p:nvCxnSpPr>
          <p:cNvPr id="81" name="Straight Arrow Connector 80">
            <a:extLst>
              <a:ext uri="{FF2B5EF4-FFF2-40B4-BE49-F238E27FC236}">
                <a16:creationId xmlns:a16="http://schemas.microsoft.com/office/drawing/2014/main" id="{CB6850D1-7218-42A2-82F1-0B32719CC4D8}"/>
              </a:ext>
            </a:extLst>
          </p:cNvPr>
          <p:cNvCxnSpPr>
            <a:cxnSpLocks/>
            <a:stCxn id="80" idx="2"/>
            <a:endCxn id="78" idx="1"/>
          </p:cNvCxnSpPr>
          <p:nvPr/>
        </p:nvCxnSpPr>
        <p:spPr>
          <a:xfrm>
            <a:off x="811498" y="1642219"/>
            <a:ext cx="713752" cy="597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45C62F96-7DBE-4C35-84D5-D18F8595C933}"/>
              </a:ext>
            </a:extLst>
          </p:cNvPr>
          <p:cNvCxnSpPr>
            <a:cxnSpLocks/>
            <a:stCxn id="79" idx="2"/>
            <a:endCxn id="78" idx="3"/>
          </p:cNvCxnSpPr>
          <p:nvPr/>
        </p:nvCxnSpPr>
        <p:spPr>
          <a:xfrm flipH="1">
            <a:off x="6126919" y="2237111"/>
            <a:ext cx="1097114" cy="25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83" name="Cloud 82">
            <a:extLst>
              <a:ext uri="{FF2B5EF4-FFF2-40B4-BE49-F238E27FC236}">
                <a16:creationId xmlns:a16="http://schemas.microsoft.com/office/drawing/2014/main" id="{59C397CF-9357-49A4-AEB2-9E8E4BBBEB4E}"/>
              </a:ext>
            </a:extLst>
          </p:cNvPr>
          <p:cNvSpPr/>
          <p:nvPr/>
        </p:nvSpPr>
        <p:spPr>
          <a:xfrm>
            <a:off x="7325207" y="4250433"/>
            <a:ext cx="2213497" cy="1127906"/>
          </a:xfrm>
          <a:prstGeom prst="cloud">
            <a:avLst/>
          </a:prstGeom>
          <a:solidFill>
            <a:srgbClr val="F49100"/>
          </a:solidFill>
          <a:ln>
            <a:solidFill>
              <a:srgbClr val="CB8801"/>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1" fromWordArt="0" anchor="ctr" anchorCtr="0" forceAA="0" compatLnSpc="1">
            <a:prstTxWarp prst="textNoShape">
              <a:avLst/>
            </a:prstTxWarp>
            <a:noAutofit/>
          </a:bodyPr>
          <a:lstStyle/>
          <a:p>
            <a:pPr algn="ctr">
              <a:lnSpc>
                <a:spcPct val="106000"/>
              </a:lnSpc>
              <a:spcAft>
                <a:spcPts val="800"/>
              </a:spcAft>
            </a:pPr>
            <a:r>
              <a:rPr lang="en-US" sz="1800">
                <a:effectLst/>
                <a:latin typeface="Times New Roman" panose="02020603050405020304" pitchFamily="18" charset="0"/>
                <a:ea typeface="Calibri" panose="020F0502020204030204" pitchFamily="34" charset="0"/>
                <a:cs typeface="Arial" panose="020B0604020202020204" pitchFamily="34" charset="0"/>
              </a:rPr>
              <a:t>AWS</a:t>
            </a:r>
            <a:r>
              <a:rPr lang="en-US" sz="1200">
                <a:effectLst/>
                <a:latin typeface="Times New Roman" panose="02020603050405020304" pitchFamily="18" charset="0"/>
                <a:ea typeface="Times New Roman" panose="02020603050405020304" pitchFamily="18" charset="0"/>
              </a:rPr>
              <a:t> Rekognition service</a:t>
            </a:r>
          </a:p>
        </p:txBody>
      </p:sp>
      <p:cxnSp>
        <p:nvCxnSpPr>
          <p:cNvPr id="71" name="Straight Arrow Connector 70">
            <a:extLst>
              <a:ext uri="{FF2B5EF4-FFF2-40B4-BE49-F238E27FC236}">
                <a16:creationId xmlns:a16="http://schemas.microsoft.com/office/drawing/2014/main" id="{E097C35F-8253-48B1-B0C9-AB46526944F5}"/>
              </a:ext>
            </a:extLst>
          </p:cNvPr>
          <p:cNvCxnSpPr>
            <a:cxnSpLocks/>
            <a:stCxn id="79" idx="2"/>
            <a:endCxn id="77" idx="3"/>
          </p:cNvCxnSpPr>
          <p:nvPr/>
        </p:nvCxnSpPr>
        <p:spPr>
          <a:xfrm flipH="1">
            <a:off x="6152357" y="2237112"/>
            <a:ext cx="1071676" cy="257898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72556BF9-0D5F-43BF-83A2-ED0CBEF68B78}"/>
              </a:ext>
            </a:extLst>
          </p:cNvPr>
          <p:cNvCxnSpPr>
            <a:cxnSpLocks/>
            <a:stCxn id="83" idx="2"/>
            <a:endCxn id="77" idx="3"/>
          </p:cNvCxnSpPr>
          <p:nvPr/>
        </p:nvCxnSpPr>
        <p:spPr>
          <a:xfrm flipH="1">
            <a:off x="6152357" y="4814386"/>
            <a:ext cx="1179715" cy="171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3953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anim calcmode="lin" valueType="num">
                                      <p:cBhvr>
                                        <p:cTn id="7" dur="500" fill="hold"/>
                                        <p:tgtEl>
                                          <p:spTgt spid="78"/>
                                        </p:tgtEl>
                                        <p:attrNameLst>
                                          <p:attrName>ppt_w</p:attrName>
                                        </p:attrNameLst>
                                      </p:cBhvr>
                                      <p:tavLst>
                                        <p:tav tm="0">
                                          <p:val>
                                            <p:fltVal val="0"/>
                                          </p:val>
                                        </p:tav>
                                        <p:tav tm="100000">
                                          <p:val>
                                            <p:strVal val="#ppt_w"/>
                                          </p:val>
                                        </p:tav>
                                      </p:tavLst>
                                    </p:anim>
                                    <p:anim calcmode="lin" valueType="num">
                                      <p:cBhvr>
                                        <p:cTn id="8" dur="500" fill="hold"/>
                                        <p:tgtEl>
                                          <p:spTgt spid="78"/>
                                        </p:tgtEl>
                                        <p:attrNameLst>
                                          <p:attrName>ppt_h</p:attrName>
                                        </p:attrNameLst>
                                      </p:cBhvr>
                                      <p:tavLst>
                                        <p:tav tm="0">
                                          <p:val>
                                            <p:fltVal val="0"/>
                                          </p:val>
                                        </p:tav>
                                        <p:tav tm="100000">
                                          <p:val>
                                            <p:strVal val="#ppt_h"/>
                                          </p:val>
                                        </p:tav>
                                      </p:tavLst>
                                    </p:anim>
                                    <p:animEffect transition="in" filter="fade">
                                      <p:cBhvr>
                                        <p:cTn id="9" dur="500"/>
                                        <p:tgtEl>
                                          <p:spTgt spid="7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80"/>
                                        </p:tgtEl>
                                        <p:attrNameLst>
                                          <p:attrName>style.visibility</p:attrName>
                                        </p:attrNameLst>
                                      </p:cBhvr>
                                      <p:to>
                                        <p:strVal val="visible"/>
                                      </p:to>
                                    </p:set>
                                    <p:anim calcmode="lin" valueType="num">
                                      <p:cBhvr>
                                        <p:cTn id="14" dur="500" fill="hold"/>
                                        <p:tgtEl>
                                          <p:spTgt spid="80"/>
                                        </p:tgtEl>
                                        <p:attrNameLst>
                                          <p:attrName>ppt_w</p:attrName>
                                        </p:attrNameLst>
                                      </p:cBhvr>
                                      <p:tavLst>
                                        <p:tav tm="0">
                                          <p:val>
                                            <p:fltVal val="0"/>
                                          </p:val>
                                        </p:tav>
                                        <p:tav tm="100000">
                                          <p:val>
                                            <p:strVal val="#ppt_w"/>
                                          </p:val>
                                        </p:tav>
                                      </p:tavLst>
                                    </p:anim>
                                    <p:anim calcmode="lin" valueType="num">
                                      <p:cBhvr>
                                        <p:cTn id="15" dur="500" fill="hold"/>
                                        <p:tgtEl>
                                          <p:spTgt spid="80"/>
                                        </p:tgtEl>
                                        <p:attrNameLst>
                                          <p:attrName>ppt_h</p:attrName>
                                        </p:attrNameLst>
                                      </p:cBhvr>
                                      <p:tavLst>
                                        <p:tav tm="0">
                                          <p:val>
                                            <p:fltVal val="0"/>
                                          </p:val>
                                        </p:tav>
                                        <p:tav tm="100000">
                                          <p:val>
                                            <p:strVal val="#ppt_h"/>
                                          </p:val>
                                        </p:tav>
                                      </p:tavLst>
                                    </p:anim>
                                    <p:animEffect transition="in" filter="fade">
                                      <p:cBhvr>
                                        <p:cTn id="16" dur="500"/>
                                        <p:tgtEl>
                                          <p:spTgt spid="80"/>
                                        </p:tgtEl>
                                      </p:cBhvr>
                                    </p:animEffect>
                                  </p:childTnLst>
                                </p:cTn>
                              </p:par>
                              <p:par>
                                <p:cTn id="17" presetID="53" presetClass="entr" presetSubtype="16" fill="hold" nodeType="withEffect">
                                  <p:stCondLst>
                                    <p:cond delay="0"/>
                                  </p:stCondLst>
                                  <p:childTnLst>
                                    <p:set>
                                      <p:cBhvr>
                                        <p:cTn id="18" dur="1" fill="hold">
                                          <p:stCondLst>
                                            <p:cond delay="0"/>
                                          </p:stCondLst>
                                        </p:cTn>
                                        <p:tgtEl>
                                          <p:spTgt spid="81"/>
                                        </p:tgtEl>
                                        <p:attrNameLst>
                                          <p:attrName>style.visibility</p:attrName>
                                        </p:attrNameLst>
                                      </p:cBhvr>
                                      <p:to>
                                        <p:strVal val="visible"/>
                                      </p:to>
                                    </p:set>
                                    <p:anim calcmode="lin" valueType="num">
                                      <p:cBhvr>
                                        <p:cTn id="19" dur="500" fill="hold"/>
                                        <p:tgtEl>
                                          <p:spTgt spid="81"/>
                                        </p:tgtEl>
                                        <p:attrNameLst>
                                          <p:attrName>ppt_w</p:attrName>
                                        </p:attrNameLst>
                                      </p:cBhvr>
                                      <p:tavLst>
                                        <p:tav tm="0">
                                          <p:val>
                                            <p:fltVal val="0"/>
                                          </p:val>
                                        </p:tav>
                                        <p:tav tm="100000">
                                          <p:val>
                                            <p:strVal val="#ppt_w"/>
                                          </p:val>
                                        </p:tav>
                                      </p:tavLst>
                                    </p:anim>
                                    <p:anim calcmode="lin" valueType="num">
                                      <p:cBhvr>
                                        <p:cTn id="20" dur="500" fill="hold"/>
                                        <p:tgtEl>
                                          <p:spTgt spid="81"/>
                                        </p:tgtEl>
                                        <p:attrNameLst>
                                          <p:attrName>ppt_h</p:attrName>
                                        </p:attrNameLst>
                                      </p:cBhvr>
                                      <p:tavLst>
                                        <p:tav tm="0">
                                          <p:val>
                                            <p:fltVal val="0"/>
                                          </p:val>
                                        </p:tav>
                                        <p:tav tm="100000">
                                          <p:val>
                                            <p:strVal val="#ppt_h"/>
                                          </p:val>
                                        </p:tav>
                                      </p:tavLst>
                                    </p:anim>
                                    <p:animEffect transition="in" filter="fade">
                                      <p:cBhvr>
                                        <p:cTn id="21" dur="500"/>
                                        <p:tgtEl>
                                          <p:spTgt spid="81"/>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76"/>
                                        </p:tgtEl>
                                        <p:attrNameLst>
                                          <p:attrName>style.visibility</p:attrName>
                                        </p:attrNameLst>
                                      </p:cBhvr>
                                      <p:to>
                                        <p:strVal val="visible"/>
                                      </p:to>
                                    </p:set>
                                    <p:anim calcmode="lin" valueType="num">
                                      <p:cBhvr>
                                        <p:cTn id="24" dur="500" fill="hold"/>
                                        <p:tgtEl>
                                          <p:spTgt spid="76"/>
                                        </p:tgtEl>
                                        <p:attrNameLst>
                                          <p:attrName>ppt_w</p:attrName>
                                        </p:attrNameLst>
                                      </p:cBhvr>
                                      <p:tavLst>
                                        <p:tav tm="0">
                                          <p:val>
                                            <p:fltVal val="0"/>
                                          </p:val>
                                        </p:tav>
                                        <p:tav tm="100000">
                                          <p:val>
                                            <p:strVal val="#ppt_w"/>
                                          </p:val>
                                        </p:tav>
                                      </p:tavLst>
                                    </p:anim>
                                    <p:anim calcmode="lin" valueType="num">
                                      <p:cBhvr>
                                        <p:cTn id="25" dur="500" fill="hold"/>
                                        <p:tgtEl>
                                          <p:spTgt spid="76"/>
                                        </p:tgtEl>
                                        <p:attrNameLst>
                                          <p:attrName>ppt_h</p:attrName>
                                        </p:attrNameLst>
                                      </p:cBhvr>
                                      <p:tavLst>
                                        <p:tav tm="0">
                                          <p:val>
                                            <p:fltVal val="0"/>
                                          </p:val>
                                        </p:tav>
                                        <p:tav tm="100000">
                                          <p:val>
                                            <p:strVal val="#ppt_h"/>
                                          </p:val>
                                        </p:tav>
                                      </p:tavLst>
                                    </p:anim>
                                    <p:animEffect transition="in" filter="fade">
                                      <p:cBhvr>
                                        <p:cTn id="26" dur="500"/>
                                        <p:tgtEl>
                                          <p:spTgt spid="76"/>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69"/>
                                        </p:tgtEl>
                                        <p:attrNameLst>
                                          <p:attrName>style.visibility</p:attrName>
                                        </p:attrNameLst>
                                      </p:cBhvr>
                                      <p:to>
                                        <p:strVal val="visible"/>
                                      </p:to>
                                    </p:set>
                                    <p:anim calcmode="lin" valueType="num">
                                      <p:cBhvr>
                                        <p:cTn id="31" dur="500" fill="hold"/>
                                        <p:tgtEl>
                                          <p:spTgt spid="69"/>
                                        </p:tgtEl>
                                        <p:attrNameLst>
                                          <p:attrName>ppt_w</p:attrName>
                                        </p:attrNameLst>
                                      </p:cBhvr>
                                      <p:tavLst>
                                        <p:tav tm="0">
                                          <p:val>
                                            <p:fltVal val="0"/>
                                          </p:val>
                                        </p:tav>
                                        <p:tav tm="100000">
                                          <p:val>
                                            <p:strVal val="#ppt_w"/>
                                          </p:val>
                                        </p:tav>
                                      </p:tavLst>
                                    </p:anim>
                                    <p:anim calcmode="lin" valueType="num">
                                      <p:cBhvr>
                                        <p:cTn id="32" dur="500" fill="hold"/>
                                        <p:tgtEl>
                                          <p:spTgt spid="69"/>
                                        </p:tgtEl>
                                        <p:attrNameLst>
                                          <p:attrName>ppt_h</p:attrName>
                                        </p:attrNameLst>
                                      </p:cBhvr>
                                      <p:tavLst>
                                        <p:tav tm="0">
                                          <p:val>
                                            <p:fltVal val="0"/>
                                          </p:val>
                                        </p:tav>
                                        <p:tav tm="100000">
                                          <p:val>
                                            <p:strVal val="#ppt_h"/>
                                          </p:val>
                                        </p:tav>
                                      </p:tavLst>
                                    </p:anim>
                                    <p:animEffect transition="in" filter="fade">
                                      <p:cBhvr>
                                        <p:cTn id="33" dur="500"/>
                                        <p:tgtEl>
                                          <p:spTgt spid="69"/>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77"/>
                                        </p:tgtEl>
                                        <p:attrNameLst>
                                          <p:attrName>style.visibility</p:attrName>
                                        </p:attrNameLst>
                                      </p:cBhvr>
                                      <p:to>
                                        <p:strVal val="visible"/>
                                      </p:to>
                                    </p:set>
                                    <p:anim calcmode="lin" valueType="num">
                                      <p:cBhvr>
                                        <p:cTn id="36" dur="500" fill="hold"/>
                                        <p:tgtEl>
                                          <p:spTgt spid="77"/>
                                        </p:tgtEl>
                                        <p:attrNameLst>
                                          <p:attrName>ppt_w</p:attrName>
                                        </p:attrNameLst>
                                      </p:cBhvr>
                                      <p:tavLst>
                                        <p:tav tm="0">
                                          <p:val>
                                            <p:fltVal val="0"/>
                                          </p:val>
                                        </p:tav>
                                        <p:tav tm="100000">
                                          <p:val>
                                            <p:strVal val="#ppt_w"/>
                                          </p:val>
                                        </p:tav>
                                      </p:tavLst>
                                    </p:anim>
                                    <p:anim calcmode="lin" valueType="num">
                                      <p:cBhvr>
                                        <p:cTn id="37" dur="500" fill="hold"/>
                                        <p:tgtEl>
                                          <p:spTgt spid="77"/>
                                        </p:tgtEl>
                                        <p:attrNameLst>
                                          <p:attrName>ppt_h</p:attrName>
                                        </p:attrNameLst>
                                      </p:cBhvr>
                                      <p:tavLst>
                                        <p:tav tm="0">
                                          <p:val>
                                            <p:fltVal val="0"/>
                                          </p:val>
                                        </p:tav>
                                        <p:tav tm="100000">
                                          <p:val>
                                            <p:strVal val="#ppt_h"/>
                                          </p:val>
                                        </p:tav>
                                      </p:tavLst>
                                    </p:anim>
                                    <p:animEffect transition="in" filter="fade">
                                      <p:cBhvr>
                                        <p:cTn id="38" dur="500"/>
                                        <p:tgtEl>
                                          <p:spTgt spid="77"/>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83"/>
                                        </p:tgtEl>
                                        <p:attrNameLst>
                                          <p:attrName>style.visibility</p:attrName>
                                        </p:attrNameLst>
                                      </p:cBhvr>
                                      <p:to>
                                        <p:strVal val="visible"/>
                                      </p:to>
                                    </p:set>
                                    <p:anim calcmode="lin" valueType="num">
                                      <p:cBhvr>
                                        <p:cTn id="43" dur="500" fill="hold"/>
                                        <p:tgtEl>
                                          <p:spTgt spid="83"/>
                                        </p:tgtEl>
                                        <p:attrNameLst>
                                          <p:attrName>ppt_w</p:attrName>
                                        </p:attrNameLst>
                                      </p:cBhvr>
                                      <p:tavLst>
                                        <p:tav tm="0">
                                          <p:val>
                                            <p:fltVal val="0"/>
                                          </p:val>
                                        </p:tav>
                                        <p:tav tm="100000">
                                          <p:val>
                                            <p:strVal val="#ppt_w"/>
                                          </p:val>
                                        </p:tav>
                                      </p:tavLst>
                                    </p:anim>
                                    <p:anim calcmode="lin" valueType="num">
                                      <p:cBhvr>
                                        <p:cTn id="44" dur="500" fill="hold"/>
                                        <p:tgtEl>
                                          <p:spTgt spid="83"/>
                                        </p:tgtEl>
                                        <p:attrNameLst>
                                          <p:attrName>ppt_h</p:attrName>
                                        </p:attrNameLst>
                                      </p:cBhvr>
                                      <p:tavLst>
                                        <p:tav tm="0">
                                          <p:val>
                                            <p:fltVal val="0"/>
                                          </p:val>
                                        </p:tav>
                                        <p:tav tm="100000">
                                          <p:val>
                                            <p:strVal val="#ppt_h"/>
                                          </p:val>
                                        </p:tav>
                                      </p:tavLst>
                                    </p:anim>
                                    <p:animEffect transition="in" filter="fade">
                                      <p:cBhvr>
                                        <p:cTn id="45" dur="500"/>
                                        <p:tgtEl>
                                          <p:spTgt spid="83"/>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74"/>
                                        </p:tgtEl>
                                        <p:attrNameLst>
                                          <p:attrName>style.visibility</p:attrName>
                                        </p:attrNameLst>
                                      </p:cBhvr>
                                      <p:to>
                                        <p:strVal val="visible"/>
                                      </p:to>
                                    </p:set>
                                    <p:anim calcmode="lin" valueType="num">
                                      <p:cBhvr>
                                        <p:cTn id="48" dur="500" fill="hold"/>
                                        <p:tgtEl>
                                          <p:spTgt spid="74"/>
                                        </p:tgtEl>
                                        <p:attrNameLst>
                                          <p:attrName>ppt_w</p:attrName>
                                        </p:attrNameLst>
                                      </p:cBhvr>
                                      <p:tavLst>
                                        <p:tav tm="0">
                                          <p:val>
                                            <p:fltVal val="0"/>
                                          </p:val>
                                        </p:tav>
                                        <p:tav tm="100000">
                                          <p:val>
                                            <p:strVal val="#ppt_w"/>
                                          </p:val>
                                        </p:tav>
                                      </p:tavLst>
                                    </p:anim>
                                    <p:anim calcmode="lin" valueType="num">
                                      <p:cBhvr>
                                        <p:cTn id="49" dur="500" fill="hold"/>
                                        <p:tgtEl>
                                          <p:spTgt spid="74"/>
                                        </p:tgtEl>
                                        <p:attrNameLst>
                                          <p:attrName>ppt_h</p:attrName>
                                        </p:attrNameLst>
                                      </p:cBhvr>
                                      <p:tavLst>
                                        <p:tav tm="0">
                                          <p:val>
                                            <p:fltVal val="0"/>
                                          </p:val>
                                        </p:tav>
                                        <p:tav tm="100000">
                                          <p:val>
                                            <p:strVal val="#ppt_h"/>
                                          </p:val>
                                        </p:tav>
                                      </p:tavLst>
                                    </p:anim>
                                    <p:animEffect transition="in" filter="fade">
                                      <p:cBhvr>
                                        <p:cTn id="50" dur="500"/>
                                        <p:tgtEl>
                                          <p:spTgt spid="74"/>
                                        </p:tgtEl>
                                      </p:cBhvr>
                                    </p:animEffect>
                                  </p:childTnLst>
                                </p:cTn>
                              </p:par>
                              <p:par>
                                <p:cTn id="51" presetID="53" presetClass="entr" presetSubtype="16" fill="hold" nodeType="withEffect">
                                  <p:stCondLst>
                                    <p:cond delay="0"/>
                                  </p:stCondLst>
                                  <p:childTnLst>
                                    <p:set>
                                      <p:cBhvr>
                                        <p:cTn id="52" dur="1" fill="hold">
                                          <p:stCondLst>
                                            <p:cond delay="0"/>
                                          </p:stCondLst>
                                        </p:cTn>
                                        <p:tgtEl>
                                          <p:spTgt spid="68"/>
                                        </p:tgtEl>
                                        <p:attrNameLst>
                                          <p:attrName>style.visibility</p:attrName>
                                        </p:attrNameLst>
                                      </p:cBhvr>
                                      <p:to>
                                        <p:strVal val="visible"/>
                                      </p:to>
                                    </p:set>
                                    <p:anim calcmode="lin" valueType="num">
                                      <p:cBhvr>
                                        <p:cTn id="53" dur="500" fill="hold"/>
                                        <p:tgtEl>
                                          <p:spTgt spid="68"/>
                                        </p:tgtEl>
                                        <p:attrNameLst>
                                          <p:attrName>ppt_w</p:attrName>
                                        </p:attrNameLst>
                                      </p:cBhvr>
                                      <p:tavLst>
                                        <p:tav tm="0">
                                          <p:val>
                                            <p:fltVal val="0"/>
                                          </p:val>
                                        </p:tav>
                                        <p:tav tm="100000">
                                          <p:val>
                                            <p:strVal val="#ppt_w"/>
                                          </p:val>
                                        </p:tav>
                                      </p:tavLst>
                                    </p:anim>
                                    <p:anim calcmode="lin" valueType="num">
                                      <p:cBhvr>
                                        <p:cTn id="54" dur="500" fill="hold"/>
                                        <p:tgtEl>
                                          <p:spTgt spid="68"/>
                                        </p:tgtEl>
                                        <p:attrNameLst>
                                          <p:attrName>ppt_h</p:attrName>
                                        </p:attrNameLst>
                                      </p:cBhvr>
                                      <p:tavLst>
                                        <p:tav tm="0">
                                          <p:val>
                                            <p:fltVal val="0"/>
                                          </p:val>
                                        </p:tav>
                                        <p:tav tm="100000">
                                          <p:val>
                                            <p:strVal val="#ppt_h"/>
                                          </p:val>
                                        </p:tav>
                                      </p:tavLst>
                                    </p:anim>
                                    <p:animEffect transition="in" filter="fade">
                                      <p:cBhvr>
                                        <p:cTn id="55" dur="500"/>
                                        <p:tgtEl>
                                          <p:spTgt spid="68"/>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72"/>
                                        </p:tgtEl>
                                        <p:attrNameLst>
                                          <p:attrName>style.visibility</p:attrName>
                                        </p:attrNameLst>
                                      </p:cBhvr>
                                      <p:to>
                                        <p:strVal val="visible"/>
                                      </p:to>
                                    </p:set>
                                    <p:anim calcmode="lin" valueType="num">
                                      <p:cBhvr>
                                        <p:cTn id="58" dur="500" fill="hold"/>
                                        <p:tgtEl>
                                          <p:spTgt spid="72"/>
                                        </p:tgtEl>
                                        <p:attrNameLst>
                                          <p:attrName>ppt_w</p:attrName>
                                        </p:attrNameLst>
                                      </p:cBhvr>
                                      <p:tavLst>
                                        <p:tav tm="0">
                                          <p:val>
                                            <p:fltVal val="0"/>
                                          </p:val>
                                        </p:tav>
                                        <p:tav tm="100000">
                                          <p:val>
                                            <p:strVal val="#ppt_w"/>
                                          </p:val>
                                        </p:tav>
                                      </p:tavLst>
                                    </p:anim>
                                    <p:anim calcmode="lin" valueType="num">
                                      <p:cBhvr>
                                        <p:cTn id="59" dur="500" fill="hold"/>
                                        <p:tgtEl>
                                          <p:spTgt spid="72"/>
                                        </p:tgtEl>
                                        <p:attrNameLst>
                                          <p:attrName>ppt_h</p:attrName>
                                        </p:attrNameLst>
                                      </p:cBhvr>
                                      <p:tavLst>
                                        <p:tav tm="0">
                                          <p:val>
                                            <p:fltVal val="0"/>
                                          </p:val>
                                        </p:tav>
                                        <p:tav tm="100000">
                                          <p:val>
                                            <p:strVal val="#ppt_h"/>
                                          </p:val>
                                        </p:tav>
                                      </p:tavLst>
                                    </p:anim>
                                    <p:animEffect transition="in" filter="fade">
                                      <p:cBhvr>
                                        <p:cTn id="60" dur="500"/>
                                        <p:tgtEl>
                                          <p:spTgt spid="72"/>
                                        </p:tgtEl>
                                      </p:cBhvr>
                                    </p:animEffect>
                                  </p:childTnLst>
                                </p:cTn>
                              </p:par>
                            </p:childTnLst>
                          </p:cTn>
                        </p:par>
                      </p:childTnLst>
                    </p:cTn>
                  </p:par>
                  <p:par>
                    <p:cTn id="61" fill="hold">
                      <p:stCondLst>
                        <p:cond delay="indefinite"/>
                      </p:stCondLst>
                      <p:childTnLst>
                        <p:par>
                          <p:cTn id="62" fill="hold">
                            <p:stCondLst>
                              <p:cond delay="0"/>
                            </p:stCondLst>
                            <p:childTnLst>
                              <p:par>
                                <p:cTn id="63" presetID="53" presetClass="entr" presetSubtype="16" fill="hold" nodeType="clickEffect">
                                  <p:stCondLst>
                                    <p:cond delay="0"/>
                                  </p:stCondLst>
                                  <p:childTnLst>
                                    <p:set>
                                      <p:cBhvr>
                                        <p:cTn id="64" dur="1" fill="hold">
                                          <p:stCondLst>
                                            <p:cond delay="0"/>
                                          </p:stCondLst>
                                        </p:cTn>
                                        <p:tgtEl>
                                          <p:spTgt spid="71"/>
                                        </p:tgtEl>
                                        <p:attrNameLst>
                                          <p:attrName>style.visibility</p:attrName>
                                        </p:attrNameLst>
                                      </p:cBhvr>
                                      <p:to>
                                        <p:strVal val="visible"/>
                                      </p:to>
                                    </p:set>
                                    <p:anim calcmode="lin" valueType="num">
                                      <p:cBhvr>
                                        <p:cTn id="65" dur="500" fill="hold"/>
                                        <p:tgtEl>
                                          <p:spTgt spid="71"/>
                                        </p:tgtEl>
                                        <p:attrNameLst>
                                          <p:attrName>ppt_w</p:attrName>
                                        </p:attrNameLst>
                                      </p:cBhvr>
                                      <p:tavLst>
                                        <p:tav tm="0">
                                          <p:val>
                                            <p:fltVal val="0"/>
                                          </p:val>
                                        </p:tav>
                                        <p:tav tm="100000">
                                          <p:val>
                                            <p:strVal val="#ppt_w"/>
                                          </p:val>
                                        </p:tav>
                                      </p:tavLst>
                                    </p:anim>
                                    <p:anim calcmode="lin" valueType="num">
                                      <p:cBhvr>
                                        <p:cTn id="66" dur="500" fill="hold"/>
                                        <p:tgtEl>
                                          <p:spTgt spid="71"/>
                                        </p:tgtEl>
                                        <p:attrNameLst>
                                          <p:attrName>ppt_h</p:attrName>
                                        </p:attrNameLst>
                                      </p:cBhvr>
                                      <p:tavLst>
                                        <p:tav tm="0">
                                          <p:val>
                                            <p:fltVal val="0"/>
                                          </p:val>
                                        </p:tav>
                                        <p:tav tm="100000">
                                          <p:val>
                                            <p:strVal val="#ppt_h"/>
                                          </p:val>
                                        </p:tav>
                                      </p:tavLst>
                                    </p:anim>
                                    <p:animEffect transition="in" filter="fade">
                                      <p:cBhvr>
                                        <p:cTn id="67" dur="500"/>
                                        <p:tgtEl>
                                          <p:spTgt spid="71"/>
                                        </p:tgtEl>
                                      </p:cBhvr>
                                    </p:animEffect>
                                  </p:childTnLst>
                                </p:cTn>
                              </p:par>
                              <p:par>
                                <p:cTn id="68" presetID="53" presetClass="entr" presetSubtype="16" fill="hold" grpId="0" nodeType="withEffect">
                                  <p:stCondLst>
                                    <p:cond delay="0"/>
                                  </p:stCondLst>
                                  <p:childTnLst>
                                    <p:set>
                                      <p:cBhvr>
                                        <p:cTn id="69" dur="1" fill="hold">
                                          <p:stCondLst>
                                            <p:cond delay="0"/>
                                          </p:stCondLst>
                                        </p:cTn>
                                        <p:tgtEl>
                                          <p:spTgt spid="73"/>
                                        </p:tgtEl>
                                        <p:attrNameLst>
                                          <p:attrName>style.visibility</p:attrName>
                                        </p:attrNameLst>
                                      </p:cBhvr>
                                      <p:to>
                                        <p:strVal val="visible"/>
                                      </p:to>
                                    </p:set>
                                    <p:anim calcmode="lin" valueType="num">
                                      <p:cBhvr>
                                        <p:cTn id="70" dur="500" fill="hold"/>
                                        <p:tgtEl>
                                          <p:spTgt spid="73"/>
                                        </p:tgtEl>
                                        <p:attrNameLst>
                                          <p:attrName>ppt_w</p:attrName>
                                        </p:attrNameLst>
                                      </p:cBhvr>
                                      <p:tavLst>
                                        <p:tav tm="0">
                                          <p:val>
                                            <p:fltVal val="0"/>
                                          </p:val>
                                        </p:tav>
                                        <p:tav tm="100000">
                                          <p:val>
                                            <p:strVal val="#ppt_w"/>
                                          </p:val>
                                        </p:tav>
                                      </p:tavLst>
                                    </p:anim>
                                    <p:anim calcmode="lin" valueType="num">
                                      <p:cBhvr>
                                        <p:cTn id="71" dur="500" fill="hold"/>
                                        <p:tgtEl>
                                          <p:spTgt spid="73"/>
                                        </p:tgtEl>
                                        <p:attrNameLst>
                                          <p:attrName>ppt_h</p:attrName>
                                        </p:attrNameLst>
                                      </p:cBhvr>
                                      <p:tavLst>
                                        <p:tav tm="0">
                                          <p:val>
                                            <p:fltVal val="0"/>
                                          </p:val>
                                        </p:tav>
                                        <p:tav tm="100000">
                                          <p:val>
                                            <p:strVal val="#ppt_h"/>
                                          </p:val>
                                        </p:tav>
                                      </p:tavLst>
                                    </p:anim>
                                    <p:animEffect transition="in" filter="fade">
                                      <p:cBhvr>
                                        <p:cTn id="72" dur="500"/>
                                        <p:tgtEl>
                                          <p:spTgt spid="73"/>
                                        </p:tgtEl>
                                      </p:cBhvr>
                                    </p:animEffect>
                                  </p:childTnLst>
                                </p:cTn>
                              </p:par>
                              <p:par>
                                <p:cTn id="73" presetID="53" presetClass="entr" presetSubtype="16" fill="hold" grpId="0" nodeType="withEffect">
                                  <p:stCondLst>
                                    <p:cond delay="0"/>
                                  </p:stCondLst>
                                  <p:childTnLst>
                                    <p:set>
                                      <p:cBhvr>
                                        <p:cTn id="74" dur="1" fill="hold">
                                          <p:stCondLst>
                                            <p:cond delay="0"/>
                                          </p:stCondLst>
                                        </p:cTn>
                                        <p:tgtEl>
                                          <p:spTgt spid="79"/>
                                        </p:tgtEl>
                                        <p:attrNameLst>
                                          <p:attrName>style.visibility</p:attrName>
                                        </p:attrNameLst>
                                      </p:cBhvr>
                                      <p:to>
                                        <p:strVal val="visible"/>
                                      </p:to>
                                    </p:set>
                                    <p:anim calcmode="lin" valueType="num">
                                      <p:cBhvr>
                                        <p:cTn id="75" dur="500" fill="hold"/>
                                        <p:tgtEl>
                                          <p:spTgt spid="79"/>
                                        </p:tgtEl>
                                        <p:attrNameLst>
                                          <p:attrName>ppt_w</p:attrName>
                                        </p:attrNameLst>
                                      </p:cBhvr>
                                      <p:tavLst>
                                        <p:tav tm="0">
                                          <p:val>
                                            <p:fltVal val="0"/>
                                          </p:val>
                                        </p:tav>
                                        <p:tav tm="100000">
                                          <p:val>
                                            <p:strVal val="#ppt_w"/>
                                          </p:val>
                                        </p:tav>
                                      </p:tavLst>
                                    </p:anim>
                                    <p:anim calcmode="lin" valueType="num">
                                      <p:cBhvr>
                                        <p:cTn id="76" dur="500" fill="hold"/>
                                        <p:tgtEl>
                                          <p:spTgt spid="79"/>
                                        </p:tgtEl>
                                        <p:attrNameLst>
                                          <p:attrName>ppt_h</p:attrName>
                                        </p:attrNameLst>
                                      </p:cBhvr>
                                      <p:tavLst>
                                        <p:tav tm="0">
                                          <p:val>
                                            <p:fltVal val="0"/>
                                          </p:val>
                                        </p:tav>
                                        <p:tav tm="100000">
                                          <p:val>
                                            <p:strVal val="#ppt_h"/>
                                          </p:val>
                                        </p:tav>
                                      </p:tavLst>
                                    </p:anim>
                                    <p:animEffect transition="in" filter="fade">
                                      <p:cBhvr>
                                        <p:cTn id="77" dur="500"/>
                                        <p:tgtEl>
                                          <p:spTgt spid="79"/>
                                        </p:tgtEl>
                                      </p:cBhvr>
                                    </p:animEffect>
                                  </p:childTnLst>
                                </p:cTn>
                              </p:par>
                            </p:childTnLst>
                          </p:cTn>
                        </p:par>
                      </p:childTnLst>
                    </p:cTn>
                  </p:par>
                  <p:par>
                    <p:cTn id="78" fill="hold">
                      <p:stCondLst>
                        <p:cond delay="indefinite"/>
                      </p:stCondLst>
                      <p:childTnLst>
                        <p:par>
                          <p:cTn id="79" fill="hold">
                            <p:stCondLst>
                              <p:cond delay="0"/>
                            </p:stCondLst>
                            <p:childTnLst>
                              <p:par>
                                <p:cTn id="80" presetID="53" presetClass="entr" presetSubtype="16" fill="hold" nodeType="clickEffect">
                                  <p:stCondLst>
                                    <p:cond delay="0"/>
                                  </p:stCondLst>
                                  <p:childTnLst>
                                    <p:set>
                                      <p:cBhvr>
                                        <p:cTn id="81" dur="1" fill="hold">
                                          <p:stCondLst>
                                            <p:cond delay="0"/>
                                          </p:stCondLst>
                                        </p:cTn>
                                        <p:tgtEl>
                                          <p:spTgt spid="82"/>
                                        </p:tgtEl>
                                        <p:attrNameLst>
                                          <p:attrName>style.visibility</p:attrName>
                                        </p:attrNameLst>
                                      </p:cBhvr>
                                      <p:to>
                                        <p:strVal val="visible"/>
                                      </p:to>
                                    </p:set>
                                    <p:anim calcmode="lin" valueType="num">
                                      <p:cBhvr>
                                        <p:cTn id="82" dur="500" fill="hold"/>
                                        <p:tgtEl>
                                          <p:spTgt spid="82"/>
                                        </p:tgtEl>
                                        <p:attrNameLst>
                                          <p:attrName>ppt_w</p:attrName>
                                        </p:attrNameLst>
                                      </p:cBhvr>
                                      <p:tavLst>
                                        <p:tav tm="0">
                                          <p:val>
                                            <p:fltVal val="0"/>
                                          </p:val>
                                        </p:tav>
                                        <p:tav tm="100000">
                                          <p:val>
                                            <p:strVal val="#ppt_w"/>
                                          </p:val>
                                        </p:tav>
                                      </p:tavLst>
                                    </p:anim>
                                    <p:anim calcmode="lin" valueType="num">
                                      <p:cBhvr>
                                        <p:cTn id="83" dur="500" fill="hold"/>
                                        <p:tgtEl>
                                          <p:spTgt spid="82"/>
                                        </p:tgtEl>
                                        <p:attrNameLst>
                                          <p:attrName>ppt_h</p:attrName>
                                        </p:attrNameLst>
                                      </p:cBhvr>
                                      <p:tavLst>
                                        <p:tav tm="0">
                                          <p:val>
                                            <p:fltVal val="0"/>
                                          </p:val>
                                        </p:tav>
                                        <p:tav tm="100000">
                                          <p:val>
                                            <p:strVal val="#ppt_h"/>
                                          </p:val>
                                        </p:tav>
                                      </p:tavLst>
                                    </p:anim>
                                    <p:animEffect transition="in" filter="fade">
                                      <p:cBhvr>
                                        <p:cTn id="84" dur="500"/>
                                        <p:tgtEl>
                                          <p:spTgt spid="82"/>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75"/>
                                        </p:tgtEl>
                                        <p:attrNameLst>
                                          <p:attrName>style.visibility</p:attrName>
                                        </p:attrNameLst>
                                      </p:cBhvr>
                                      <p:to>
                                        <p:strVal val="visible"/>
                                      </p:to>
                                    </p:set>
                                    <p:anim calcmode="lin" valueType="num">
                                      <p:cBhvr>
                                        <p:cTn id="87" dur="500" fill="hold"/>
                                        <p:tgtEl>
                                          <p:spTgt spid="75"/>
                                        </p:tgtEl>
                                        <p:attrNameLst>
                                          <p:attrName>ppt_w</p:attrName>
                                        </p:attrNameLst>
                                      </p:cBhvr>
                                      <p:tavLst>
                                        <p:tav tm="0">
                                          <p:val>
                                            <p:fltVal val="0"/>
                                          </p:val>
                                        </p:tav>
                                        <p:tav tm="100000">
                                          <p:val>
                                            <p:strVal val="#ppt_w"/>
                                          </p:val>
                                        </p:tav>
                                      </p:tavLst>
                                    </p:anim>
                                    <p:anim calcmode="lin" valueType="num">
                                      <p:cBhvr>
                                        <p:cTn id="88" dur="500" fill="hold"/>
                                        <p:tgtEl>
                                          <p:spTgt spid="75"/>
                                        </p:tgtEl>
                                        <p:attrNameLst>
                                          <p:attrName>ppt_h</p:attrName>
                                        </p:attrNameLst>
                                      </p:cBhvr>
                                      <p:tavLst>
                                        <p:tav tm="0">
                                          <p:val>
                                            <p:fltVal val="0"/>
                                          </p:val>
                                        </p:tav>
                                        <p:tav tm="100000">
                                          <p:val>
                                            <p:strVal val="#ppt_h"/>
                                          </p:val>
                                        </p:tav>
                                      </p:tavLst>
                                    </p:anim>
                                    <p:animEffect transition="in" filter="fade">
                                      <p:cBhvr>
                                        <p:cTn id="89"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3" grpId="0" animBg="1"/>
      <p:bldP spid="74" grpId="0" animBg="1"/>
      <p:bldP spid="75" grpId="0" animBg="1"/>
      <p:bldP spid="76" grpId="0" animBg="1"/>
      <p:bldP spid="77" grpId="0" animBg="1"/>
      <p:bldP spid="78" grpId="0" animBg="1"/>
      <p:bldP spid="79" grpId="0" animBg="1"/>
      <p:bldP spid="8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CE616-EB96-4998-9A82-0563C4AE8689}"/>
              </a:ext>
            </a:extLst>
          </p:cNvPr>
          <p:cNvSpPr>
            <a:spLocks noGrp="1"/>
          </p:cNvSpPr>
          <p:nvPr>
            <p:ph type="title"/>
          </p:nvPr>
        </p:nvSpPr>
        <p:spPr>
          <a:xfrm>
            <a:off x="677334" y="853044"/>
            <a:ext cx="8596668" cy="1320800"/>
          </a:xfrm>
        </p:spPr>
        <p:txBody>
          <a:bodyPr/>
          <a:lstStyle/>
          <a:p>
            <a:pPr rtl="0"/>
            <a:r>
              <a:rPr lang="en-US" dirty="0"/>
              <a:t>SDKs &amp; APIs</a:t>
            </a:r>
            <a:endParaRPr lang="he-IL" dirty="0"/>
          </a:p>
        </p:txBody>
      </p:sp>
      <p:sp>
        <p:nvSpPr>
          <p:cNvPr id="3" name="Content Placeholder 2">
            <a:extLst>
              <a:ext uri="{FF2B5EF4-FFF2-40B4-BE49-F238E27FC236}">
                <a16:creationId xmlns:a16="http://schemas.microsoft.com/office/drawing/2014/main" id="{9DA1B7F2-4B16-4941-8B55-B5510EB68596}"/>
              </a:ext>
            </a:extLst>
          </p:cNvPr>
          <p:cNvSpPr>
            <a:spLocks noGrp="1"/>
          </p:cNvSpPr>
          <p:nvPr>
            <p:ph idx="1"/>
          </p:nvPr>
        </p:nvSpPr>
        <p:spPr>
          <a:xfrm>
            <a:off x="677334" y="1900052"/>
            <a:ext cx="8596668" cy="4437173"/>
          </a:xfrm>
        </p:spPr>
        <p:txBody>
          <a:bodyPr/>
          <a:lstStyle/>
          <a:p>
            <a:r>
              <a:rPr lang="en-US" dirty="0"/>
              <a:t>Facebook-JSSDK</a:t>
            </a:r>
            <a:endParaRPr lang="he-IL" dirty="0"/>
          </a:p>
          <a:p>
            <a:endParaRPr lang="he-IL" dirty="0"/>
          </a:p>
          <a:p>
            <a:r>
              <a:rPr lang="en-US" dirty="0"/>
              <a:t>AWS – </a:t>
            </a:r>
            <a:r>
              <a:rPr lang="en-US" dirty="0" err="1"/>
              <a:t>Rekognition</a:t>
            </a:r>
            <a:endParaRPr lang="he-IL" dirty="0"/>
          </a:p>
          <a:p>
            <a:endParaRPr lang="en-US" dirty="0"/>
          </a:p>
          <a:p>
            <a:r>
              <a:rPr lang="en-US" dirty="0"/>
              <a:t>Flask</a:t>
            </a:r>
            <a:endParaRPr lang="he-IL" dirty="0"/>
          </a:p>
          <a:p>
            <a:pPr marL="0" indent="0">
              <a:buNone/>
            </a:pPr>
            <a:endParaRPr lang="he-IL" dirty="0"/>
          </a:p>
          <a:p>
            <a:r>
              <a:rPr lang="en-US" dirty="0" err="1"/>
              <a:t>BautifulSoup</a:t>
            </a:r>
            <a:endParaRPr lang="he-IL" dirty="0"/>
          </a:p>
          <a:p>
            <a:pPr marL="0" indent="0">
              <a:buNone/>
            </a:pPr>
            <a:endParaRPr lang="he-IL" dirty="0"/>
          </a:p>
          <a:p>
            <a:r>
              <a:rPr lang="en-US" dirty="0"/>
              <a:t>OpenCV + </a:t>
            </a:r>
            <a:r>
              <a:rPr lang="en-US" dirty="0" err="1"/>
              <a:t>numpy</a:t>
            </a:r>
            <a:endParaRPr lang="en-US" dirty="0"/>
          </a:p>
          <a:p>
            <a:pPr marL="0" indent="0">
              <a:buNone/>
            </a:pPr>
            <a:endParaRPr lang="he-IL" dirty="0"/>
          </a:p>
        </p:txBody>
      </p:sp>
    </p:spTree>
    <p:extLst>
      <p:ext uri="{BB962C8B-B14F-4D97-AF65-F5344CB8AC3E}">
        <p14:creationId xmlns:p14="http://schemas.microsoft.com/office/powerpoint/2010/main" val="1608625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5C742-6225-4FA4-8882-CA32B4972C2F}"/>
              </a:ext>
            </a:extLst>
          </p:cNvPr>
          <p:cNvSpPr>
            <a:spLocks noGrp="1"/>
          </p:cNvSpPr>
          <p:nvPr>
            <p:ph type="title"/>
          </p:nvPr>
        </p:nvSpPr>
        <p:spPr>
          <a:xfrm>
            <a:off x="677334" y="816638"/>
            <a:ext cx="8596668" cy="1320800"/>
          </a:xfrm>
        </p:spPr>
        <p:txBody>
          <a:bodyPr/>
          <a:lstStyle/>
          <a:p>
            <a:pPr algn="r"/>
            <a:r>
              <a:rPr lang="he-IL" dirty="0"/>
              <a:t>התוכנית להיום</a:t>
            </a:r>
          </a:p>
        </p:txBody>
      </p:sp>
      <p:sp>
        <p:nvSpPr>
          <p:cNvPr id="3" name="Content Placeholder 2">
            <a:extLst>
              <a:ext uri="{FF2B5EF4-FFF2-40B4-BE49-F238E27FC236}">
                <a16:creationId xmlns:a16="http://schemas.microsoft.com/office/drawing/2014/main" id="{AAC25F49-80AC-493A-9B3A-B0F555EAC39C}"/>
              </a:ext>
            </a:extLst>
          </p:cNvPr>
          <p:cNvSpPr>
            <a:spLocks noGrp="1"/>
          </p:cNvSpPr>
          <p:nvPr>
            <p:ph idx="1"/>
          </p:nvPr>
        </p:nvSpPr>
        <p:spPr>
          <a:xfrm>
            <a:off x="445765" y="1934958"/>
            <a:ext cx="8596668" cy="3880773"/>
          </a:xfrm>
        </p:spPr>
        <p:txBody>
          <a:bodyPr>
            <a:normAutofit lnSpcReduction="10000"/>
          </a:bodyPr>
          <a:lstStyle/>
          <a:p>
            <a:r>
              <a:rPr lang="he-IL" dirty="0"/>
              <a:t>הדגמה </a:t>
            </a:r>
          </a:p>
          <a:p>
            <a:r>
              <a:rPr lang="he-IL" dirty="0"/>
              <a:t>מבוא</a:t>
            </a:r>
          </a:p>
          <a:p>
            <a:r>
              <a:rPr lang="he-IL" dirty="0"/>
              <a:t>אתגרים</a:t>
            </a:r>
          </a:p>
          <a:p>
            <a:r>
              <a:rPr lang="he-IL" dirty="0"/>
              <a:t>מבט על</a:t>
            </a:r>
          </a:p>
          <a:p>
            <a:r>
              <a:rPr lang="en-US" dirty="0"/>
              <a:t>SDKs &amp; APIs</a:t>
            </a:r>
            <a:endParaRPr lang="he-IL" dirty="0"/>
          </a:p>
          <a:p>
            <a:r>
              <a:rPr lang="he-IL" dirty="0"/>
              <a:t>אתגרי אבטחת פייסבוק</a:t>
            </a:r>
          </a:p>
          <a:p>
            <a:r>
              <a:rPr lang="he-IL" dirty="0"/>
              <a:t>אלגוריתם זיהוי משתמש</a:t>
            </a:r>
          </a:p>
          <a:p>
            <a:r>
              <a:rPr lang="he-IL" dirty="0"/>
              <a:t>אתגר זיהוי תנועות ידיים</a:t>
            </a:r>
          </a:p>
          <a:p>
            <a:r>
              <a:rPr lang="he-IL" dirty="0"/>
              <a:t>פתרונות לאתגרים נוספים</a:t>
            </a:r>
          </a:p>
          <a:p>
            <a:r>
              <a:rPr lang="he-IL" dirty="0"/>
              <a:t>סיכום</a:t>
            </a:r>
          </a:p>
          <a:p>
            <a:pPr marL="0" indent="0">
              <a:buNone/>
            </a:pPr>
            <a:endParaRPr lang="he-IL" dirty="0"/>
          </a:p>
        </p:txBody>
      </p:sp>
      <p:pic>
        <p:nvPicPr>
          <p:cNvPr id="5" name="Graphic 4" descr="Checkmark">
            <a:extLst>
              <a:ext uri="{FF2B5EF4-FFF2-40B4-BE49-F238E27FC236}">
                <a16:creationId xmlns:a16="http://schemas.microsoft.com/office/drawing/2014/main" id="{6B0AAFBF-F9BD-4821-8EDF-B8F994BDB9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22886" y="1857769"/>
            <a:ext cx="393185" cy="393185"/>
          </a:xfrm>
          <a:prstGeom prst="rect">
            <a:avLst/>
          </a:prstGeom>
        </p:spPr>
      </p:pic>
      <p:pic>
        <p:nvPicPr>
          <p:cNvPr id="6" name="Graphic 5" descr="Checkmark">
            <a:extLst>
              <a:ext uri="{FF2B5EF4-FFF2-40B4-BE49-F238E27FC236}">
                <a16:creationId xmlns:a16="http://schemas.microsoft.com/office/drawing/2014/main" id="{E1E685CC-043B-4589-AEC0-536FBB8FE5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22885" y="2214627"/>
            <a:ext cx="393185" cy="393185"/>
          </a:xfrm>
          <a:prstGeom prst="rect">
            <a:avLst/>
          </a:prstGeom>
        </p:spPr>
      </p:pic>
      <p:pic>
        <p:nvPicPr>
          <p:cNvPr id="7" name="Graphic 6" descr="Checkmark">
            <a:extLst>
              <a:ext uri="{FF2B5EF4-FFF2-40B4-BE49-F238E27FC236}">
                <a16:creationId xmlns:a16="http://schemas.microsoft.com/office/drawing/2014/main" id="{B96B167C-A0C1-42F8-8005-D63BAF8FC97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22884" y="2602454"/>
            <a:ext cx="393185" cy="393185"/>
          </a:xfrm>
          <a:prstGeom prst="rect">
            <a:avLst/>
          </a:prstGeom>
        </p:spPr>
      </p:pic>
      <p:pic>
        <p:nvPicPr>
          <p:cNvPr id="8" name="Graphic 7" descr="Checkmark">
            <a:extLst>
              <a:ext uri="{FF2B5EF4-FFF2-40B4-BE49-F238E27FC236}">
                <a16:creationId xmlns:a16="http://schemas.microsoft.com/office/drawing/2014/main" id="{A1CFAF57-D06D-426D-A87B-7CAC28C314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33106" y="2993622"/>
            <a:ext cx="393185" cy="393185"/>
          </a:xfrm>
          <a:prstGeom prst="rect">
            <a:avLst/>
          </a:prstGeom>
        </p:spPr>
      </p:pic>
      <p:pic>
        <p:nvPicPr>
          <p:cNvPr id="9" name="Graphic 8" descr="Checkmark">
            <a:extLst>
              <a:ext uri="{FF2B5EF4-FFF2-40B4-BE49-F238E27FC236}">
                <a16:creationId xmlns:a16="http://schemas.microsoft.com/office/drawing/2014/main" id="{08FD20E2-A256-4562-927C-592A98459D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33106" y="3386807"/>
            <a:ext cx="393185" cy="393185"/>
          </a:xfrm>
          <a:prstGeom prst="rect">
            <a:avLst/>
          </a:prstGeom>
        </p:spPr>
      </p:pic>
    </p:spTree>
    <p:extLst>
      <p:ext uri="{BB962C8B-B14F-4D97-AF65-F5344CB8AC3E}">
        <p14:creationId xmlns:p14="http://schemas.microsoft.com/office/powerpoint/2010/main" val="1312479561"/>
      </p:ext>
    </p:extLst>
  </p:cSld>
  <p:clrMapOvr>
    <a:masterClrMapping/>
  </p:clrMapOvr>
</p:sld>
</file>

<file path=ppt/theme/theme1.xml><?xml version="1.0" encoding="utf-8"?>
<a:theme xmlns:a="http://schemas.openxmlformats.org/drawingml/2006/main" name="Fac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1227</TotalTime>
  <Words>870</Words>
  <Application>Microsoft Office PowerPoint</Application>
  <PresentationFormat>Widescreen</PresentationFormat>
  <Paragraphs>214</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Times New Roman</vt:lpstr>
      <vt:lpstr>Trebuchet MS</vt:lpstr>
      <vt:lpstr>Wingdings 3</vt:lpstr>
      <vt:lpstr>Facet</vt:lpstr>
      <vt:lpstr>Smart Home Project – Final Presentation</vt:lpstr>
      <vt:lpstr>Demonstration</vt:lpstr>
      <vt:lpstr>התוכנית להיום</vt:lpstr>
      <vt:lpstr>מבוא</vt:lpstr>
      <vt:lpstr>אתגרים בפיתוח אפליקציה חכמה</vt:lpstr>
      <vt:lpstr>התוכנית להיום</vt:lpstr>
      <vt:lpstr>מבט על</vt:lpstr>
      <vt:lpstr>SDKs &amp; APIs</vt:lpstr>
      <vt:lpstr>התוכנית להיום</vt:lpstr>
      <vt:lpstr>האתגר הגדול מכולם – אבטחת פייסבוק </vt:lpstr>
      <vt:lpstr>פייסבוק אבטחה - המשך</vt:lpstr>
      <vt:lpstr>התוכנית להיום</vt:lpstr>
      <vt:lpstr>New User Flow:  Client  Server  AWS  Server  Client  </vt:lpstr>
      <vt:lpstr>Photo Recognition Flow:  Server  AWS  Server  FB</vt:lpstr>
      <vt:lpstr>התוכנית להיום</vt:lpstr>
      <vt:lpstr>אתגר זיהוי תנועות ידיים</vt:lpstr>
      <vt:lpstr>אתגר זיהוי תנועות ידיים - המשך</vt:lpstr>
      <vt:lpstr>Photo Analyzation</vt:lpstr>
      <vt:lpstr>התוכנית להיום</vt:lpstr>
      <vt:lpstr>אתגרים נוספים</vt:lpstr>
      <vt:lpstr>התוכנית להיום</vt:lpstr>
      <vt:lpstr>סיכום</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Home Project – Final Presentation</dc:title>
  <dc:creator>Alexey Kh</dc:creator>
  <cp:lastModifiedBy>Alexey Kh</cp:lastModifiedBy>
  <cp:revision>56</cp:revision>
  <dcterms:created xsi:type="dcterms:W3CDTF">2018-11-24T21:09:18Z</dcterms:created>
  <dcterms:modified xsi:type="dcterms:W3CDTF">2018-11-27T21:52:09Z</dcterms:modified>
</cp:coreProperties>
</file>