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8266-8C2D-AF4B-B74B-D88CBE84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E7938-E962-EA4E-A89A-0103DA3B2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9DD5-F3D9-8342-A6B2-D2A90420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C3F2-8ECC-0640-A440-3BFF019C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9D7E-3C0A-5C41-A6A1-7BD85146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7F15-E6DB-B443-A372-5CF1CBFF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94D16-7736-4A43-A975-141A6ACA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D26F-34FE-9D43-8283-AF69A3D1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D2A5-198A-1740-AA2B-4F1D8F34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0772-F57A-B449-9973-660C5ABE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5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CD7DF-7709-6347-B6A0-74EAE5179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F15EE-839B-3146-93BF-22DDB23B0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0750-9F4D-7E4B-9C66-01905C8B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43BF-B0CA-4540-A708-A29CB13E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FF18-0CF1-3E46-8DAB-0C4D42BE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F2B-353B-634C-A37E-680E91F6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D0D6-95DA-804B-8F32-E16391CA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B69A-BB9D-D442-B240-F9DC1E06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34C3-D95D-6542-9607-D1976546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9F32-CF56-124C-BC88-21C8AF92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0DC4-152C-984D-A8F8-AF3A118D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FF84-593A-1C42-9BD7-F57CA8BD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32C-2C20-DA46-BD82-14628D82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3E4B-300D-B842-BACE-404D9282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9FE6-0407-3147-ABB4-8ADB63CE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AE51-C989-D641-8BF2-C230625F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4C05-8002-7C44-AE5E-A0306E9CE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AFD1-CC06-4D4E-8551-B03E049D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55EA-4207-E046-B640-7CD1D2E2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03418-6BA2-B44A-AF31-9A631A3E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0304-1F0D-1B47-9A3B-0580F2F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D91E-C6B7-9447-86BD-B73C5954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21BBC-F5DC-2E4B-92DB-CCE5AA87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4B72-5CBE-584D-804A-7290FBA5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F318E-F31B-554E-81B3-293CAACCB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CD9C5-EC1B-9441-B2E4-89D9B3163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00971-898C-6944-8D9E-0CE96A98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1D2E3-33FB-C34C-8C27-D2963854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D2DC4-A47A-1D41-898F-CA209A7E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4316-3AF1-8844-982F-B1493B37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97BDA-482C-074A-9FBB-231EA60C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0F472-5CFB-9F45-B59D-D0BD639E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88AA-9D77-6648-AC0E-4F323D76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E1965-700D-8340-8D8D-AE518E6C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DF32C-8219-7A45-81AC-231BEC7C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F15A1-4075-4B48-A0DD-C005CB31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C17E-75AC-AE46-AA1D-AB491EDA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2966-0DCA-6C4F-A667-862F778A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05B-6333-1843-BE21-7EBD6BA1D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CA93-F078-EF42-B15A-00541582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E3474-7557-7D44-956B-8A51EB95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D9A45-474B-BE48-859C-6EAA9515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E37B-ACF2-5B41-833B-D0B8763F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3066C-FED7-8145-A685-511D26A1C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03A3A-23C0-8A46-8EA4-6EBA1C18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AC5A-BE7E-894D-BE30-5FEA750B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9ACDE-259D-2E4F-9A5E-A0C9AA59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C970-9579-B24E-AD70-9E2EDC5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CA04E-3882-D540-BDCC-EE451499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DCA3-3BA1-B14C-B630-260407D0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F433-522C-134F-B4A0-7F4F2B666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4D55-0558-6047-9648-77BF5F4FB2D5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54C1-025D-D44C-A882-925AECFDF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29DC-7C0A-B044-9ADD-C215BF9F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FE1-1AD7-2F40-A87A-A4D73FB1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ED22F-DC9B-5145-B3E7-A2221907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774700"/>
            <a:ext cx="8623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D094B-506C-594A-8EAC-2483A0A6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774700"/>
            <a:ext cx="8623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6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C3AB1-0E16-BF4E-A07E-7362A4EC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774700"/>
            <a:ext cx="88646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Larionov</dc:creator>
  <cp:lastModifiedBy>Alexey Larionov</cp:lastModifiedBy>
  <cp:revision>3</cp:revision>
  <dcterms:created xsi:type="dcterms:W3CDTF">2019-07-14T16:01:39Z</dcterms:created>
  <dcterms:modified xsi:type="dcterms:W3CDTF">2019-07-14T16:41:08Z</dcterms:modified>
</cp:coreProperties>
</file>