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9" autoAdjust="0"/>
  </p:normalViewPr>
  <p:slideViewPr>
    <p:cSldViewPr>
      <p:cViewPr varScale="1">
        <p:scale>
          <a:sx n="97" d="100"/>
          <a:sy n="97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19B5D-5A92-49A8-8DF7-4EBA3DA4EC15}" type="datetimeFigureOut">
              <a:rPr lang="ru-RU" smtClean="0"/>
              <a:pPr/>
              <a:t>18.09.2010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F210-7690-445D-A15B-2BF66EA4D2A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915816" y="1844824"/>
            <a:ext cx="792088" cy="1017404"/>
            <a:chOff x="2915816" y="1844824"/>
            <a:chExt cx="792088" cy="1017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832" y="1844824"/>
              <a:ext cx="459142" cy="595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915816" y="24928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Огонь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211960" y="1844824"/>
            <a:ext cx="864096" cy="1017404"/>
            <a:chOff x="3707904" y="1844824"/>
            <a:chExt cx="864096" cy="101740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1844824"/>
              <a:ext cx="72008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707904" y="249289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Вода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915816" y="2924944"/>
            <a:ext cx="792088" cy="1017404"/>
            <a:chOff x="2915816" y="2924944"/>
            <a:chExt cx="792088" cy="101740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3821" y="2924944"/>
              <a:ext cx="672075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915816" y="35730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Земля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211960" y="2946400"/>
            <a:ext cx="857286" cy="923940"/>
            <a:chOff x="4211960" y="2946400"/>
            <a:chExt cx="857286" cy="923940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4355976" y="2946400"/>
              <a:ext cx="520824" cy="484334"/>
              <a:chOff x="4355976" y="2946400"/>
              <a:chExt cx="520824" cy="484334"/>
            </a:xfrm>
          </p:grpSpPr>
          <p:sp>
            <p:nvSpPr>
              <p:cNvPr id="17" name="Полилиния 16"/>
              <p:cNvSpPr/>
              <p:nvPr/>
            </p:nvSpPr>
            <p:spPr>
              <a:xfrm>
                <a:off x="4365523" y="294640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4355976" y="306896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4355976" y="3212976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4355976" y="3356992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11960" y="3501008"/>
              <a:ext cx="857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Воздух</a:t>
              </a:r>
              <a:endParaRPr lang="ru-RU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7"/>
          <p:cNvGrpSpPr/>
          <p:nvPr/>
        </p:nvGrpSpPr>
        <p:grpSpPr>
          <a:xfrm>
            <a:off x="2915816" y="1844824"/>
            <a:ext cx="792088" cy="1017404"/>
            <a:chOff x="2915816" y="1844824"/>
            <a:chExt cx="792088" cy="1017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832" y="1844824"/>
              <a:ext cx="459142" cy="595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915816" y="24928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Огонь</a:t>
              </a:r>
              <a:endParaRPr lang="ru-RU" dirty="0"/>
            </a:p>
          </p:txBody>
        </p:sp>
      </p:grpSp>
      <p:grpSp>
        <p:nvGrpSpPr>
          <p:cNvPr id="3" name="Группа 11"/>
          <p:cNvGrpSpPr/>
          <p:nvPr/>
        </p:nvGrpSpPr>
        <p:grpSpPr>
          <a:xfrm>
            <a:off x="4211960" y="1844824"/>
            <a:ext cx="864096" cy="1017404"/>
            <a:chOff x="3707904" y="1844824"/>
            <a:chExt cx="864096" cy="101740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1844824"/>
              <a:ext cx="72008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707904" y="249289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Вода</a:t>
              </a:r>
              <a:endParaRPr lang="ru-RU" dirty="0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2915816" y="2924944"/>
            <a:ext cx="792088" cy="1017404"/>
            <a:chOff x="2915816" y="2924944"/>
            <a:chExt cx="792088" cy="101740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3821" y="2924944"/>
              <a:ext cx="672075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915816" y="35730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Земля</a:t>
              </a:r>
              <a:endParaRPr lang="ru-RU" dirty="0"/>
            </a:p>
          </p:txBody>
        </p:sp>
      </p:grpSp>
      <p:grpSp>
        <p:nvGrpSpPr>
          <p:cNvPr id="5" name="Группа 22"/>
          <p:cNvGrpSpPr/>
          <p:nvPr/>
        </p:nvGrpSpPr>
        <p:grpSpPr>
          <a:xfrm>
            <a:off x="4211960" y="2946400"/>
            <a:ext cx="857286" cy="923940"/>
            <a:chOff x="4211960" y="2946400"/>
            <a:chExt cx="857286" cy="923940"/>
          </a:xfrm>
        </p:grpSpPr>
        <p:grpSp>
          <p:nvGrpSpPr>
            <p:cNvPr id="6" name="Группа 20"/>
            <p:cNvGrpSpPr/>
            <p:nvPr/>
          </p:nvGrpSpPr>
          <p:grpSpPr>
            <a:xfrm>
              <a:off x="4355976" y="2946400"/>
              <a:ext cx="520824" cy="484334"/>
              <a:chOff x="4355976" y="2946400"/>
              <a:chExt cx="520824" cy="484334"/>
            </a:xfrm>
          </p:grpSpPr>
          <p:sp>
            <p:nvSpPr>
              <p:cNvPr id="17" name="Полилиния 16"/>
              <p:cNvSpPr/>
              <p:nvPr/>
            </p:nvSpPr>
            <p:spPr>
              <a:xfrm>
                <a:off x="4365523" y="294640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4355976" y="306896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4355976" y="3212976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4355976" y="3356992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11960" y="3501008"/>
              <a:ext cx="857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Воздух</a:t>
              </a:r>
              <a:endParaRPr lang="ru-RU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635896" y="4581128"/>
            <a:ext cx="730805" cy="1017404"/>
            <a:chOff x="3635896" y="4581128"/>
            <a:chExt cx="730805" cy="10174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35896" y="4581128"/>
              <a:ext cx="73080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3707904" y="522920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Лава</a:t>
              </a:r>
              <a:endParaRPr lang="ru-RU" dirty="0"/>
            </a:p>
          </p:txBody>
        </p:sp>
      </p:grpSp>
      <p:sp>
        <p:nvSpPr>
          <p:cNvPr id="24" name="Скругленный прямоугольник 23"/>
          <p:cNvSpPr/>
          <p:nvPr/>
        </p:nvSpPr>
        <p:spPr>
          <a:xfrm>
            <a:off x="2123728" y="6021288"/>
            <a:ext cx="36724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Земля + Огонь = Лава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1259632" y="980728"/>
            <a:ext cx="640871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11"/>
          <p:cNvGrpSpPr/>
          <p:nvPr/>
        </p:nvGrpSpPr>
        <p:grpSpPr>
          <a:xfrm>
            <a:off x="5868144" y="1700808"/>
            <a:ext cx="864096" cy="1017404"/>
            <a:chOff x="3707904" y="1844824"/>
            <a:chExt cx="864096" cy="1017404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912" y="1844824"/>
              <a:ext cx="72008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3707904" y="249289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Вода</a:t>
              </a:r>
              <a:endParaRPr lang="ru-RU" dirty="0"/>
            </a:p>
          </p:txBody>
        </p:sp>
      </p:grpSp>
      <p:grpSp>
        <p:nvGrpSpPr>
          <p:cNvPr id="35" name="Группа 22"/>
          <p:cNvGrpSpPr/>
          <p:nvPr/>
        </p:nvGrpSpPr>
        <p:grpSpPr>
          <a:xfrm>
            <a:off x="5868144" y="3212976"/>
            <a:ext cx="857286" cy="923940"/>
            <a:chOff x="4211960" y="2946400"/>
            <a:chExt cx="857286" cy="923940"/>
          </a:xfrm>
        </p:grpSpPr>
        <p:grpSp>
          <p:nvGrpSpPr>
            <p:cNvPr id="36" name="Группа 20"/>
            <p:cNvGrpSpPr/>
            <p:nvPr/>
          </p:nvGrpSpPr>
          <p:grpSpPr>
            <a:xfrm>
              <a:off x="4355976" y="2946400"/>
              <a:ext cx="520824" cy="484334"/>
              <a:chOff x="4355976" y="2946400"/>
              <a:chExt cx="520824" cy="484334"/>
            </a:xfrm>
          </p:grpSpPr>
          <p:sp>
            <p:nvSpPr>
              <p:cNvPr id="38" name="Полилиния 37"/>
              <p:cNvSpPr/>
              <p:nvPr/>
            </p:nvSpPr>
            <p:spPr>
              <a:xfrm>
                <a:off x="4365523" y="294640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олилиния 38"/>
              <p:cNvSpPr/>
              <p:nvPr/>
            </p:nvSpPr>
            <p:spPr>
              <a:xfrm>
                <a:off x="4355976" y="306896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олилиния 39"/>
              <p:cNvSpPr/>
              <p:nvPr/>
            </p:nvSpPr>
            <p:spPr>
              <a:xfrm>
                <a:off x="4355976" y="3212976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олилиния 40"/>
              <p:cNvSpPr/>
              <p:nvPr/>
            </p:nvSpPr>
            <p:spPr>
              <a:xfrm>
                <a:off x="4355976" y="3356992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211960" y="3501008"/>
              <a:ext cx="857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Воздух</a:t>
              </a:r>
              <a:endParaRPr lang="ru-RU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3059832" y="1916832"/>
            <a:ext cx="730805" cy="1017404"/>
            <a:chOff x="3635896" y="4581128"/>
            <a:chExt cx="730805" cy="101740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4581128"/>
              <a:ext cx="73080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3707904" y="522920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Лава</a:t>
              </a:r>
              <a:endParaRPr lang="ru-RU" dirty="0"/>
            </a:p>
          </p:txBody>
        </p:sp>
      </p:grpSp>
      <p:sp>
        <p:nvSpPr>
          <p:cNvPr id="46" name="Скругленный прямоугольник 45"/>
          <p:cNvSpPr/>
          <p:nvPr/>
        </p:nvSpPr>
        <p:spPr>
          <a:xfrm>
            <a:off x="2771800" y="5229200"/>
            <a:ext cx="36724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Земля + Огонь = Лава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268760"/>
            <a:ext cx="4320480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Открытые элементы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16016" y="1268760"/>
            <a:ext cx="4320480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Поле для экспериментов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Умножение 7"/>
          <p:cNvSpPr/>
          <p:nvPr/>
        </p:nvSpPr>
        <p:spPr>
          <a:xfrm>
            <a:off x="6804248" y="4581128"/>
            <a:ext cx="360040" cy="3600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7"/>
          <p:cNvGrpSpPr/>
          <p:nvPr/>
        </p:nvGrpSpPr>
        <p:grpSpPr>
          <a:xfrm>
            <a:off x="467544" y="1700808"/>
            <a:ext cx="607118" cy="709047"/>
            <a:chOff x="2915816" y="1844824"/>
            <a:chExt cx="792088" cy="925071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832" y="1844824"/>
              <a:ext cx="459142" cy="595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915816" y="2492896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/>
                <a:t>Огонь</a:t>
              </a:r>
              <a:endParaRPr lang="ru-RU" sz="1200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979712" y="1700808"/>
            <a:ext cx="662311" cy="709047"/>
            <a:chOff x="3707904" y="1844824"/>
            <a:chExt cx="864096" cy="925071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1844824"/>
              <a:ext cx="72008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707904" y="249289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/>
                <a:t>Вода</a:t>
              </a:r>
              <a:endParaRPr lang="ru-RU" sz="12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1187624" y="1700808"/>
            <a:ext cx="607118" cy="709047"/>
            <a:chOff x="2915816" y="2924944"/>
            <a:chExt cx="792088" cy="925071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3821" y="2924944"/>
              <a:ext cx="672075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915816" y="3573016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/>
                <a:t>Земля</a:t>
              </a:r>
              <a:endParaRPr lang="ru-RU" sz="1200" dirty="0"/>
            </a:p>
          </p:txBody>
        </p:sp>
      </p:grpSp>
      <p:grpSp>
        <p:nvGrpSpPr>
          <p:cNvPr id="18" name="Группа 22"/>
          <p:cNvGrpSpPr/>
          <p:nvPr/>
        </p:nvGrpSpPr>
        <p:grpSpPr>
          <a:xfrm>
            <a:off x="2843808" y="1700808"/>
            <a:ext cx="487290" cy="637409"/>
            <a:chOff x="4322727" y="2946400"/>
            <a:chExt cx="635751" cy="831607"/>
          </a:xfrm>
        </p:grpSpPr>
        <p:grpSp>
          <p:nvGrpSpPr>
            <p:cNvPr id="19" name="Группа 20"/>
            <p:cNvGrpSpPr/>
            <p:nvPr/>
          </p:nvGrpSpPr>
          <p:grpSpPr>
            <a:xfrm>
              <a:off x="4355976" y="2946400"/>
              <a:ext cx="520824" cy="484334"/>
              <a:chOff x="4355976" y="2946400"/>
              <a:chExt cx="520824" cy="484334"/>
            </a:xfrm>
          </p:grpSpPr>
          <p:sp>
            <p:nvSpPr>
              <p:cNvPr id="21" name="Полилиния 20"/>
              <p:cNvSpPr/>
              <p:nvPr/>
            </p:nvSpPr>
            <p:spPr>
              <a:xfrm>
                <a:off x="4365523" y="294640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" name="Полилиния 21"/>
              <p:cNvSpPr/>
              <p:nvPr/>
            </p:nvSpPr>
            <p:spPr>
              <a:xfrm>
                <a:off x="4355976" y="3068960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" name="Полилиния 22"/>
              <p:cNvSpPr/>
              <p:nvPr/>
            </p:nvSpPr>
            <p:spPr>
              <a:xfrm>
                <a:off x="4355976" y="3212976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4" name="Полилиния 23"/>
              <p:cNvSpPr/>
              <p:nvPr/>
            </p:nvSpPr>
            <p:spPr>
              <a:xfrm>
                <a:off x="4355976" y="3356992"/>
                <a:ext cx="511277" cy="73742"/>
              </a:xfrm>
              <a:custGeom>
                <a:avLst/>
                <a:gdLst>
                  <a:gd name="connsiteX0" fmla="*/ 0 w 511277"/>
                  <a:gd name="connsiteY0" fmla="*/ 72103 h 73742"/>
                  <a:gd name="connsiteX1" fmla="*/ 176980 w 511277"/>
                  <a:gd name="connsiteY1" fmla="*/ 22942 h 73742"/>
                  <a:gd name="connsiteX2" fmla="*/ 344129 w 511277"/>
                  <a:gd name="connsiteY2" fmla="*/ 72103 h 73742"/>
                  <a:gd name="connsiteX3" fmla="*/ 511277 w 511277"/>
                  <a:gd name="connsiteY3" fmla="*/ 13110 h 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277" h="73742">
                    <a:moveTo>
                      <a:pt x="0" y="72103"/>
                    </a:moveTo>
                    <a:cubicBezTo>
                      <a:pt x="59812" y="47522"/>
                      <a:pt x="119625" y="22942"/>
                      <a:pt x="176980" y="22942"/>
                    </a:cubicBezTo>
                    <a:cubicBezTo>
                      <a:pt x="234335" y="22942"/>
                      <a:pt x="288413" y="73742"/>
                      <a:pt x="344129" y="72103"/>
                    </a:cubicBezTo>
                    <a:cubicBezTo>
                      <a:pt x="399845" y="70464"/>
                      <a:pt x="447367" y="0"/>
                      <a:pt x="511277" y="13110"/>
                    </a:cubicBezTo>
                  </a:path>
                </a:pathLst>
              </a:cu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22727" y="3501008"/>
              <a:ext cx="635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 smtClean="0"/>
                <a:t>Воздух</a:t>
              </a:r>
              <a:endParaRPr lang="ru-RU" sz="12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419873" y="1700809"/>
            <a:ext cx="576064" cy="729196"/>
            <a:chOff x="3635896" y="4581128"/>
            <a:chExt cx="730805" cy="925071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35896" y="4581128"/>
              <a:ext cx="73080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3707904" y="5229200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Лава</a:t>
              </a:r>
              <a:endParaRPr lang="ru-RU" sz="1200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6084168" y="2348880"/>
            <a:ext cx="662311" cy="709047"/>
            <a:chOff x="3707904" y="1844824"/>
            <a:chExt cx="864096" cy="925071"/>
          </a:xfrm>
        </p:grpSpPr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1844824"/>
              <a:ext cx="72008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3707904" y="249289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/>
                <a:t>Вода</a:t>
              </a:r>
              <a:endParaRPr lang="ru-RU" sz="1200" dirty="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092280" y="2852936"/>
            <a:ext cx="576064" cy="729196"/>
            <a:chOff x="3635896" y="4581128"/>
            <a:chExt cx="730805" cy="925071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35896" y="4581128"/>
              <a:ext cx="73080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3707904" y="5229200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Лава</a:t>
              </a:r>
              <a:endParaRPr lang="ru-RU" sz="1200" dirty="0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2051720" y="46531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Сортировать</a:t>
            </a:r>
            <a:endParaRPr lang="ru-RU" sz="12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611560" y="27089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259632" y="27089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051720" y="27089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771800" y="27089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491880" y="270892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611560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259632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051720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771800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491880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11560" y="407707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259632" y="407707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2051720" y="407707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2771800" y="407707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3491880" y="407707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81128"/>
            <a:ext cx="1417712" cy="13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013176"/>
            <a:ext cx="1504512" cy="81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653136"/>
            <a:ext cx="1339484" cy="108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4509120"/>
            <a:ext cx="1066305" cy="110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645024"/>
            <a:ext cx="1292457" cy="136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1713" y="3917701"/>
            <a:ext cx="1508199" cy="93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5373216"/>
            <a:ext cx="1261120" cy="121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1268760"/>
            <a:ext cx="279175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31840" y="1268760"/>
            <a:ext cx="2808312" cy="2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83772" y="1268760"/>
            <a:ext cx="28763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85773" y="620688"/>
            <a:ext cx="16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Кто где живет?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115616" y="476672"/>
            <a:ext cx="734481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4427984" y="2636912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2195736" y="1772816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411760" y="1340768"/>
            <a:ext cx="72008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292080" y="76470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876256" y="91710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355976" y="105273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380312" y="242088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491880" y="220486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948264" y="364502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123728" y="335699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580112" y="479715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444208" y="155679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059832" y="443711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020272" y="429309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076056" y="234888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79712" y="105273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228184" y="580526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2051720" y="55172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620688"/>
            <a:ext cx="144016" cy="583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620688"/>
            <a:ext cx="698477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956376" y="620688"/>
            <a:ext cx="144016" cy="583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273636">
            <a:off x="674492" y="5146004"/>
            <a:ext cx="52813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9246915">
            <a:off x="5004756" y="4411645"/>
            <a:ext cx="321528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2374533">
            <a:off x="2254076" y="3117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 rot="19457883">
            <a:off x="4139952" y="2420888"/>
            <a:ext cx="864096" cy="504056"/>
            <a:chOff x="4139952" y="2420888"/>
            <a:chExt cx="864096" cy="5040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Овал 10"/>
            <p:cNvSpPr/>
            <p:nvPr/>
          </p:nvSpPr>
          <p:spPr>
            <a:xfrm>
              <a:off x="4139952" y="2420888"/>
              <a:ext cx="576064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499992" y="2636912"/>
              <a:ext cx="5040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6516216" y="2132856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19022529">
            <a:off x="3918269" y="4022707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148064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83968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372200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39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136</cp:revision>
  <dcterms:created xsi:type="dcterms:W3CDTF">2010-09-16T18:57:32Z</dcterms:created>
  <dcterms:modified xsi:type="dcterms:W3CDTF">2010-09-17T21:44:08Z</dcterms:modified>
</cp:coreProperties>
</file>