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11"/>
    <a:srgbClr val="000000"/>
    <a:srgbClr val="393939"/>
    <a:srgbClr val="212121"/>
    <a:srgbClr val="3C3C3C"/>
    <a:srgbClr val="503C50"/>
    <a:srgbClr val="D1D1D1"/>
    <a:srgbClr val="505050"/>
    <a:srgbClr val="818181"/>
    <a:srgbClr val="8D8D8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5C57-EC7B-4B6C-99EC-635919F8BC63}" type="datetimeFigureOut">
              <a:rPr lang="ru-RU" smtClean="0"/>
              <a:pPr/>
              <a:t>28.09.2011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1EAC-93E2-48DE-898C-66956899A3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5C57-EC7B-4B6C-99EC-635919F8BC63}" type="datetimeFigureOut">
              <a:rPr lang="ru-RU" smtClean="0"/>
              <a:pPr/>
              <a:t>28.09.2011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1EAC-93E2-48DE-898C-66956899A3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5C57-EC7B-4B6C-99EC-635919F8BC63}" type="datetimeFigureOut">
              <a:rPr lang="ru-RU" smtClean="0"/>
              <a:pPr/>
              <a:t>28.09.2011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1EAC-93E2-48DE-898C-66956899A3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5C57-EC7B-4B6C-99EC-635919F8BC63}" type="datetimeFigureOut">
              <a:rPr lang="ru-RU" smtClean="0"/>
              <a:pPr/>
              <a:t>28.09.2011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1EAC-93E2-48DE-898C-66956899A3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5C57-EC7B-4B6C-99EC-635919F8BC63}" type="datetimeFigureOut">
              <a:rPr lang="ru-RU" smtClean="0"/>
              <a:pPr/>
              <a:t>28.09.2011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1EAC-93E2-48DE-898C-66956899A3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5C57-EC7B-4B6C-99EC-635919F8BC63}" type="datetimeFigureOut">
              <a:rPr lang="ru-RU" smtClean="0"/>
              <a:pPr/>
              <a:t>28.09.2011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1EAC-93E2-48DE-898C-66956899A3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5C57-EC7B-4B6C-99EC-635919F8BC63}" type="datetimeFigureOut">
              <a:rPr lang="ru-RU" smtClean="0"/>
              <a:pPr/>
              <a:t>28.09.2011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1EAC-93E2-48DE-898C-66956899A3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5C57-EC7B-4B6C-99EC-635919F8BC63}" type="datetimeFigureOut">
              <a:rPr lang="ru-RU" smtClean="0"/>
              <a:pPr/>
              <a:t>28.09.2011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1EAC-93E2-48DE-898C-66956899A3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5C57-EC7B-4B6C-99EC-635919F8BC63}" type="datetimeFigureOut">
              <a:rPr lang="ru-RU" smtClean="0"/>
              <a:pPr/>
              <a:t>28.09.2011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1EAC-93E2-48DE-898C-66956899A3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5C57-EC7B-4B6C-99EC-635919F8BC63}" type="datetimeFigureOut">
              <a:rPr lang="ru-RU" smtClean="0"/>
              <a:pPr/>
              <a:t>28.09.2011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1EAC-93E2-48DE-898C-66956899A3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5C57-EC7B-4B6C-99EC-635919F8BC63}" type="datetimeFigureOut">
              <a:rPr lang="ru-RU" smtClean="0"/>
              <a:pPr/>
              <a:t>28.09.2011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1EAC-93E2-48DE-898C-66956899A3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75C57-EC7B-4B6C-99EC-635919F8BC63}" type="datetimeFigureOut">
              <a:rPr lang="ru-RU" smtClean="0"/>
              <a:pPr/>
              <a:t>28.09.2011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1EAC-93E2-48DE-898C-66956899A3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16216" y="3761656"/>
            <a:ext cx="57606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940152" y="3761656"/>
            <a:ext cx="57606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64088" y="3761656"/>
            <a:ext cx="57606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3761656"/>
            <a:ext cx="57606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092280" y="3761656"/>
            <a:ext cx="57606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 rot="5400000">
            <a:off x="7128284" y="5525852"/>
            <a:ext cx="57606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331640" y="1124744"/>
            <a:ext cx="576064" cy="576064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166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331640" y="548680"/>
            <a:ext cx="576064" cy="576064"/>
          </a:xfrm>
          <a:prstGeom prst="rect">
            <a:avLst/>
          </a:prstGeom>
          <a:solidFill>
            <a:srgbClr val="323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331640" y="1700808"/>
            <a:ext cx="576064" cy="576064"/>
          </a:xfrm>
          <a:prstGeom prst="rect">
            <a:avLst/>
          </a:prstGeom>
          <a:solidFill>
            <a:srgbClr val="B4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180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331640" y="2276872"/>
            <a:ext cx="576064" cy="576064"/>
          </a:xfrm>
          <a:prstGeom prst="rect">
            <a:avLst/>
          </a:prstGeom>
          <a:solidFill>
            <a:srgbClr val="C7C7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331640" y="2852936"/>
            <a:ext cx="576064" cy="576064"/>
          </a:xfrm>
          <a:prstGeom prst="rect">
            <a:avLst/>
          </a:prstGeom>
          <a:solidFill>
            <a:srgbClr val="3C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62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907704" y="1124744"/>
            <a:ext cx="576064" cy="576064"/>
          </a:xfrm>
          <a:prstGeom prst="rect">
            <a:avLst/>
          </a:prstGeom>
          <a:solidFill>
            <a:srgbClr val="41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907704" y="548680"/>
            <a:ext cx="576064" cy="576064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907704" y="1700808"/>
            <a:ext cx="576064" cy="576064"/>
          </a:xfrm>
          <a:prstGeom prst="rect">
            <a:avLst/>
          </a:prstGeom>
          <a:solidFill>
            <a:srgbClr val="94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148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907704" y="2276872"/>
            <a:ext cx="576064" cy="576064"/>
          </a:xfrm>
          <a:prstGeom prst="rect">
            <a:avLst/>
          </a:prstGeom>
          <a:solidFill>
            <a:srgbClr val="3D3D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61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907704" y="2852936"/>
            <a:ext cx="576064" cy="576064"/>
          </a:xfrm>
          <a:prstGeom prst="rect">
            <a:avLst/>
          </a:prstGeom>
          <a:solidFill>
            <a:srgbClr val="D1D1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209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483768" y="1124744"/>
            <a:ext cx="576064" cy="576064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89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483768" y="548680"/>
            <a:ext cx="576064" cy="576064"/>
          </a:xfrm>
          <a:prstGeom prst="rect">
            <a:avLst/>
          </a:prstGeom>
          <a:solidFill>
            <a:srgbClr val="787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120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483768" y="1700808"/>
            <a:ext cx="576064" cy="576064"/>
          </a:xfrm>
          <a:prstGeom prst="rect">
            <a:avLst/>
          </a:prstGeom>
          <a:solidFill>
            <a:srgbClr val="64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483768" y="2276872"/>
            <a:ext cx="576064" cy="576064"/>
          </a:xfrm>
          <a:prstGeom prst="rect">
            <a:avLst/>
          </a:prstGeom>
          <a:solidFill>
            <a:srgbClr val="3B3B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59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483768" y="2852936"/>
            <a:ext cx="576064" cy="576064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059832" y="1124744"/>
            <a:ext cx="576064" cy="57606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165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059832" y="548680"/>
            <a:ext cx="576064" cy="576064"/>
          </a:xfrm>
          <a:prstGeom prst="rect">
            <a:avLst/>
          </a:prstGeom>
          <a:solidFill>
            <a:srgbClr val="1818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059832" y="1700808"/>
            <a:ext cx="576064" cy="576064"/>
          </a:xfrm>
          <a:prstGeom prst="rect">
            <a:avLst/>
          </a:prstGeom>
          <a:solidFill>
            <a:srgbClr val="8686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134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3059832" y="2276872"/>
            <a:ext cx="576064" cy="576064"/>
          </a:xfrm>
          <a:prstGeom prst="rect">
            <a:avLst/>
          </a:prstGeom>
          <a:solidFill>
            <a:srgbClr val="8D8D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059832" y="2852936"/>
            <a:ext cx="576064" cy="576064"/>
          </a:xfrm>
          <a:prstGeom prst="rect">
            <a:avLst/>
          </a:prstGeom>
          <a:solidFill>
            <a:srgbClr val="393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57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635896" y="1124744"/>
            <a:ext cx="576064" cy="576064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74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3635896" y="548680"/>
            <a:ext cx="576064" cy="576064"/>
          </a:xfrm>
          <a:prstGeom prst="rect">
            <a:avLst/>
          </a:prstGeom>
          <a:solidFill>
            <a:srgbClr val="4E4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78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3635896" y="1700808"/>
            <a:ext cx="576064" cy="576064"/>
          </a:xfrm>
          <a:prstGeom prst="rect">
            <a:avLst/>
          </a:prstGeom>
          <a:solidFill>
            <a:srgbClr val="BCBC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188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635896" y="2276872"/>
            <a:ext cx="576064" cy="576064"/>
          </a:xfrm>
          <a:prstGeom prst="rect">
            <a:avLst/>
          </a:prstGeom>
          <a:solidFill>
            <a:srgbClr val="818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129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635896" y="2852936"/>
            <a:ext cx="576064" cy="57606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979712" y="1196752"/>
            <a:ext cx="1584176" cy="15841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5076056" y="980728"/>
            <a:ext cx="576064" cy="576064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166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5076056" y="1556792"/>
            <a:ext cx="576064" cy="576064"/>
          </a:xfrm>
          <a:prstGeom prst="rect">
            <a:avLst/>
          </a:prstGeom>
          <a:solidFill>
            <a:srgbClr val="B4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180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5076056" y="2132856"/>
            <a:ext cx="576064" cy="576064"/>
          </a:xfrm>
          <a:prstGeom prst="rect">
            <a:avLst/>
          </a:prstGeom>
          <a:solidFill>
            <a:srgbClr val="C7C7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5652120" y="980728"/>
            <a:ext cx="576064" cy="576064"/>
          </a:xfrm>
          <a:prstGeom prst="rect">
            <a:avLst/>
          </a:prstGeom>
          <a:solidFill>
            <a:srgbClr val="41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5652120" y="1556792"/>
            <a:ext cx="576064" cy="576064"/>
          </a:xfrm>
          <a:prstGeom prst="rect">
            <a:avLst/>
          </a:prstGeom>
          <a:solidFill>
            <a:srgbClr val="94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148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5652120" y="2132856"/>
            <a:ext cx="576064" cy="576064"/>
          </a:xfrm>
          <a:prstGeom prst="rect">
            <a:avLst/>
          </a:prstGeom>
          <a:solidFill>
            <a:srgbClr val="3D3D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61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6228184" y="980728"/>
            <a:ext cx="576064" cy="576064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89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6228184" y="1556792"/>
            <a:ext cx="576064" cy="576064"/>
          </a:xfrm>
          <a:prstGeom prst="rect">
            <a:avLst/>
          </a:prstGeom>
          <a:solidFill>
            <a:srgbClr val="64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228184" y="2132856"/>
            <a:ext cx="576064" cy="576064"/>
          </a:xfrm>
          <a:prstGeom prst="rect">
            <a:avLst/>
          </a:prstGeom>
          <a:solidFill>
            <a:srgbClr val="3B3B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59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6804248" y="980728"/>
            <a:ext cx="576064" cy="57606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165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6804248" y="1556792"/>
            <a:ext cx="576064" cy="576064"/>
          </a:xfrm>
          <a:prstGeom prst="rect">
            <a:avLst/>
          </a:prstGeom>
          <a:solidFill>
            <a:srgbClr val="8686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134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6804248" y="2132856"/>
            <a:ext cx="576064" cy="576064"/>
          </a:xfrm>
          <a:prstGeom prst="rect">
            <a:avLst/>
          </a:prstGeom>
          <a:solidFill>
            <a:srgbClr val="8D8D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141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7380312" y="980728"/>
            <a:ext cx="576064" cy="576064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74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7380312" y="1556792"/>
            <a:ext cx="576064" cy="576064"/>
          </a:xfrm>
          <a:prstGeom prst="rect">
            <a:avLst/>
          </a:prstGeom>
          <a:solidFill>
            <a:srgbClr val="BCBC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188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7380312" y="2132856"/>
            <a:ext cx="576064" cy="576064"/>
          </a:xfrm>
          <a:prstGeom prst="rect">
            <a:avLst/>
          </a:prstGeom>
          <a:solidFill>
            <a:srgbClr val="818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>
            <a:off x="1979712" y="4437112"/>
            <a:ext cx="4248472" cy="0"/>
          </a:xfrm>
          <a:prstGeom prst="line">
            <a:avLst/>
          </a:prstGeom>
          <a:ln w="1905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олилиния 4"/>
          <p:cNvSpPr/>
          <p:nvPr/>
        </p:nvSpPr>
        <p:spPr>
          <a:xfrm>
            <a:off x="2556387" y="2694039"/>
            <a:ext cx="3239749" cy="976670"/>
          </a:xfrm>
          <a:custGeom>
            <a:avLst/>
            <a:gdLst>
              <a:gd name="connsiteX0" fmla="*/ 0 w 3175819"/>
              <a:gd name="connsiteY0" fmla="*/ 943896 h 976670"/>
              <a:gd name="connsiteX1" fmla="*/ 353961 w 3175819"/>
              <a:gd name="connsiteY1" fmla="*/ 196645 h 976670"/>
              <a:gd name="connsiteX2" fmla="*/ 953729 w 3175819"/>
              <a:gd name="connsiteY2" fmla="*/ 88490 h 976670"/>
              <a:gd name="connsiteX3" fmla="*/ 1671484 w 3175819"/>
              <a:gd name="connsiteY3" fmla="*/ 727587 h 976670"/>
              <a:gd name="connsiteX4" fmla="*/ 2153265 w 3175819"/>
              <a:gd name="connsiteY4" fmla="*/ 943896 h 976670"/>
              <a:gd name="connsiteX5" fmla="*/ 2989007 w 3175819"/>
              <a:gd name="connsiteY5" fmla="*/ 530942 h 976670"/>
              <a:gd name="connsiteX6" fmla="*/ 3175819 w 3175819"/>
              <a:gd name="connsiteY6" fmla="*/ 530942 h 976670"/>
              <a:gd name="connsiteX0" fmla="*/ 0 w 3239749"/>
              <a:gd name="connsiteY0" fmla="*/ 943896 h 976670"/>
              <a:gd name="connsiteX1" fmla="*/ 353961 w 3239749"/>
              <a:gd name="connsiteY1" fmla="*/ 196645 h 976670"/>
              <a:gd name="connsiteX2" fmla="*/ 953729 w 3239749"/>
              <a:gd name="connsiteY2" fmla="*/ 88490 h 976670"/>
              <a:gd name="connsiteX3" fmla="*/ 1671484 w 3239749"/>
              <a:gd name="connsiteY3" fmla="*/ 727587 h 976670"/>
              <a:gd name="connsiteX4" fmla="*/ 2153265 w 3239749"/>
              <a:gd name="connsiteY4" fmla="*/ 943896 h 976670"/>
              <a:gd name="connsiteX5" fmla="*/ 2989007 w 3239749"/>
              <a:gd name="connsiteY5" fmla="*/ 530942 h 976670"/>
              <a:gd name="connsiteX6" fmla="*/ 3239749 w 3239749"/>
              <a:gd name="connsiteY6" fmla="*/ 662953 h 97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9749" h="976670">
                <a:moveTo>
                  <a:pt x="0" y="943896"/>
                </a:moveTo>
                <a:cubicBezTo>
                  <a:pt x="97503" y="641554"/>
                  <a:pt x="195006" y="339213"/>
                  <a:pt x="353961" y="196645"/>
                </a:cubicBezTo>
                <a:cubicBezTo>
                  <a:pt x="512916" y="54077"/>
                  <a:pt x="734142" y="0"/>
                  <a:pt x="953729" y="88490"/>
                </a:cubicBezTo>
                <a:cubicBezTo>
                  <a:pt x="1173316" y="176980"/>
                  <a:pt x="1471561" y="585019"/>
                  <a:pt x="1671484" y="727587"/>
                </a:cubicBezTo>
                <a:cubicBezTo>
                  <a:pt x="1871407" y="870155"/>
                  <a:pt x="1933678" y="976670"/>
                  <a:pt x="2153265" y="943896"/>
                </a:cubicBezTo>
                <a:cubicBezTo>
                  <a:pt x="2372852" y="911122"/>
                  <a:pt x="2807926" y="577766"/>
                  <a:pt x="2989007" y="530942"/>
                </a:cubicBezTo>
                <a:cubicBezTo>
                  <a:pt x="3170088" y="484118"/>
                  <a:pt x="3231556" y="628540"/>
                  <a:pt x="3239749" y="66295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>
            <a:stCxn id="5" idx="0"/>
          </p:cNvCxnSpPr>
          <p:nvPr/>
        </p:nvCxnSpPr>
        <p:spPr>
          <a:xfrm flipH="1">
            <a:off x="2555777" y="3637935"/>
            <a:ext cx="610" cy="1087209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6"/>
          </p:cNvCxnSpPr>
          <p:nvPr/>
        </p:nvCxnSpPr>
        <p:spPr>
          <a:xfrm>
            <a:off x="5796136" y="3356992"/>
            <a:ext cx="0" cy="144016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2087724" y="3753036"/>
            <a:ext cx="1368152" cy="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2195736" y="3645024"/>
            <a:ext cx="1584176" cy="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5400000">
            <a:off x="2375756" y="3609020"/>
            <a:ext cx="1656184" cy="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2591780" y="3609020"/>
            <a:ext cx="1656184" cy="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2843808" y="3645024"/>
            <a:ext cx="1584176" cy="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167844" y="3753036"/>
            <a:ext cx="1368152" cy="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3491880" y="3861048"/>
            <a:ext cx="1152128" cy="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3779912" y="3933056"/>
            <a:ext cx="1008112" cy="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4067944" y="4005064"/>
            <a:ext cx="864096" cy="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4319972" y="4041068"/>
            <a:ext cx="792088" cy="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4499992" y="4005064"/>
            <a:ext cx="864096" cy="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4644008" y="3933056"/>
            <a:ext cx="1008112" cy="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5400000">
            <a:off x="4788024" y="3861048"/>
            <a:ext cx="1152128" cy="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5400000">
            <a:off x="4968044" y="3825044"/>
            <a:ext cx="1224136" cy="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555776" y="4653136"/>
            <a:ext cx="324036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5400000" flipH="1" flipV="1">
            <a:off x="2051720" y="4149080"/>
            <a:ext cx="576064" cy="0"/>
          </a:xfrm>
          <a:prstGeom prst="line">
            <a:avLst/>
          </a:prstGeom>
          <a:ln>
            <a:solidFill>
              <a:srgbClr val="FF21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95736" y="3501008"/>
            <a:ext cx="292068" cy="369332"/>
          </a:xfrm>
          <a:prstGeom prst="rect">
            <a:avLst/>
          </a:prstGeom>
          <a:noFill/>
          <a:ln>
            <a:solidFill>
              <a:srgbClr val="FF211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111"/>
                </a:solidFill>
              </a:rPr>
              <a:t>?</a:t>
            </a:r>
            <a:endParaRPr lang="ru-RU" dirty="0">
              <a:solidFill>
                <a:srgbClr val="FF2111"/>
              </a:solidFill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rot="5400000" flipH="1" flipV="1">
            <a:off x="5508104" y="3933056"/>
            <a:ext cx="1008112" cy="0"/>
          </a:xfrm>
          <a:prstGeom prst="line">
            <a:avLst/>
          </a:prstGeom>
          <a:ln>
            <a:solidFill>
              <a:srgbClr val="FF21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8144" y="2996952"/>
            <a:ext cx="292068" cy="369332"/>
          </a:xfrm>
          <a:prstGeom prst="rect">
            <a:avLst/>
          </a:prstGeom>
          <a:noFill/>
          <a:ln>
            <a:solidFill>
              <a:srgbClr val="FF211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111"/>
                </a:solidFill>
              </a:rPr>
              <a:t>?</a:t>
            </a:r>
            <a:endParaRPr lang="ru-RU" dirty="0">
              <a:solidFill>
                <a:srgbClr val="FF2111"/>
              </a:solidFill>
            </a:endParaRP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rot="5400000" flipH="1" flipV="1">
            <a:off x="1007604" y="3465004"/>
            <a:ext cx="2232248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132856"/>
            <a:ext cx="7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Цвет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3356992"/>
            <a:ext cx="17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Насыщенность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4509120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Яркость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87824" y="2276872"/>
            <a:ext cx="38164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16016" y="2060848"/>
            <a:ext cx="720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059832" y="16288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-180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16288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+180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87824" y="3501008"/>
            <a:ext cx="38164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220072" y="3284984"/>
            <a:ext cx="720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87824" y="28529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0%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28184" y="285293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200%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2852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987824" y="4653136"/>
            <a:ext cx="38164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283968" y="4437112"/>
            <a:ext cx="720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987824" y="4005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0%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228184" y="400506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200%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400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39552" y="980728"/>
            <a:ext cx="7488832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ll Users\Documents\My Pictures\Sample Pictures\Water lilies.jpg"/>
          <p:cNvPicPr>
            <a:picLocks noChangeAspect="1" noChangeArrowheads="1"/>
          </p:cNvPicPr>
          <p:nvPr/>
        </p:nvPicPr>
        <p:blipFill>
          <a:blip r:embed="rId2" cstate="print"/>
          <a:srcRect b="49601"/>
          <a:stretch>
            <a:fillRect/>
          </a:stretch>
        </p:blipFill>
        <p:spPr bwMode="auto">
          <a:xfrm>
            <a:off x="1331640" y="548680"/>
            <a:ext cx="7620000" cy="2880320"/>
          </a:xfrm>
          <a:prstGeom prst="rect">
            <a:avLst/>
          </a:prstGeom>
          <a:noFill/>
        </p:spPr>
      </p:pic>
      <p:pic>
        <p:nvPicPr>
          <p:cNvPr id="4" name="Picture 2" descr="C:\Documents and Settings\All Users\Documents\My Pictures\Sample Pictures\Water lilies.jpg"/>
          <p:cNvPicPr>
            <a:picLocks noChangeAspect="1" noChangeArrowheads="1"/>
          </p:cNvPicPr>
          <p:nvPr/>
        </p:nvPicPr>
        <p:blipFill>
          <a:blip r:embed="rId2" cstate="print"/>
          <a:srcRect t="50080"/>
          <a:stretch>
            <a:fillRect/>
          </a:stretch>
        </p:blipFill>
        <p:spPr bwMode="auto">
          <a:xfrm>
            <a:off x="1331640" y="3573016"/>
            <a:ext cx="7620000" cy="2852936"/>
          </a:xfrm>
          <a:prstGeom prst="rect">
            <a:avLst/>
          </a:prstGeom>
          <a:noFill/>
        </p:spPr>
      </p:pic>
      <p:sp>
        <p:nvSpPr>
          <p:cNvPr id="6" name="Левая фигурная скобка 5"/>
          <p:cNvSpPr/>
          <p:nvPr/>
        </p:nvSpPr>
        <p:spPr>
          <a:xfrm>
            <a:off x="827584" y="548680"/>
            <a:ext cx="504056" cy="2880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827584" y="3573016"/>
            <a:ext cx="504056" cy="2880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-108520" y="1844824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Поток 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-108520" y="4797152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Поток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рабочих потоков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15208" y="2780928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Поток 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71392" y="2780928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Поток 2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27576" y="2780928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Поток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775848" y="2780928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Поток </a:t>
            </a:r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4869160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Обработка результатов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2" idx="2"/>
            <a:endCxn id="3" idx="0"/>
          </p:cNvCxnSpPr>
          <p:nvPr/>
        </p:nvCxnSpPr>
        <p:spPr>
          <a:xfrm>
            <a:off x="935596" y="1340768"/>
            <a:ext cx="176368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2" idx="2"/>
            <a:endCxn id="4" idx="0"/>
          </p:cNvCxnSpPr>
          <p:nvPr/>
        </p:nvCxnSpPr>
        <p:spPr>
          <a:xfrm>
            <a:off x="935596" y="1340768"/>
            <a:ext cx="341987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2"/>
            <a:endCxn id="5" idx="0"/>
          </p:cNvCxnSpPr>
          <p:nvPr/>
        </p:nvCxnSpPr>
        <p:spPr>
          <a:xfrm>
            <a:off x="935596" y="1340768"/>
            <a:ext cx="507605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2" idx="2"/>
            <a:endCxn id="6" idx="0"/>
          </p:cNvCxnSpPr>
          <p:nvPr/>
        </p:nvCxnSpPr>
        <p:spPr>
          <a:xfrm>
            <a:off x="935596" y="1340768"/>
            <a:ext cx="752432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3" idx="2"/>
            <a:endCxn id="7" idx="0"/>
          </p:cNvCxnSpPr>
          <p:nvPr/>
        </p:nvCxnSpPr>
        <p:spPr>
          <a:xfrm flipH="1">
            <a:off x="935596" y="3356992"/>
            <a:ext cx="1763688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2"/>
            <a:endCxn id="7" idx="0"/>
          </p:cNvCxnSpPr>
          <p:nvPr/>
        </p:nvCxnSpPr>
        <p:spPr>
          <a:xfrm flipH="1">
            <a:off x="935596" y="3356992"/>
            <a:ext cx="341987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7" idx="0"/>
          </p:cNvCxnSpPr>
          <p:nvPr/>
        </p:nvCxnSpPr>
        <p:spPr>
          <a:xfrm flipH="1">
            <a:off x="935596" y="3356992"/>
            <a:ext cx="507605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7" idx="0"/>
          </p:cNvCxnSpPr>
          <p:nvPr/>
        </p:nvCxnSpPr>
        <p:spPr>
          <a:xfrm flipH="1">
            <a:off x="935596" y="3356992"/>
            <a:ext cx="7524328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" idx="2"/>
            <a:endCxn id="7" idx="0"/>
          </p:cNvCxnSpPr>
          <p:nvPr/>
        </p:nvCxnSpPr>
        <p:spPr>
          <a:xfrm>
            <a:off x="935596" y="1340768"/>
            <a:ext cx="0" cy="352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39744" y="2852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...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07504" y="2636912"/>
            <a:ext cx="165618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Ожидание завершения рабочих потоков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0" y="0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Главный поток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499992" y="0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Рабочие потоки</a:t>
            </a:r>
            <a:endParaRPr lang="ru-RU" dirty="0"/>
          </a:p>
        </p:txBody>
      </p:sp>
      <p:sp>
        <p:nvSpPr>
          <p:cNvPr id="73" name="Левая фигурная скобка 72"/>
          <p:cNvSpPr/>
          <p:nvPr/>
        </p:nvSpPr>
        <p:spPr>
          <a:xfrm rot="5400000">
            <a:off x="5328084" y="-2583668"/>
            <a:ext cx="576064" cy="66967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46ff7b9354538f7dec31b781a5ad6e667325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90</Words>
  <Application>Microsoft Office PowerPoint</Application>
  <PresentationFormat>Экран (4:3)</PresentationFormat>
  <Paragraphs>66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Aleksey Malov</cp:lastModifiedBy>
  <cp:revision>195</cp:revision>
  <dcterms:created xsi:type="dcterms:W3CDTF">2010-10-20T22:38:46Z</dcterms:created>
  <dcterms:modified xsi:type="dcterms:W3CDTF">2011-09-27T23:10:25Z</dcterms:modified>
</cp:coreProperties>
</file>