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7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E05A-E8B8-40DD-819D-C2128362E3B7}" type="datetimeFigureOut">
              <a:rPr lang="ru-RU" smtClean="0"/>
              <a:pPr/>
              <a:t>09.10.2011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FB7D-6F22-4D23-8EE1-DFE9DF5CD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5400000" flipH="1" flipV="1">
            <a:off x="2843808" y="2420888"/>
            <a:ext cx="172819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10800000">
            <a:off x="2483768" y="242088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483768" y="2420888"/>
            <a:ext cx="19442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16200000" flipV="1">
            <a:off x="2735796" y="2456892"/>
            <a:ext cx="252028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1943708" y="2528900"/>
            <a:ext cx="25202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0" y="198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60" y="198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499992" y="3861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635896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483768" y="3861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4499992" y="23488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91880" y="1556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411760" y="23488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2771800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435597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rot="16200000" flipH="1">
            <a:off x="3419872" y="2852936"/>
            <a:ext cx="93610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3419872" y="2492896"/>
            <a:ext cx="86409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6200000" flipH="1">
            <a:off x="3671900" y="3104964"/>
            <a:ext cx="12961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283968" y="2492896"/>
            <a:ext cx="79208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4103948" y="2816932"/>
            <a:ext cx="12241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076056" y="2564904"/>
            <a:ext cx="79208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4355976" y="3284984"/>
            <a:ext cx="151216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1960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492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067944" y="213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40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868144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6497960"/>
            <a:ext cx="3600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6497960"/>
            <a:ext cx="3600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6497960"/>
            <a:ext cx="3600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99792" y="64979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059832" y="64979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19872" y="6497960"/>
            <a:ext cx="36004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6497960"/>
            <a:ext cx="3600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39952" y="6497960"/>
            <a:ext cx="3600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499992" y="6497960"/>
            <a:ext cx="3600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64979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259632" y="613792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259632" y="577788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259632" y="541784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259632" y="50578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469776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259632" y="433772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59632" y="397768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61764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59632" y="32576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89756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259632" y="253752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259632" y="217748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259632" y="181744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259632" y="14574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259632" y="1124744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259632" y="764704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259632" y="404664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259632" y="44624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259632" y="-315416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339752" y="6140916"/>
            <a:ext cx="360040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3059832" y="6140916"/>
            <a:ext cx="360040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419872" y="6140916"/>
            <a:ext cx="360040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419872" y="5783835"/>
            <a:ext cx="3600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220072" y="613792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220072" y="577788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220072" y="541784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220072" y="50578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220072" y="469776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5220072" y="433772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220072" y="397768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220072" y="361764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220072" y="32576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220072" y="289756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220072" y="253752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220072" y="217748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5220072" y="181744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220072" y="14574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5220072" y="1124744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5220072" y="764704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220072" y="404664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220072" y="44624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5220072" y="-315416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259632" y="649796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5220072" y="649796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61967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97971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233975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269979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305983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41987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77991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413995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449999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486003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25963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5220072" y="6858000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6156176" y="1772816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240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156176" y="2348880"/>
            <a:ext cx="68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</a:t>
            </a:r>
            <a:endParaRPr lang="ru-RU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7020272" y="2276872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7380312" y="2276872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020272" y="2636912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7740352" y="2276872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6156176" y="620688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Level: 2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156176" y="1196752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left: 6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 rot="5400000">
            <a:off x="4499992" y="5416083"/>
            <a:ext cx="3600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5400000">
            <a:off x="4499992" y="5776123"/>
            <a:ext cx="3600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 rot="5400000">
            <a:off x="4139952" y="5416083"/>
            <a:ext cx="3600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 rot="5400000">
            <a:off x="4499992" y="6136163"/>
            <a:ext cx="3600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7ffb396efccaea0b2e85afe883b593b86747d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22</Words>
  <Application>Microsoft Office PowerPoint</Application>
  <PresentationFormat>Экран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Aleksey Malov</cp:lastModifiedBy>
  <cp:revision>206</cp:revision>
  <dcterms:created xsi:type="dcterms:W3CDTF">2010-09-28T20:22:15Z</dcterms:created>
  <dcterms:modified xsi:type="dcterms:W3CDTF">2011-10-08T21:06:38Z</dcterms:modified>
</cp:coreProperties>
</file>