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7" r:id="rId10"/>
    <p:sldId id="266" r:id="rId11"/>
    <p:sldId id="268" r:id="rId12"/>
    <p:sldId id="269" r:id="rId13"/>
    <p:sldId id="270" r:id="rId14"/>
    <p:sldId id="272" r:id="rId15"/>
    <p:sldId id="271" r:id="rId16"/>
    <p:sldId id="273" r:id="rId17"/>
    <p:sldId id="263" r:id="rId18"/>
    <p:sldId id="264" r:id="rId19"/>
  </p:sldIdLst>
  <p:sldSz cx="9144000" cy="6858000" type="screen4x3"/>
  <p:notesSz cx="6858000" cy="9144000"/>
  <p:custDataLst>
    <p:tags r:id="rId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3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BEA9-BB63-41BB-B330-CB4D9FE3CAEC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2AC-D093-4F32-9EFF-FDB4FCCC34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BEA9-BB63-41BB-B330-CB4D9FE3CAEC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2AC-D093-4F32-9EFF-FDB4FCCC34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BEA9-BB63-41BB-B330-CB4D9FE3CAEC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2AC-D093-4F32-9EFF-FDB4FCCC34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BEA9-BB63-41BB-B330-CB4D9FE3CAEC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2AC-D093-4F32-9EFF-FDB4FCCC34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BEA9-BB63-41BB-B330-CB4D9FE3CAEC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2AC-D093-4F32-9EFF-FDB4FCCC34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BEA9-BB63-41BB-B330-CB4D9FE3CAEC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2AC-D093-4F32-9EFF-FDB4FCCC34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BEA9-BB63-41BB-B330-CB4D9FE3CAEC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2AC-D093-4F32-9EFF-FDB4FCCC34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BEA9-BB63-41BB-B330-CB4D9FE3CAEC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2AC-D093-4F32-9EFF-FDB4FCCC34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BEA9-BB63-41BB-B330-CB4D9FE3CAEC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2AC-D093-4F32-9EFF-FDB4FCCC34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BEA9-BB63-41BB-B330-CB4D9FE3CAEC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2AC-D093-4F32-9EFF-FDB4FCCC34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FBEA9-BB63-41BB-B330-CB4D9FE3CAEC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2AC-D093-4F32-9EFF-FDB4FCCC34F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FBEA9-BB63-41BB-B330-CB4D9FE3CAEC}" type="datetimeFigureOut">
              <a:rPr lang="ru-RU" smtClean="0"/>
              <a:pPr/>
              <a:t>10.11.2011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02AC-D093-4F32-9EFF-FDB4FCCC34F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Левая фигурная скобка 77"/>
          <p:cNvSpPr/>
          <p:nvPr/>
        </p:nvSpPr>
        <p:spPr>
          <a:xfrm rot="16200000">
            <a:off x="1403648" y="-27384"/>
            <a:ext cx="288032" cy="2592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827584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Координаты</a:t>
            </a:r>
            <a:r>
              <a:rPr lang="en-US" dirty="0" smtClean="0"/>
              <a:t> </a:t>
            </a:r>
            <a:r>
              <a:rPr lang="ru-RU" dirty="0" smtClean="0"/>
              <a:t>вершины №0</a:t>
            </a:r>
            <a:endParaRPr lang="ru-RU" dirty="0"/>
          </a:p>
        </p:txBody>
      </p:sp>
      <p:cxnSp>
        <p:nvCxnSpPr>
          <p:cNvPr id="80" name="Прямая соединительная линия 79"/>
          <p:cNvCxnSpPr/>
          <p:nvPr/>
        </p:nvCxnSpPr>
        <p:spPr>
          <a:xfrm rot="10800000" flipV="1">
            <a:off x="251520" y="872716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251520" y="2204864"/>
            <a:ext cx="2592288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 rot="10800000" flipV="1">
            <a:off x="2843808" y="908720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1187624" y="2204864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stride</a:t>
            </a:r>
            <a:endParaRPr lang="ru-RU" dirty="0"/>
          </a:p>
        </p:txBody>
      </p:sp>
      <p:sp>
        <p:nvSpPr>
          <p:cNvPr id="88" name="Левая фигурная скобка 87"/>
          <p:cNvSpPr/>
          <p:nvPr/>
        </p:nvSpPr>
        <p:spPr>
          <a:xfrm rot="16200000">
            <a:off x="3995936" y="-27384"/>
            <a:ext cx="288032" cy="2592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3419872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Координаты</a:t>
            </a:r>
            <a:r>
              <a:rPr lang="en-US" dirty="0" smtClean="0"/>
              <a:t> </a:t>
            </a:r>
            <a:r>
              <a:rPr lang="ru-RU" dirty="0" smtClean="0"/>
              <a:t>вершины №</a:t>
            </a:r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90" name="Прямая соединительная линия 89"/>
          <p:cNvCxnSpPr/>
          <p:nvPr/>
        </p:nvCxnSpPr>
        <p:spPr>
          <a:xfrm rot="10800000" flipV="1">
            <a:off x="2843808" y="872716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/>
          <p:cNvCxnSpPr/>
          <p:nvPr/>
        </p:nvCxnSpPr>
        <p:spPr>
          <a:xfrm>
            <a:off x="2843808" y="2204864"/>
            <a:ext cx="2592288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/>
          <p:nvPr/>
        </p:nvCxnSpPr>
        <p:spPr>
          <a:xfrm rot="10800000" flipV="1">
            <a:off x="5436096" y="908720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779912" y="2204864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stride</a:t>
            </a:r>
            <a:endParaRPr lang="ru-RU" dirty="0"/>
          </a:p>
        </p:txBody>
      </p:sp>
      <p:sp>
        <p:nvSpPr>
          <p:cNvPr id="97" name="Левая фигурная скобка 96"/>
          <p:cNvSpPr/>
          <p:nvPr/>
        </p:nvSpPr>
        <p:spPr>
          <a:xfrm rot="16200000">
            <a:off x="7092280" y="-27384"/>
            <a:ext cx="288032" cy="2592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6516216" y="14127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Координаты</a:t>
            </a:r>
            <a:r>
              <a:rPr lang="en-US" dirty="0" smtClean="0"/>
              <a:t> </a:t>
            </a:r>
            <a:r>
              <a:rPr lang="ru-RU" dirty="0" smtClean="0"/>
              <a:t>вершины №</a:t>
            </a:r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99" name="Прямая соединительная линия 98"/>
          <p:cNvCxnSpPr/>
          <p:nvPr/>
        </p:nvCxnSpPr>
        <p:spPr>
          <a:xfrm rot="10800000" flipV="1">
            <a:off x="5940152" y="872716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/>
          <p:nvPr/>
        </p:nvCxnSpPr>
        <p:spPr>
          <a:xfrm>
            <a:off x="5940152" y="2204864"/>
            <a:ext cx="2592288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/>
          <p:nvPr/>
        </p:nvCxnSpPr>
        <p:spPr>
          <a:xfrm rot="10800000" flipV="1">
            <a:off x="8532440" y="908720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6876256" y="2204864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stride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0" y="-27384"/>
            <a:ext cx="152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Vertex pointer</a:t>
            </a:r>
            <a:endParaRPr lang="ru-RU" dirty="0"/>
          </a:p>
        </p:txBody>
      </p:sp>
      <p:sp>
        <p:nvSpPr>
          <p:cNvPr id="110" name="Левая фигурная скобка 109"/>
          <p:cNvSpPr/>
          <p:nvPr/>
        </p:nvSpPr>
        <p:spPr>
          <a:xfrm rot="16200000">
            <a:off x="1403648" y="2708920"/>
            <a:ext cx="288032" cy="2592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1" name="TextBox 110"/>
          <p:cNvSpPr txBox="1"/>
          <p:nvPr/>
        </p:nvSpPr>
        <p:spPr>
          <a:xfrm>
            <a:off x="827584" y="414908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Нормаль вершины №0</a:t>
            </a:r>
            <a:endParaRPr lang="ru-RU" dirty="0"/>
          </a:p>
        </p:txBody>
      </p:sp>
      <p:cxnSp>
        <p:nvCxnSpPr>
          <p:cNvPr id="112" name="Прямая соединительная линия 111"/>
          <p:cNvCxnSpPr/>
          <p:nvPr/>
        </p:nvCxnSpPr>
        <p:spPr>
          <a:xfrm rot="10800000" flipV="1">
            <a:off x="251520" y="3609020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/>
          <p:cNvCxnSpPr/>
          <p:nvPr/>
        </p:nvCxnSpPr>
        <p:spPr>
          <a:xfrm>
            <a:off x="251520" y="4941168"/>
            <a:ext cx="2592288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/>
          <p:cNvCxnSpPr/>
          <p:nvPr/>
        </p:nvCxnSpPr>
        <p:spPr>
          <a:xfrm rot="10800000" flipV="1">
            <a:off x="2843808" y="3645024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87624" y="4941168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stride</a:t>
            </a:r>
            <a:endParaRPr lang="ru-RU" dirty="0"/>
          </a:p>
        </p:txBody>
      </p:sp>
      <p:sp>
        <p:nvSpPr>
          <p:cNvPr id="119" name="Левая фигурная скобка 118"/>
          <p:cNvSpPr/>
          <p:nvPr/>
        </p:nvSpPr>
        <p:spPr>
          <a:xfrm rot="16200000">
            <a:off x="3995936" y="2708920"/>
            <a:ext cx="288032" cy="2592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0" name="TextBox 119"/>
          <p:cNvSpPr txBox="1"/>
          <p:nvPr/>
        </p:nvSpPr>
        <p:spPr>
          <a:xfrm>
            <a:off x="3419872" y="414908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Нормаль вершины №</a:t>
            </a:r>
            <a:r>
              <a:rPr lang="en-US" dirty="0" smtClean="0"/>
              <a:t>1</a:t>
            </a:r>
            <a:endParaRPr lang="ru-RU" dirty="0"/>
          </a:p>
        </p:txBody>
      </p:sp>
      <p:cxnSp>
        <p:nvCxnSpPr>
          <p:cNvPr id="121" name="Прямая соединительная линия 120"/>
          <p:cNvCxnSpPr/>
          <p:nvPr/>
        </p:nvCxnSpPr>
        <p:spPr>
          <a:xfrm rot="10800000" flipV="1">
            <a:off x="2843808" y="3609020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/>
          <p:nvPr/>
        </p:nvCxnSpPr>
        <p:spPr>
          <a:xfrm>
            <a:off x="2843808" y="4941168"/>
            <a:ext cx="2592288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/>
          <p:cNvCxnSpPr/>
          <p:nvPr/>
        </p:nvCxnSpPr>
        <p:spPr>
          <a:xfrm rot="10800000" flipV="1">
            <a:off x="5436096" y="3645024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779912" y="4941168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stride</a:t>
            </a:r>
            <a:endParaRPr lang="ru-RU" dirty="0"/>
          </a:p>
        </p:txBody>
      </p:sp>
      <p:sp>
        <p:nvSpPr>
          <p:cNvPr id="128" name="Левая фигурная скобка 127"/>
          <p:cNvSpPr/>
          <p:nvPr/>
        </p:nvSpPr>
        <p:spPr>
          <a:xfrm rot="16200000">
            <a:off x="7092280" y="2708920"/>
            <a:ext cx="288032" cy="2592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9" name="TextBox 128"/>
          <p:cNvSpPr txBox="1"/>
          <p:nvPr/>
        </p:nvSpPr>
        <p:spPr>
          <a:xfrm>
            <a:off x="6516216" y="4149080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Нормаль вершины №</a:t>
            </a:r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130" name="Прямая соединительная линия 129"/>
          <p:cNvCxnSpPr/>
          <p:nvPr/>
        </p:nvCxnSpPr>
        <p:spPr>
          <a:xfrm rot="10800000" flipV="1">
            <a:off x="5940152" y="3609020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единительная линия 130"/>
          <p:cNvCxnSpPr/>
          <p:nvPr/>
        </p:nvCxnSpPr>
        <p:spPr>
          <a:xfrm>
            <a:off x="5940152" y="4941168"/>
            <a:ext cx="2592288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/>
          <p:cNvCxnSpPr/>
          <p:nvPr/>
        </p:nvCxnSpPr>
        <p:spPr>
          <a:xfrm rot="10800000" flipV="1">
            <a:off x="8532440" y="3645024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6876256" y="4941168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stride</a:t>
            </a:r>
            <a:endParaRPr lang="ru-RU" dirty="0"/>
          </a:p>
        </p:txBody>
      </p:sp>
      <p:sp>
        <p:nvSpPr>
          <p:cNvPr id="136" name="TextBox 135"/>
          <p:cNvSpPr txBox="1"/>
          <p:nvPr/>
        </p:nvSpPr>
        <p:spPr>
          <a:xfrm>
            <a:off x="0" y="2708920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 pointer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3491880" y="260648"/>
            <a:ext cx="283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 координат вершин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3275856" y="2996952"/>
            <a:ext cx="196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 нормалей</a:t>
            </a:r>
            <a:endParaRPr lang="ru-RU" dirty="0"/>
          </a:p>
        </p:txBody>
      </p:sp>
      <p:sp>
        <p:nvSpPr>
          <p:cNvPr id="140" name="Прямоугольник 139"/>
          <p:cNvSpPr/>
          <p:nvPr/>
        </p:nvSpPr>
        <p:spPr>
          <a:xfrm>
            <a:off x="251520" y="692696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x</a:t>
            </a:r>
            <a:endParaRPr lang="ru-RU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1115616" y="692696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y</a:t>
            </a:r>
            <a:endParaRPr lang="ru-RU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1979712" y="692696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z</a:t>
            </a:r>
            <a:endParaRPr lang="ru-RU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2843808" y="692696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x</a:t>
            </a:r>
            <a:endParaRPr lang="ru-RU" dirty="0"/>
          </a:p>
        </p:txBody>
      </p:sp>
      <p:sp>
        <p:nvSpPr>
          <p:cNvPr id="144" name="Прямоугольник 143"/>
          <p:cNvSpPr/>
          <p:nvPr/>
        </p:nvSpPr>
        <p:spPr>
          <a:xfrm>
            <a:off x="3707904" y="692696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y</a:t>
            </a:r>
            <a:endParaRPr lang="ru-RU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4572000" y="692696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z</a:t>
            </a:r>
            <a:endParaRPr lang="ru-RU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5940152" y="692696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x</a:t>
            </a:r>
            <a:endParaRPr lang="ru-RU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6804248" y="692696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y</a:t>
            </a:r>
            <a:endParaRPr lang="ru-RU" dirty="0"/>
          </a:p>
        </p:txBody>
      </p:sp>
      <p:sp>
        <p:nvSpPr>
          <p:cNvPr id="148" name="Прямоугольник 147"/>
          <p:cNvSpPr/>
          <p:nvPr/>
        </p:nvSpPr>
        <p:spPr>
          <a:xfrm>
            <a:off x="7668344" y="692696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z</a:t>
            </a:r>
            <a:endParaRPr lang="ru-RU" dirty="0"/>
          </a:p>
        </p:txBody>
      </p:sp>
      <p:sp>
        <p:nvSpPr>
          <p:cNvPr id="149" name="Прямоугольник 148"/>
          <p:cNvSpPr/>
          <p:nvPr/>
        </p:nvSpPr>
        <p:spPr>
          <a:xfrm>
            <a:off x="5436096" y="692696"/>
            <a:ext cx="50405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ru-RU" dirty="0"/>
          </a:p>
        </p:txBody>
      </p:sp>
      <p:sp>
        <p:nvSpPr>
          <p:cNvPr id="150" name="Прямоугольник 149"/>
          <p:cNvSpPr/>
          <p:nvPr/>
        </p:nvSpPr>
        <p:spPr>
          <a:xfrm>
            <a:off x="251520" y="342900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x</a:t>
            </a:r>
            <a:endParaRPr lang="ru-RU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15616" y="342900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y</a:t>
            </a:r>
            <a:endParaRPr lang="ru-RU" dirty="0" smtClean="0"/>
          </a:p>
        </p:txBody>
      </p:sp>
      <p:sp>
        <p:nvSpPr>
          <p:cNvPr id="152" name="Прямоугольник 151"/>
          <p:cNvSpPr/>
          <p:nvPr/>
        </p:nvSpPr>
        <p:spPr>
          <a:xfrm>
            <a:off x="1979712" y="342900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z</a:t>
            </a:r>
            <a:endParaRPr lang="ru-RU" dirty="0" smtClean="0"/>
          </a:p>
        </p:txBody>
      </p:sp>
      <p:sp>
        <p:nvSpPr>
          <p:cNvPr id="153" name="Прямоугольник 152"/>
          <p:cNvSpPr/>
          <p:nvPr/>
        </p:nvSpPr>
        <p:spPr>
          <a:xfrm>
            <a:off x="2843808" y="342900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x</a:t>
            </a:r>
            <a:endParaRPr lang="ru-RU" dirty="0"/>
          </a:p>
        </p:txBody>
      </p:sp>
      <p:sp>
        <p:nvSpPr>
          <p:cNvPr id="154" name="Прямоугольник 153"/>
          <p:cNvSpPr/>
          <p:nvPr/>
        </p:nvSpPr>
        <p:spPr>
          <a:xfrm>
            <a:off x="3707904" y="342900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y</a:t>
            </a:r>
            <a:endParaRPr lang="ru-RU" dirty="0" smtClean="0"/>
          </a:p>
        </p:txBody>
      </p:sp>
      <p:sp>
        <p:nvSpPr>
          <p:cNvPr id="155" name="Прямоугольник 154"/>
          <p:cNvSpPr/>
          <p:nvPr/>
        </p:nvSpPr>
        <p:spPr>
          <a:xfrm>
            <a:off x="4572000" y="342900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z</a:t>
            </a:r>
            <a:endParaRPr lang="ru-RU" dirty="0" smtClean="0"/>
          </a:p>
        </p:txBody>
      </p:sp>
      <p:sp>
        <p:nvSpPr>
          <p:cNvPr id="156" name="Прямоугольник 155"/>
          <p:cNvSpPr/>
          <p:nvPr/>
        </p:nvSpPr>
        <p:spPr>
          <a:xfrm>
            <a:off x="5940152" y="342900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x</a:t>
            </a:r>
            <a:endParaRPr lang="ru-RU" dirty="0"/>
          </a:p>
        </p:txBody>
      </p:sp>
      <p:sp>
        <p:nvSpPr>
          <p:cNvPr id="157" name="Прямоугольник 156"/>
          <p:cNvSpPr/>
          <p:nvPr/>
        </p:nvSpPr>
        <p:spPr>
          <a:xfrm>
            <a:off x="6804248" y="342900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y</a:t>
            </a:r>
            <a:endParaRPr lang="ru-RU" dirty="0" smtClean="0"/>
          </a:p>
        </p:txBody>
      </p:sp>
      <p:sp>
        <p:nvSpPr>
          <p:cNvPr id="158" name="Прямоугольник 157"/>
          <p:cNvSpPr/>
          <p:nvPr/>
        </p:nvSpPr>
        <p:spPr>
          <a:xfrm>
            <a:off x="7668344" y="342900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z</a:t>
            </a:r>
            <a:endParaRPr lang="ru-RU" dirty="0" smtClean="0"/>
          </a:p>
        </p:txBody>
      </p:sp>
      <p:sp>
        <p:nvSpPr>
          <p:cNvPr id="159" name="Прямоугольник 158"/>
          <p:cNvSpPr/>
          <p:nvPr/>
        </p:nvSpPr>
        <p:spPr>
          <a:xfrm>
            <a:off x="5436096" y="3429000"/>
            <a:ext cx="50405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ru-RU" dirty="0"/>
          </a:p>
        </p:txBody>
      </p:sp>
      <p:cxnSp>
        <p:nvCxnSpPr>
          <p:cNvPr id="104" name="Прямая со стрелкой 103"/>
          <p:cNvCxnSpPr/>
          <p:nvPr/>
        </p:nvCxnSpPr>
        <p:spPr>
          <a:xfrm rot="5400000">
            <a:off x="143508" y="440668"/>
            <a:ext cx="576064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/>
          <p:nvPr/>
        </p:nvCxnSpPr>
        <p:spPr>
          <a:xfrm rot="5400000">
            <a:off x="143508" y="3104964"/>
            <a:ext cx="576064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Левая фигурная скобка 159"/>
          <p:cNvSpPr/>
          <p:nvPr/>
        </p:nvSpPr>
        <p:spPr>
          <a:xfrm rot="16200000">
            <a:off x="1691680" y="5085184"/>
            <a:ext cx="288032" cy="3168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1" name="TextBox 160"/>
          <p:cNvSpPr txBox="1"/>
          <p:nvPr/>
        </p:nvSpPr>
        <p:spPr>
          <a:xfrm>
            <a:off x="827584" y="68133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Цвет вершины №0</a:t>
            </a:r>
            <a:endParaRPr lang="ru-RU" dirty="0"/>
          </a:p>
        </p:txBody>
      </p:sp>
      <p:cxnSp>
        <p:nvCxnSpPr>
          <p:cNvPr id="162" name="Прямая соединительная линия 161"/>
          <p:cNvCxnSpPr/>
          <p:nvPr/>
        </p:nvCxnSpPr>
        <p:spPr>
          <a:xfrm rot="10800000" flipV="1">
            <a:off x="251520" y="6273316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Прямая соединительная линия 162"/>
          <p:cNvCxnSpPr/>
          <p:nvPr/>
        </p:nvCxnSpPr>
        <p:spPr>
          <a:xfrm>
            <a:off x="251520" y="7605464"/>
            <a:ext cx="316835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единительная линия 163"/>
          <p:cNvCxnSpPr/>
          <p:nvPr/>
        </p:nvCxnSpPr>
        <p:spPr>
          <a:xfrm rot="10800000" flipV="1">
            <a:off x="3419872" y="6309320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1187624" y="7605464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stride</a:t>
            </a:r>
            <a:endParaRPr lang="ru-RU" dirty="0"/>
          </a:p>
        </p:txBody>
      </p:sp>
      <p:sp>
        <p:nvSpPr>
          <p:cNvPr id="178" name="TextBox 177"/>
          <p:cNvSpPr txBox="1"/>
          <p:nvPr/>
        </p:nvSpPr>
        <p:spPr>
          <a:xfrm>
            <a:off x="0" y="5373216"/>
            <a:ext cx="142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Color pointer</a:t>
            </a:r>
            <a:endParaRPr lang="ru-RU" dirty="0"/>
          </a:p>
        </p:txBody>
      </p:sp>
      <p:sp>
        <p:nvSpPr>
          <p:cNvPr id="179" name="TextBox 178"/>
          <p:cNvSpPr txBox="1"/>
          <p:nvPr/>
        </p:nvSpPr>
        <p:spPr>
          <a:xfrm>
            <a:off x="3275856" y="5661248"/>
            <a:ext cx="1645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Массив цветов</a:t>
            </a:r>
            <a:endParaRPr lang="ru-RU" dirty="0"/>
          </a:p>
        </p:txBody>
      </p:sp>
      <p:sp>
        <p:nvSpPr>
          <p:cNvPr id="180" name="Прямоугольник 179"/>
          <p:cNvSpPr/>
          <p:nvPr/>
        </p:nvSpPr>
        <p:spPr>
          <a:xfrm>
            <a:off x="251520" y="6093296"/>
            <a:ext cx="79208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r</a:t>
            </a:r>
            <a:endParaRPr lang="ru-RU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1043608" y="6093296"/>
            <a:ext cx="79208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g</a:t>
            </a:r>
            <a:endParaRPr lang="ru-RU" dirty="0"/>
          </a:p>
        </p:txBody>
      </p:sp>
      <p:sp>
        <p:nvSpPr>
          <p:cNvPr id="182" name="Прямоугольник 181"/>
          <p:cNvSpPr/>
          <p:nvPr/>
        </p:nvSpPr>
        <p:spPr>
          <a:xfrm>
            <a:off x="1835696" y="6093296"/>
            <a:ext cx="79208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b</a:t>
            </a:r>
            <a:endParaRPr lang="ru-RU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6588224" y="6093296"/>
            <a:ext cx="462051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...</a:t>
            </a:r>
            <a:endParaRPr lang="ru-RU" dirty="0"/>
          </a:p>
        </p:txBody>
      </p:sp>
      <p:cxnSp>
        <p:nvCxnSpPr>
          <p:cNvPr id="190" name="Прямая со стрелкой 189"/>
          <p:cNvCxnSpPr/>
          <p:nvPr/>
        </p:nvCxnSpPr>
        <p:spPr>
          <a:xfrm rot="5400000">
            <a:off x="143508" y="5769260"/>
            <a:ext cx="576064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Прямоугольник 196"/>
          <p:cNvSpPr/>
          <p:nvPr/>
        </p:nvSpPr>
        <p:spPr>
          <a:xfrm>
            <a:off x="2627784" y="6093296"/>
            <a:ext cx="79208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</a:t>
            </a:r>
            <a:r>
              <a:rPr lang="en-US" dirty="0"/>
              <a:t>a</a:t>
            </a:r>
            <a:endParaRPr lang="ru-RU" dirty="0"/>
          </a:p>
        </p:txBody>
      </p:sp>
      <p:sp>
        <p:nvSpPr>
          <p:cNvPr id="199" name="Левая фигурная скобка 198"/>
          <p:cNvSpPr/>
          <p:nvPr/>
        </p:nvSpPr>
        <p:spPr>
          <a:xfrm rot="16200000">
            <a:off x="4860032" y="5085184"/>
            <a:ext cx="288032" cy="3168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0" name="TextBox 199"/>
          <p:cNvSpPr txBox="1"/>
          <p:nvPr/>
        </p:nvSpPr>
        <p:spPr>
          <a:xfrm>
            <a:off x="3995936" y="68133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Цвет вершины №</a:t>
            </a:r>
            <a:r>
              <a:rPr lang="en-US" dirty="0"/>
              <a:t>1</a:t>
            </a:r>
            <a:endParaRPr lang="ru-RU" dirty="0"/>
          </a:p>
        </p:txBody>
      </p:sp>
      <p:cxnSp>
        <p:nvCxnSpPr>
          <p:cNvPr id="201" name="Прямая соединительная линия 200"/>
          <p:cNvCxnSpPr/>
          <p:nvPr/>
        </p:nvCxnSpPr>
        <p:spPr>
          <a:xfrm rot="10800000" flipV="1">
            <a:off x="3419872" y="6273316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/>
          <p:cNvCxnSpPr/>
          <p:nvPr/>
        </p:nvCxnSpPr>
        <p:spPr>
          <a:xfrm>
            <a:off x="3419872" y="7605464"/>
            <a:ext cx="316835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/>
          <p:cNvSpPr txBox="1"/>
          <p:nvPr/>
        </p:nvSpPr>
        <p:spPr>
          <a:xfrm>
            <a:off x="4355976" y="7605464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stride</a:t>
            </a:r>
            <a:endParaRPr lang="ru-RU" dirty="0"/>
          </a:p>
        </p:txBody>
      </p:sp>
      <p:sp>
        <p:nvSpPr>
          <p:cNvPr id="204" name="Прямоугольник 203"/>
          <p:cNvSpPr/>
          <p:nvPr/>
        </p:nvSpPr>
        <p:spPr>
          <a:xfrm>
            <a:off x="3419872" y="6093296"/>
            <a:ext cx="79208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r</a:t>
            </a:r>
            <a:endParaRPr lang="ru-RU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4211960" y="6093296"/>
            <a:ext cx="79208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g</a:t>
            </a:r>
            <a:endParaRPr lang="ru-RU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5004048" y="6093296"/>
            <a:ext cx="79208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b</a:t>
            </a:r>
            <a:endParaRPr lang="ru-RU" dirty="0"/>
          </a:p>
        </p:txBody>
      </p:sp>
      <p:sp>
        <p:nvSpPr>
          <p:cNvPr id="207" name="Прямоугольник 206"/>
          <p:cNvSpPr/>
          <p:nvPr/>
        </p:nvSpPr>
        <p:spPr>
          <a:xfrm>
            <a:off x="5796136" y="6093296"/>
            <a:ext cx="79208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</a:t>
            </a:r>
            <a:r>
              <a:rPr lang="en-US" dirty="0"/>
              <a:t>a</a:t>
            </a:r>
            <a:endParaRPr lang="ru-RU" dirty="0"/>
          </a:p>
        </p:txBody>
      </p:sp>
      <p:sp>
        <p:nvSpPr>
          <p:cNvPr id="208" name="Левая фигурная скобка 207"/>
          <p:cNvSpPr/>
          <p:nvPr/>
        </p:nvSpPr>
        <p:spPr>
          <a:xfrm rot="16200000">
            <a:off x="8460433" y="5085184"/>
            <a:ext cx="288032" cy="31683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9" name="TextBox 208"/>
          <p:cNvSpPr txBox="1"/>
          <p:nvPr/>
        </p:nvSpPr>
        <p:spPr>
          <a:xfrm>
            <a:off x="7596337" y="6813376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Цвет вершины №</a:t>
            </a:r>
            <a:r>
              <a:rPr lang="en-US" dirty="0" smtClean="0"/>
              <a:t>k</a:t>
            </a:r>
            <a:endParaRPr lang="ru-RU" dirty="0"/>
          </a:p>
        </p:txBody>
      </p:sp>
      <p:cxnSp>
        <p:nvCxnSpPr>
          <p:cNvPr id="210" name="Прямая соединительная линия 209"/>
          <p:cNvCxnSpPr/>
          <p:nvPr/>
        </p:nvCxnSpPr>
        <p:spPr>
          <a:xfrm rot="10800000" flipV="1">
            <a:off x="7020273" y="6273316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/>
          <p:cNvCxnSpPr/>
          <p:nvPr/>
        </p:nvCxnSpPr>
        <p:spPr>
          <a:xfrm>
            <a:off x="7020273" y="7605464"/>
            <a:ext cx="3168352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/>
          <p:cNvSpPr txBox="1"/>
          <p:nvPr/>
        </p:nvSpPr>
        <p:spPr>
          <a:xfrm>
            <a:off x="7956377" y="7605464"/>
            <a:ext cx="71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stride</a:t>
            </a:r>
            <a:endParaRPr lang="ru-RU" dirty="0"/>
          </a:p>
        </p:txBody>
      </p:sp>
      <p:sp>
        <p:nvSpPr>
          <p:cNvPr id="213" name="Прямоугольник 212"/>
          <p:cNvSpPr/>
          <p:nvPr/>
        </p:nvSpPr>
        <p:spPr>
          <a:xfrm>
            <a:off x="7020273" y="6093296"/>
            <a:ext cx="79208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r</a:t>
            </a:r>
            <a:endParaRPr lang="ru-RU" dirty="0"/>
          </a:p>
        </p:txBody>
      </p:sp>
      <p:sp>
        <p:nvSpPr>
          <p:cNvPr id="214" name="Прямоугольник 213"/>
          <p:cNvSpPr/>
          <p:nvPr/>
        </p:nvSpPr>
        <p:spPr>
          <a:xfrm>
            <a:off x="7812361" y="6093296"/>
            <a:ext cx="79208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g</a:t>
            </a:r>
            <a:endParaRPr lang="ru-RU" dirty="0"/>
          </a:p>
        </p:txBody>
      </p:sp>
      <p:sp>
        <p:nvSpPr>
          <p:cNvPr id="215" name="Прямоугольник 214"/>
          <p:cNvSpPr/>
          <p:nvPr/>
        </p:nvSpPr>
        <p:spPr>
          <a:xfrm>
            <a:off x="8604449" y="6093296"/>
            <a:ext cx="79208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b</a:t>
            </a:r>
            <a:endParaRPr lang="ru-RU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9396537" y="6093296"/>
            <a:ext cx="792088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</a:t>
            </a:r>
            <a:r>
              <a:rPr lang="en-US" dirty="0"/>
              <a:t>a</a:t>
            </a:r>
            <a:endParaRPr lang="ru-RU" dirty="0"/>
          </a:p>
        </p:txBody>
      </p:sp>
      <p:cxnSp>
        <p:nvCxnSpPr>
          <p:cNvPr id="217" name="Прямая соединительная линия 216"/>
          <p:cNvCxnSpPr/>
          <p:nvPr/>
        </p:nvCxnSpPr>
        <p:spPr>
          <a:xfrm rot="10800000" flipV="1">
            <a:off x="6588224" y="6381328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единительная линия 217"/>
          <p:cNvCxnSpPr/>
          <p:nvPr/>
        </p:nvCxnSpPr>
        <p:spPr>
          <a:xfrm rot="10800000" flipV="1">
            <a:off x="10188624" y="6381328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 10"/>
          <p:cNvSpPr/>
          <p:nvPr/>
        </p:nvSpPr>
        <p:spPr>
          <a:xfrm>
            <a:off x="546026" y="1435447"/>
            <a:ext cx="1014413" cy="952500"/>
          </a:xfrm>
          <a:custGeom>
            <a:avLst/>
            <a:gdLst>
              <a:gd name="connsiteX0" fmla="*/ 0 w 1014413"/>
              <a:gd name="connsiteY0" fmla="*/ 952500 h 952500"/>
              <a:gd name="connsiteX1" fmla="*/ 204788 w 1014413"/>
              <a:gd name="connsiteY1" fmla="*/ 0 h 952500"/>
              <a:gd name="connsiteX2" fmla="*/ 1014413 w 1014413"/>
              <a:gd name="connsiteY2" fmla="*/ 909638 h 952500"/>
              <a:gd name="connsiteX3" fmla="*/ 0 w 1014413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413" h="952500">
                <a:moveTo>
                  <a:pt x="0" y="952500"/>
                </a:moveTo>
                <a:lnTo>
                  <a:pt x="204788" y="0"/>
                </a:lnTo>
                <a:lnTo>
                  <a:pt x="1014413" y="909638"/>
                </a:lnTo>
                <a:lnTo>
                  <a:pt x="0" y="952500"/>
                </a:lnTo>
                <a:close/>
              </a:path>
            </a:pathLst>
          </a:cu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олилиния 11"/>
          <p:cNvSpPr/>
          <p:nvPr/>
        </p:nvSpPr>
        <p:spPr>
          <a:xfrm>
            <a:off x="755576" y="1268760"/>
            <a:ext cx="1133475" cy="1081087"/>
          </a:xfrm>
          <a:custGeom>
            <a:avLst/>
            <a:gdLst>
              <a:gd name="connsiteX0" fmla="*/ 0 w 1133475"/>
              <a:gd name="connsiteY0" fmla="*/ 161925 h 1081087"/>
              <a:gd name="connsiteX1" fmla="*/ 814388 w 1133475"/>
              <a:gd name="connsiteY1" fmla="*/ 1081087 h 1081087"/>
              <a:gd name="connsiteX2" fmla="*/ 1133475 w 1133475"/>
              <a:gd name="connsiteY2" fmla="*/ 0 h 1081087"/>
              <a:gd name="connsiteX3" fmla="*/ 0 w 1133475"/>
              <a:gd name="connsiteY3" fmla="*/ 161925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1081087">
                <a:moveTo>
                  <a:pt x="0" y="161925"/>
                </a:moveTo>
                <a:lnTo>
                  <a:pt x="814388" y="1081087"/>
                </a:lnTo>
                <a:lnTo>
                  <a:pt x="1133475" y="0"/>
                </a:lnTo>
                <a:lnTo>
                  <a:pt x="0" y="161925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олилиния 12"/>
          <p:cNvSpPr/>
          <p:nvPr/>
        </p:nvSpPr>
        <p:spPr>
          <a:xfrm>
            <a:off x="1569964" y="1268760"/>
            <a:ext cx="1143000" cy="1081087"/>
          </a:xfrm>
          <a:custGeom>
            <a:avLst/>
            <a:gdLst>
              <a:gd name="connsiteX0" fmla="*/ 0 w 1143000"/>
              <a:gd name="connsiteY0" fmla="*/ 1081087 h 1081087"/>
              <a:gd name="connsiteX1" fmla="*/ 319087 w 1143000"/>
              <a:gd name="connsiteY1" fmla="*/ 0 h 1081087"/>
              <a:gd name="connsiteX2" fmla="*/ 1143000 w 1143000"/>
              <a:gd name="connsiteY2" fmla="*/ 533400 h 1081087"/>
              <a:gd name="connsiteX3" fmla="*/ 0 w 1143000"/>
              <a:gd name="connsiteY3" fmla="*/ 1081087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081087">
                <a:moveTo>
                  <a:pt x="0" y="1081087"/>
                </a:moveTo>
                <a:lnTo>
                  <a:pt x="319087" y="0"/>
                </a:lnTo>
                <a:lnTo>
                  <a:pt x="1143000" y="533400"/>
                </a:lnTo>
                <a:lnTo>
                  <a:pt x="0" y="1081087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750814" y="497235"/>
            <a:ext cx="1143000" cy="928687"/>
          </a:xfrm>
          <a:custGeom>
            <a:avLst/>
            <a:gdLst>
              <a:gd name="connsiteX0" fmla="*/ 0 w 1143000"/>
              <a:gd name="connsiteY0" fmla="*/ 928687 h 928687"/>
              <a:gd name="connsiteX1" fmla="*/ 1143000 w 1143000"/>
              <a:gd name="connsiteY1" fmla="*/ 771525 h 928687"/>
              <a:gd name="connsiteX2" fmla="*/ 938212 w 1143000"/>
              <a:gd name="connsiteY2" fmla="*/ 0 h 928687"/>
              <a:gd name="connsiteX3" fmla="*/ 0 w 1143000"/>
              <a:gd name="connsiteY3" fmla="*/ 928687 h 92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928687">
                <a:moveTo>
                  <a:pt x="0" y="928687"/>
                </a:moveTo>
                <a:lnTo>
                  <a:pt x="1143000" y="771525"/>
                </a:lnTo>
                <a:lnTo>
                  <a:pt x="938212" y="0"/>
                </a:lnTo>
                <a:lnTo>
                  <a:pt x="0" y="928687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 14"/>
          <p:cNvSpPr/>
          <p:nvPr/>
        </p:nvSpPr>
        <p:spPr>
          <a:xfrm>
            <a:off x="1684264" y="492472"/>
            <a:ext cx="1066800" cy="776288"/>
          </a:xfrm>
          <a:custGeom>
            <a:avLst/>
            <a:gdLst>
              <a:gd name="connsiteX0" fmla="*/ 0 w 1066800"/>
              <a:gd name="connsiteY0" fmla="*/ 0 h 776288"/>
              <a:gd name="connsiteX1" fmla="*/ 219075 w 1066800"/>
              <a:gd name="connsiteY1" fmla="*/ 776288 h 776288"/>
              <a:gd name="connsiteX2" fmla="*/ 1066800 w 1066800"/>
              <a:gd name="connsiteY2" fmla="*/ 600075 h 776288"/>
              <a:gd name="connsiteX3" fmla="*/ 0 w 1066800"/>
              <a:gd name="connsiteY3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776288">
                <a:moveTo>
                  <a:pt x="0" y="0"/>
                </a:moveTo>
                <a:lnTo>
                  <a:pt x="219075" y="776288"/>
                </a:lnTo>
                <a:lnTo>
                  <a:pt x="1066800" y="600075"/>
                </a:lnTo>
                <a:lnTo>
                  <a:pt x="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 15"/>
          <p:cNvSpPr/>
          <p:nvPr/>
        </p:nvSpPr>
        <p:spPr>
          <a:xfrm>
            <a:off x="1893814" y="1097310"/>
            <a:ext cx="862012" cy="709612"/>
          </a:xfrm>
          <a:custGeom>
            <a:avLst/>
            <a:gdLst>
              <a:gd name="connsiteX0" fmla="*/ 0 w 862012"/>
              <a:gd name="connsiteY0" fmla="*/ 171450 h 709612"/>
              <a:gd name="connsiteX1" fmla="*/ 819150 w 862012"/>
              <a:gd name="connsiteY1" fmla="*/ 709612 h 709612"/>
              <a:gd name="connsiteX2" fmla="*/ 862012 w 862012"/>
              <a:gd name="connsiteY2" fmla="*/ 0 h 709612"/>
              <a:gd name="connsiteX3" fmla="*/ 0 w 862012"/>
              <a:gd name="connsiteY3" fmla="*/ 171450 h 7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012" h="709612">
                <a:moveTo>
                  <a:pt x="0" y="171450"/>
                </a:moveTo>
                <a:lnTo>
                  <a:pt x="819150" y="709612"/>
                </a:lnTo>
                <a:lnTo>
                  <a:pt x="862012" y="0"/>
                </a:lnTo>
                <a:lnTo>
                  <a:pt x="0" y="171450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05868" y="135180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ru-RU" sz="12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89844" y="21328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</a:t>
            </a:r>
            <a:endParaRPr lang="ru-RU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416858" y="20760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</a:t>
            </a:r>
            <a:endParaRPr lang="ru-RU" sz="12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857996" y="10527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</a:t>
            </a:r>
            <a:endParaRPr lang="ru-RU" sz="12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497956" y="4877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4</a:t>
            </a:r>
            <a:endParaRPr lang="ru-RU" sz="1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2530886" y="99176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</a:t>
            </a:r>
            <a:endParaRPr lang="ru-RU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530886" y="15567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sz="1200" b="1" dirty="0"/>
          </a:p>
        </p:txBody>
      </p:sp>
      <p:graphicFrame>
        <p:nvGraphicFramePr>
          <p:cNvPr id="24" name="Таблица 23"/>
          <p:cNvGraphicFramePr>
            <a:graphicFrameLocks noGrp="1"/>
          </p:cNvGraphicFramePr>
          <p:nvPr/>
        </p:nvGraphicFramePr>
        <p:xfrm>
          <a:off x="3563888" y="0"/>
          <a:ext cx="391209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5"/>
                <a:gridCol w="1411178"/>
                <a:gridCol w="1636822"/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 smtClean="0"/>
                        <a:t>Грань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Вершины</a:t>
                      </a:r>
                      <a:endParaRPr lang="ru-RU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Нормали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0-2-1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baseline="-25000" dirty="0" smtClean="0"/>
                        <a:t>0</a:t>
                      </a:r>
                      <a:r>
                        <a:rPr lang="en-US" dirty="0" smtClean="0"/>
                        <a:t>-n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 smtClean="0"/>
                        <a:t>-n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1-2-3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 smtClean="0"/>
                        <a:t>'-n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 smtClean="0"/>
                        <a:t>'-n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1-3-4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 smtClean="0"/>
                        <a:t>'-n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 smtClean="0"/>
                        <a:t>-n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3-5-4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 smtClean="0"/>
                        <a:t>-n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dirty="0" smtClean="0"/>
                        <a:t>-n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sz="1800" kern="1200" baseline="-250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2-6-3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 smtClean="0"/>
                        <a:t>'-n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dirty="0" smtClean="0"/>
                        <a:t>-n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 smtClean="0"/>
                        <a:t>'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3-6-5</a:t>
                      </a:r>
                      <a:endParaRPr lang="ru-RU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 smtClean="0"/>
                        <a:t>'-n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en-US" dirty="0" smtClean="0"/>
                        <a:t>-n</a:t>
                      </a:r>
                      <a:r>
                        <a:rPr lang="en-US" sz="18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en-US" dirty="0" smtClean="0"/>
                        <a:t>'</a:t>
                      </a:r>
                      <a:endParaRPr lang="ru-RU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705868" y="19168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1281932" y="155679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209924" y="9807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002012" y="76470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1713980" y="17728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2362052" y="119675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p:sp>
        <p:nvSpPr>
          <p:cNvPr id="88" name="Полилиния 87"/>
          <p:cNvSpPr/>
          <p:nvPr/>
        </p:nvSpPr>
        <p:spPr>
          <a:xfrm>
            <a:off x="474018" y="4387775"/>
            <a:ext cx="1014413" cy="952500"/>
          </a:xfrm>
          <a:custGeom>
            <a:avLst/>
            <a:gdLst>
              <a:gd name="connsiteX0" fmla="*/ 0 w 1014413"/>
              <a:gd name="connsiteY0" fmla="*/ 952500 h 952500"/>
              <a:gd name="connsiteX1" fmla="*/ 204788 w 1014413"/>
              <a:gd name="connsiteY1" fmla="*/ 0 h 952500"/>
              <a:gd name="connsiteX2" fmla="*/ 1014413 w 1014413"/>
              <a:gd name="connsiteY2" fmla="*/ 909638 h 952500"/>
              <a:gd name="connsiteX3" fmla="*/ 0 w 1014413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413" h="952500">
                <a:moveTo>
                  <a:pt x="0" y="952500"/>
                </a:moveTo>
                <a:lnTo>
                  <a:pt x="204788" y="0"/>
                </a:lnTo>
                <a:lnTo>
                  <a:pt x="1014413" y="909638"/>
                </a:lnTo>
                <a:lnTo>
                  <a:pt x="0" y="952500"/>
                </a:lnTo>
                <a:close/>
              </a:path>
            </a:pathLst>
          </a:cu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Полилиния 88"/>
          <p:cNvSpPr/>
          <p:nvPr/>
        </p:nvSpPr>
        <p:spPr>
          <a:xfrm>
            <a:off x="683568" y="4221088"/>
            <a:ext cx="1133475" cy="1081087"/>
          </a:xfrm>
          <a:custGeom>
            <a:avLst/>
            <a:gdLst>
              <a:gd name="connsiteX0" fmla="*/ 0 w 1133475"/>
              <a:gd name="connsiteY0" fmla="*/ 161925 h 1081087"/>
              <a:gd name="connsiteX1" fmla="*/ 814388 w 1133475"/>
              <a:gd name="connsiteY1" fmla="*/ 1081087 h 1081087"/>
              <a:gd name="connsiteX2" fmla="*/ 1133475 w 1133475"/>
              <a:gd name="connsiteY2" fmla="*/ 0 h 1081087"/>
              <a:gd name="connsiteX3" fmla="*/ 0 w 1133475"/>
              <a:gd name="connsiteY3" fmla="*/ 161925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1081087">
                <a:moveTo>
                  <a:pt x="0" y="161925"/>
                </a:moveTo>
                <a:lnTo>
                  <a:pt x="814388" y="1081087"/>
                </a:lnTo>
                <a:lnTo>
                  <a:pt x="1133475" y="0"/>
                </a:lnTo>
                <a:lnTo>
                  <a:pt x="0" y="161925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олилиния 89"/>
          <p:cNvSpPr/>
          <p:nvPr/>
        </p:nvSpPr>
        <p:spPr>
          <a:xfrm>
            <a:off x="1497956" y="4221088"/>
            <a:ext cx="1143000" cy="1081087"/>
          </a:xfrm>
          <a:custGeom>
            <a:avLst/>
            <a:gdLst>
              <a:gd name="connsiteX0" fmla="*/ 0 w 1143000"/>
              <a:gd name="connsiteY0" fmla="*/ 1081087 h 1081087"/>
              <a:gd name="connsiteX1" fmla="*/ 319087 w 1143000"/>
              <a:gd name="connsiteY1" fmla="*/ 0 h 1081087"/>
              <a:gd name="connsiteX2" fmla="*/ 1143000 w 1143000"/>
              <a:gd name="connsiteY2" fmla="*/ 533400 h 1081087"/>
              <a:gd name="connsiteX3" fmla="*/ 0 w 1143000"/>
              <a:gd name="connsiteY3" fmla="*/ 1081087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081087">
                <a:moveTo>
                  <a:pt x="0" y="1081087"/>
                </a:moveTo>
                <a:lnTo>
                  <a:pt x="319087" y="0"/>
                </a:lnTo>
                <a:lnTo>
                  <a:pt x="1143000" y="533400"/>
                </a:lnTo>
                <a:lnTo>
                  <a:pt x="0" y="1081087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олилиния 90"/>
          <p:cNvSpPr/>
          <p:nvPr/>
        </p:nvSpPr>
        <p:spPr>
          <a:xfrm>
            <a:off x="678806" y="3449563"/>
            <a:ext cx="1143000" cy="928687"/>
          </a:xfrm>
          <a:custGeom>
            <a:avLst/>
            <a:gdLst>
              <a:gd name="connsiteX0" fmla="*/ 0 w 1143000"/>
              <a:gd name="connsiteY0" fmla="*/ 928687 h 928687"/>
              <a:gd name="connsiteX1" fmla="*/ 1143000 w 1143000"/>
              <a:gd name="connsiteY1" fmla="*/ 771525 h 928687"/>
              <a:gd name="connsiteX2" fmla="*/ 938212 w 1143000"/>
              <a:gd name="connsiteY2" fmla="*/ 0 h 928687"/>
              <a:gd name="connsiteX3" fmla="*/ 0 w 1143000"/>
              <a:gd name="connsiteY3" fmla="*/ 928687 h 92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928687">
                <a:moveTo>
                  <a:pt x="0" y="928687"/>
                </a:moveTo>
                <a:lnTo>
                  <a:pt x="1143000" y="771525"/>
                </a:lnTo>
                <a:lnTo>
                  <a:pt x="938212" y="0"/>
                </a:lnTo>
                <a:lnTo>
                  <a:pt x="0" y="928687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олилиния 91"/>
          <p:cNvSpPr/>
          <p:nvPr/>
        </p:nvSpPr>
        <p:spPr>
          <a:xfrm>
            <a:off x="1612256" y="3444800"/>
            <a:ext cx="1066800" cy="776288"/>
          </a:xfrm>
          <a:custGeom>
            <a:avLst/>
            <a:gdLst>
              <a:gd name="connsiteX0" fmla="*/ 0 w 1066800"/>
              <a:gd name="connsiteY0" fmla="*/ 0 h 776288"/>
              <a:gd name="connsiteX1" fmla="*/ 219075 w 1066800"/>
              <a:gd name="connsiteY1" fmla="*/ 776288 h 776288"/>
              <a:gd name="connsiteX2" fmla="*/ 1066800 w 1066800"/>
              <a:gd name="connsiteY2" fmla="*/ 600075 h 776288"/>
              <a:gd name="connsiteX3" fmla="*/ 0 w 1066800"/>
              <a:gd name="connsiteY3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776288">
                <a:moveTo>
                  <a:pt x="0" y="0"/>
                </a:moveTo>
                <a:lnTo>
                  <a:pt x="219075" y="776288"/>
                </a:lnTo>
                <a:lnTo>
                  <a:pt x="1066800" y="600075"/>
                </a:lnTo>
                <a:lnTo>
                  <a:pt x="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олилиния 92"/>
          <p:cNvSpPr/>
          <p:nvPr/>
        </p:nvSpPr>
        <p:spPr>
          <a:xfrm>
            <a:off x="1821806" y="4049638"/>
            <a:ext cx="862012" cy="709612"/>
          </a:xfrm>
          <a:custGeom>
            <a:avLst/>
            <a:gdLst>
              <a:gd name="connsiteX0" fmla="*/ 0 w 862012"/>
              <a:gd name="connsiteY0" fmla="*/ 171450 h 709612"/>
              <a:gd name="connsiteX1" fmla="*/ 819150 w 862012"/>
              <a:gd name="connsiteY1" fmla="*/ 709612 h 709612"/>
              <a:gd name="connsiteX2" fmla="*/ 862012 w 862012"/>
              <a:gd name="connsiteY2" fmla="*/ 0 h 709612"/>
              <a:gd name="connsiteX3" fmla="*/ 0 w 862012"/>
              <a:gd name="connsiteY3" fmla="*/ 171450 h 7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012" h="709612">
                <a:moveTo>
                  <a:pt x="0" y="171450"/>
                </a:moveTo>
                <a:lnTo>
                  <a:pt x="819150" y="709612"/>
                </a:lnTo>
                <a:lnTo>
                  <a:pt x="862012" y="0"/>
                </a:lnTo>
                <a:lnTo>
                  <a:pt x="0" y="171450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/>
          <p:cNvSpPr txBox="1"/>
          <p:nvPr/>
        </p:nvSpPr>
        <p:spPr>
          <a:xfrm>
            <a:off x="633860" y="43041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ru-RU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417836" y="50851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</a:t>
            </a:r>
            <a:endParaRPr lang="ru-RU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259632" y="49411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</a:t>
            </a:r>
            <a:endParaRPr lang="ru-RU" sz="12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1785988" y="40050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</a:t>
            </a:r>
            <a:endParaRPr lang="ru-RU" sz="12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1425948" y="344003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4</a:t>
            </a:r>
            <a:endParaRPr lang="ru-RU" sz="12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2458878" y="39440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</a:t>
            </a:r>
            <a:endParaRPr lang="ru-RU" sz="12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2458878" y="450912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sz="1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633860" y="48691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1209924" y="45091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1137916" y="39330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1930004" y="371703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1641972" y="4725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2290044" y="414908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p:cxnSp>
        <p:nvCxnSpPr>
          <p:cNvPr id="107" name="Прямая со стрелкой 106"/>
          <p:cNvCxnSpPr>
            <a:stCxn id="88" idx="0"/>
          </p:cNvCxnSpPr>
          <p:nvPr/>
        </p:nvCxnSpPr>
        <p:spPr>
          <a:xfrm flipH="1">
            <a:off x="273820" y="5340275"/>
            <a:ext cx="200198" cy="24896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91" idx="0"/>
          </p:cNvCxnSpPr>
          <p:nvPr/>
        </p:nvCxnSpPr>
        <p:spPr>
          <a:xfrm flipH="1">
            <a:off x="201812" y="4378250"/>
            <a:ext cx="476994" cy="5886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89" idx="1"/>
          </p:cNvCxnSpPr>
          <p:nvPr/>
        </p:nvCxnSpPr>
        <p:spPr>
          <a:xfrm flipH="1">
            <a:off x="1281932" y="5302175"/>
            <a:ext cx="216024" cy="28706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91" idx="0"/>
          </p:cNvCxnSpPr>
          <p:nvPr/>
        </p:nvCxnSpPr>
        <p:spPr>
          <a:xfrm flipH="1" flipV="1">
            <a:off x="345828" y="4149080"/>
            <a:ext cx="332978" cy="2291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92" idx="0"/>
          </p:cNvCxnSpPr>
          <p:nvPr/>
        </p:nvCxnSpPr>
        <p:spPr>
          <a:xfrm flipH="1" flipV="1">
            <a:off x="1425948" y="3140968"/>
            <a:ext cx="186308" cy="3038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92" idx="1"/>
          </p:cNvCxnSpPr>
          <p:nvPr/>
        </p:nvCxnSpPr>
        <p:spPr>
          <a:xfrm flipH="1" flipV="1">
            <a:off x="1641972" y="4005064"/>
            <a:ext cx="189359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stCxn id="93" idx="2"/>
          </p:cNvCxnSpPr>
          <p:nvPr/>
        </p:nvCxnSpPr>
        <p:spPr>
          <a:xfrm flipH="1" flipV="1">
            <a:off x="2578076" y="3717032"/>
            <a:ext cx="105742" cy="33260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89" idx="1"/>
          </p:cNvCxnSpPr>
          <p:nvPr/>
        </p:nvCxnSpPr>
        <p:spPr>
          <a:xfrm>
            <a:off x="1497956" y="5302175"/>
            <a:ext cx="337740" cy="21505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stCxn id="90" idx="2"/>
          </p:cNvCxnSpPr>
          <p:nvPr/>
        </p:nvCxnSpPr>
        <p:spPr>
          <a:xfrm>
            <a:off x="2640956" y="4754488"/>
            <a:ext cx="153144" cy="2586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90" idx="1"/>
          </p:cNvCxnSpPr>
          <p:nvPr/>
        </p:nvCxnSpPr>
        <p:spPr>
          <a:xfrm>
            <a:off x="1817043" y="4221088"/>
            <a:ext cx="184969" cy="36004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/>
          <p:cNvCxnSpPr>
            <a:stCxn id="93" idx="2"/>
          </p:cNvCxnSpPr>
          <p:nvPr/>
        </p:nvCxnSpPr>
        <p:spPr>
          <a:xfrm>
            <a:off x="2683818" y="4049638"/>
            <a:ext cx="326306" cy="17145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01812" y="544522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1065908" y="551723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ru-RU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129804" y="436510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1403648" y="551723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endParaRPr lang="ru-RU" baseline="-25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2722092" y="458112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6</a:t>
            </a:r>
            <a:endParaRPr lang="ru-RU" baseline="-25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1328938" y="371703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ru-RU" baseline="-25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1569964" y="30689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4</a:t>
            </a:r>
            <a:endParaRPr lang="ru-RU" baseline="-25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2578076" y="35730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5</a:t>
            </a:r>
            <a:endParaRPr lang="ru-RU" baseline="-25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273820" y="386104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endParaRPr lang="ru-RU" baseline="-25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1857996" y="44371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r>
              <a:rPr lang="en-US" dirty="0" smtClean="0"/>
              <a:t>’</a:t>
            </a:r>
            <a:endParaRPr lang="ru-RU" baseline="-25000" dirty="0"/>
          </a:p>
        </p:txBody>
      </p:sp>
      <p:sp>
        <p:nvSpPr>
          <p:cNvPr id="128" name="TextBox 127"/>
          <p:cNvSpPr txBox="1"/>
          <p:nvPr/>
        </p:nvSpPr>
        <p:spPr>
          <a:xfrm>
            <a:off x="2938116" y="393305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5</a:t>
            </a:r>
            <a:r>
              <a:rPr lang="en-US" dirty="0" smtClean="0"/>
              <a:t>’</a:t>
            </a:r>
            <a:endParaRPr lang="ru-RU" baseline="-25000" dirty="0"/>
          </a:p>
        </p:txBody>
      </p:sp>
      <p:cxnSp>
        <p:nvCxnSpPr>
          <p:cNvPr id="129" name="Прямая со стрелкой 128"/>
          <p:cNvCxnSpPr>
            <a:stCxn id="89" idx="1"/>
          </p:cNvCxnSpPr>
          <p:nvPr/>
        </p:nvCxnSpPr>
        <p:spPr>
          <a:xfrm>
            <a:off x="1497956" y="5302175"/>
            <a:ext cx="49708" cy="28706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835696" y="530120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’’</a:t>
            </a:r>
            <a:endParaRPr lang="ru-R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лилиния 1"/>
          <p:cNvSpPr/>
          <p:nvPr/>
        </p:nvSpPr>
        <p:spPr>
          <a:xfrm>
            <a:off x="344214" y="1318815"/>
            <a:ext cx="1014413" cy="952500"/>
          </a:xfrm>
          <a:custGeom>
            <a:avLst/>
            <a:gdLst>
              <a:gd name="connsiteX0" fmla="*/ 0 w 1014413"/>
              <a:gd name="connsiteY0" fmla="*/ 952500 h 952500"/>
              <a:gd name="connsiteX1" fmla="*/ 204788 w 1014413"/>
              <a:gd name="connsiteY1" fmla="*/ 0 h 952500"/>
              <a:gd name="connsiteX2" fmla="*/ 1014413 w 1014413"/>
              <a:gd name="connsiteY2" fmla="*/ 909638 h 952500"/>
              <a:gd name="connsiteX3" fmla="*/ 0 w 1014413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413" h="952500">
                <a:moveTo>
                  <a:pt x="0" y="952500"/>
                </a:moveTo>
                <a:lnTo>
                  <a:pt x="204788" y="0"/>
                </a:lnTo>
                <a:lnTo>
                  <a:pt x="1014413" y="909638"/>
                </a:lnTo>
                <a:lnTo>
                  <a:pt x="0" y="952500"/>
                </a:lnTo>
                <a:close/>
              </a:path>
            </a:pathLst>
          </a:cu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Полилиния 2"/>
          <p:cNvSpPr/>
          <p:nvPr/>
        </p:nvSpPr>
        <p:spPr>
          <a:xfrm>
            <a:off x="553764" y="1152128"/>
            <a:ext cx="1133475" cy="1081087"/>
          </a:xfrm>
          <a:custGeom>
            <a:avLst/>
            <a:gdLst>
              <a:gd name="connsiteX0" fmla="*/ 0 w 1133475"/>
              <a:gd name="connsiteY0" fmla="*/ 161925 h 1081087"/>
              <a:gd name="connsiteX1" fmla="*/ 814388 w 1133475"/>
              <a:gd name="connsiteY1" fmla="*/ 1081087 h 1081087"/>
              <a:gd name="connsiteX2" fmla="*/ 1133475 w 1133475"/>
              <a:gd name="connsiteY2" fmla="*/ 0 h 1081087"/>
              <a:gd name="connsiteX3" fmla="*/ 0 w 1133475"/>
              <a:gd name="connsiteY3" fmla="*/ 161925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1081087">
                <a:moveTo>
                  <a:pt x="0" y="161925"/>
                </a:moveTo>
                <a:lnTo>
                  <a:pt x="814388" y="1081087"/>
                </a:lnTo>
                <a:lnTo>
                  <a:pt x="1133475" y="0"/>
                </a:lnTo>
                <a:lnTo>
                  <a:pt x="0" y="161925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олилиния 3"/>
          <p:cNvSpPr/>
          <p:nvPr/>
        </p:nvSpPr>
        <p:spPr>
          <a:xfrm>
            <a:off x="1368152" y="1152128"/>
            <a:ext cx="1143000" cy="1081087"/>
          </a:xfrm>
          <a:custGeom>
            <a:avLst/>
            <a:gdLst>
              <a:gd name="connsiteX0" fmla="*/ 0 w 1143000"/>
              <a:gd name="connsiteY0" fmla="*/ 1081087 h 1081087"/>
              <a:gd name="connsiteX1" fmla="*/ 319087 w 1143000"/>
              <a:gd name="connsiteY1" fmla="*/ 0 h 1081087"/>
              <a:gd name="connsiteX2" fmla="*/ 1143000 w 1143000"/>
              <a:gd name="connsiteY2" fmla="*/ 533400 h 1081087"/>
              <a:gd name="connsiteX3" fmla="*/ 0 w 1143000"/>
              <a:gd name="connsiteY3" fmla="*/ 1081087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081087">
                <a:moveTo>
                  <a:pt x="0" y="1081087"/>
                </a:moveTo>
                <a:lnTo>
                  <a:pt x="319087" y="0"/>
                </a:lnTo>
                <a:lnTo>
                  <a:pt x="1143000" y="533400"/>
                </a:lnTo>
                <a:lnTo>
                  <a:pt x="0" y="1081087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549002" y="380603"/>
            <a:ext cx="1143000" cy="928687"/>
          </a:xfrm>
          <a:custGeom>
            <a:avLst/>
            <a:gdLst>
              <a:gd name="connsiteX0" fmla="*/ 0 w 1143000"/>
              <a:gd name="connsiteY0" fmla="*/ 928687 h 928687"/>
              <a:gd name="connsiteX1" fmla="*/ 1143000 w 1143000"/>
              <a:gd name="connsiteY1" fmla="*/ 771525 h 928687"/>
              <a:gd name="connsiteX2" fmla="*/ 938212 w 1143000"/>
              <a:gd name="connsiteY2" fmla="*/ 0 h 928687"/>
              <a:gd name="connsiteX3" fmla="*/ 0 w 1143000"/>
              <a:gd name="connsiteY3" fmla="*/ 928687 h 92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928687">
                <a:moveTo>
                  <a:pt x="0" y="928687"/>
                </a:moveTo>
                <a:lnTo>
                  <a:pt x="1143000" y="771525"/>
                </a:lnTo>
                <a:lnTo>
                  <a:pt x="938212" y="0"/>
                </a:lnTo>
                <a:lnTo>
                  <a:pt x="0" y="928687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1482452" y="375840"/>
            <a:ext cx="1066800" cy="776288"/>
          </a:xfrm>
          <a:custGeom>
            <a:avLst/>
            <a:gdLst>
              <a:gd name="connsiteX0" fmla="*/ 0 w 1066800"/>
              <a:gd name="connsiteY0" fmla="*/ 0 h 776288"/>
              <a:gd name="connsiteX1" fmla="*/ 219075 w 1066800"/>
              <a:gd name="connsiteY1" fmla="*/ 776288 h 776288"/>
              <a:gd name="connsiteX2" fmla="*/ 1066800 w 1066800"/>
              <a:gd name="connsiteY2" fmla="*/ 600075 h 776288"/>
              <a:gd name="connsiteX3" fmla="*/ 0 w 1066800"/>
              <a:gd name="connsiteY3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776288">
                <a:moveTo>
                  <a:pt x="0" y="0"/>
                </a:moveTo>
                <a:lnTo>
                  <a:pt x="219075" y="776288"/>
                </a:lnTo>
                <a:lnTo>
                  <a:pt x="1066800" y="600075"/>
                </a:lnTo>
                <a:lnTo>
                  <a:pt x="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лилиния 6"/>
          <p:cNvSpPr/>
          <p:nvPr/>
        </p:nvSpPr>
        <p:spPr>
          <a:xfrm>
            <a:off x="1692002" y="980678"/>
            <a:ext cx="862012" cy="709612"/>
          </a:xfrm>
          <a:custGeom>
            <a:avLst/>
            <a:gdLst>
              <a:gd name="connsiteX0" fmla="*/ 0 w 862012"/>
              <a:gd name="connsiteY0" fmla="*/ 171450 h 709612"/>
              <a:gd name="connsiteX1" fmla="*/ 819150 w 862012"/>
              <a:gd name="connsiteY1" fmla="*/ 709612 h 709612"/>
              <a:gd name="connsiteX2" fmla="*/ 862012 w 862012"/>
              <a:gd name="connsiteY2" fmla="*/ 0 h 709612"/>
              <a:gd name="connsiteX3" fmla="*/ 0 w 862012"/>
              <a:gd name="connsiteY3" fmla="*/ 171450 h 7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012" h="709612">
                <a:moveTo>
                  <a:pt x="0" y="171450"/>
                </a:moveTo>
                <a:lnTo>
                  <a:pt x="819150" y="709612"/>
                </a:lnTo>
                <a:lnTo>
                  <a:pt x="862012" y="0"/>
                </a:lnTo>
                <a:lnTo>
                  <a:pt x="0" y="171450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20354" y="127979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ru-RU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8032" y="20162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</a:t>
            </a:r>
            <a:endParaRPr lang="ru-RU" sz="12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2060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</a:t>
            </a:r>
            <a:endParaRPr lang="ru-RU" sz="1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656184" y="9361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</a:t>
            </a:r>
            <a:endParaRPr lang="ru-RU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1296144" y="3710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4</a:t>
            </a:r>
            <a:endParaRPr lang="ru-RU" sz="1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341774" y="7916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</a:t>
            </a:r>
            <a:endParaRPr lang="ru-RU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329074" y="14401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04056" y="1800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080120" y="14401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008112" y="8640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800200" y="6480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1512168" y="16561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160240" y="10801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2" idx="0"/>
          </p:cNvCxnSpPr>
          <p:nvPr/>
        </p:nvCxnSpPr>
        <p:spPr>
          <a:xfrm flipH="1">
            <a:off x="144016" y="2271315"/>
            <a:ext cx="200198" cy="24896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5" idx="0"/>
          </p:cNvCxnSpPr>
          <p:nvPr/>
        </p:nvCxnSpPr>
        <p:spPr>
          <a:xfrm flipH="1">
            <a:off x="72008" y="1309290"/>
            <a:ext cx="476994" cy="5886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3" idx="1"/>
          </p:cNvCxnSpPr>
          <p:nvPr/>
        </p:nvCxnSpPr>
        <p:spPr>
          <a:xfrm flipH="1">
            <a:off x="1152128" y="2233215"/>
            <a:ext cx="216024" cy="28706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5" idx="0"/>
          </p:cNvCxnSpPr>
          <p:nvPr/>
        </p:nvCxnSpPr>
        <p:spPr>
          <a:xfrm flipH="1" flipV="1">
            <a:off x="216024" y="1080120"/>
            <a:ext cx="332978" cy="2291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6" idx="0"/>
          </p:cNvCxnSpPr>
          <p:nvPr/>
        </p:nvCxnSpPr>
        <p:spPr>
          <a:xfrm flipH="1" flipV="1">
            <a:off x="1296144" y="72008"/>
            <a:ext cx="186308" cy="3038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6" idx="1"/>
          </p:cNvCxnSpPr>
          <p:nvPr/>
        </p:nvCxnSpPr>
        <p:spPr>
          <a:xfrm flipH="1" flipV="1">
            <a:off x="1512168" y="936104"/>
            <a:ext cx="189359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7" idx="2"/>
          </p:cNvCxnSpPr>
          <p:nvPr/>
        </p:nvCxnSpPr>
        <p:spPr>
          <a:xfrm flipH="1" flipV="1">
            <a:off x="2448272" y="648072"/>
            <a:ext cx="105742" cy="33260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3" idx="1"/>
          </p:cNvCxnSpPr>
          <p:nvPr/>
        </p:nvCxnSpPr>
        <p:spPr>
          <a:xfrm>
            <a:off x="1368152" y="2233215"/>
            <a:ext cx="337740" cy="21505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4" idx="2"/>
          </p:cNvCxnSpPr>
          <p:nvPr/>
        </p:nvCxnSpPr>
        <p:spPr>
          <a:xfrm>
            <a:off x="2511152" y="1685528"/>
            <a:ext cx="153144" cy="2586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4" idx="1"/>
          </p:cNvCxnSpPr>
          <p:nvPr/>
        </p:nvCxnSpPr>
        <p:spPr>
          <a:xfrm>
            <a:off x="1687239" y="1152128"/>
            <a:ext cx="184969" cy="36004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7" idx="2"/>
          </p:cNvCxnSpPr>
          <p:nvPr/>
        </p:nvCxnSpPr>
        <p:spPr>
          <a:xfrm>
            <a:off x="2554014" y="980678"/>
            <a:ext cx="326306" cy="17145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2008" y="237626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33" name="TextBox 32"/>
          <p:cNvSpPr txBox="1"/>
          <p:nvPr/>
        </p:nvSpPr>
        <p:spPr>
          <a:xfrm>
            <a:off x="936104" y="244827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ru-RU" baseline="-25000" dirty="0"/>
          </a:p>
        </p:txBody>
      </p:sp>
      <p:sp>
        <p:nvSpPr>
          <p:cNvPr id="34" name="TextBox 33"/>
          <p:cNvSpPr txBox="1"/>
          <p:nvPr/>
        </p:nvSpPr>
        <p:spPr>
          <a:xfrm>
            <a:off x="0" y="12961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1273844" y="24482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endParaRPr lang="ru-RU" baseline="-25000" dirty="0"/>
          </a:p>
        </p:txBody>
      </p:sp>
      <p:sp>
        <p:nvSpPr>
          <p:cNvPr id="36" name="TextBox 35"/>
          <p:cNvSpPr txBox="1"/>
          <p:nvPr/>
        </p:nvSpPr>
        <p:spPr>
          <a:xfrm>
            <a:off x="2592288" y="151216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6</a:t>
            </a:r>
            <a:endParaRPr lang="ru-RU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1199134" y="64807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ru-RU" baseline="-25000" dirty="0"/>
          </a:p>
        </p:txBody>
      </p:sp>
      <p:sp>
        <p:nvSpPr>
          <p:cNvPr id="38" name="TextBox 37"/>
          <p:cNvSpPr txBox="1"/>
          <p:nvPr/>
        </p:nvSpPr>
        <p:spPr>
          <a:xfrm>
            <a:off x="1440160" y="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4</a:t>
            </a:r>
            <a:endParaRPr lang="ru-RU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2448272" y="50405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5</a:t>
            </a:r>
            <a:endParaRPr lang="ru-RU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144016" y="7920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endParaRPr lang="ru-RU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1728192" y="136815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r>
              <a:rPr lang="en-US" dirty="0" smtClean="0"/>
              <a:t>’</a:t>
            </a:r>
            <a:endParaRPr lang="ru-RU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2808312" y="86409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5</a:t>
            </a:r>
            <a:r>
              <a:rPr lang="en-US" dirty="0" smtClean="0"/>
              <a:t>’</a:t>
            </a:r>
            <a:endParaRPr lang="ru-RU" baseline="-25000" dirty="0"/>
          </a:p>
        </p:txBody>
      </p:sp>
      <p:cxnSp>
        <p:nvCxnSpPr>
          <p:cNvPr id="43" name="Прямая со стрелкой 42"/>
          <p:cNvCxnSpPr>
            <a:stCxn id="3" idx="1"/>
          </p:cNvCxnSpPr>
          <p:nvPr/>
        </p:nvCxnSpPr>
        <p:spPr>
          <a:xfrm>
            <a:off x="1368152" y="2233215"/>
            <a:ext cx="49708" cy="28706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05892" y="223224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’’</a:t>
            </a:r>
            <a:endParaRPr lang="ru-RU" baseline="-25000" dirty="0"/>
          </a:p>
        </p:txBody>
      </p:sp>
      <p:sp>
        <p:nvSpPr>
          <p:cNvPr id="45" name="Полилиния 44"/>
          <p:cNvSpPr/>
          <p:nvPr/>
        </p:nvSpPr>
        <p:spPr>
          <a:xfrm>
            <a:off x="539552" y="4293096"/>
            <a:ext cx="1014413" cy="952500"/>
          </a:xfrm>
          <a:custGeom>
            <a:avLst/>
            <a:gdLst>
              <a:gd name="connsiteX0" fmla="*/ 0 w 1014413"/>
              <a:gd name="connsiteY0" fmla="*/ 952500 h 952500"/>
              <a:gd name="connsiteX1" fmla="*/ 204788 w 1014413"/>
              <a:gd name="connsiteY1" fmla="*/ 0 h 952500"/>
              <a:gd name="connsiteX2" fmla="*/ 1014413 w 1014413"/>
              <a:gd name="connsiteY2" fmla="*/ 909638 h 952500"/>
              <a:gd name="connsiteX3" fmla="*/ 0 w 1014413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413" h="952500">
                <a:moveTo>
                  <a:pt x="0" y="952500"/>
                </a:moveTo>
                <a:lnTo>
                  <a:pt x="204788" y="0"/>
                </a:lnTo>
                <a:lnTo>
                  <a:pt x="1014413" y="909638"/>
                </a:lnTo>
                <a:lnTo>
                  <a:pt x="0" y="952500"/>
                </a:lnTo>
                <a:close/>
              </a:path>
            </a:pathLst>
          </a:cu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олилиния 45"/>
          <p:cNvSpPr/>
          <p:nvPr/>
        </p:nvSpPr>
        <p:spPr>
          <a:xfrm>
            <a:off x="749102" y="4126409"/>
            <a:ext cx="1133475" cy="1081087"/>
          </a:xfrm>
          <a:custGeom>
            <a:avLst/>
            <a:gdLst>
              <a:gd name="connsiteX0" fmla="*/ 0 w 1133475"/>
              <a:gd name="connsiteY0" fmla="*/ 161925 h 1081087"/>
              <a:gd name="connsiteX1" fmla="*/ 814388 w 1133475"/>
              <a:gd name="connsiteY1" fmla="*/ 1081087 h 1081087"/>
              <a:gd name="connsiteX2" fmla="*/ 1133475 w 1133475"/>
              <a:gd name="connsiteY2" fmla="*/ 0 h 1081087"/>
              <a:gd name="connsiteX3" fmla="*/ 0 w 1133475"/>
              <a:gd name="connsiteY3" fmla="*/ 161925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1081087">
                <a:moveTo>
                  <a:pt x="0" y="161925"/>
                </a:moveTo>
                <a:lnTo>
                  <a:pt x="814388" y="1081087"/>
                </a:lnTo>
                <a:lnTo>
                  <a:pt x="1133475" y="0"/>
                </a:lnTo>
                <a:lnTo>
                  <a:pt x="0" y="161925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Полилиния 46"/>
          <p:cNvSpPr/>
          <p:nvPr/>
        </p:nvSpPr>
        <p:spPr>
          <a:xfrm>
            <a:off x="1563490" y="4126409"/>
            <a:ext cx="1143000" cy="1081087"/>
          </a:xfrm>
          <a:custGeom>
            <a:avLst/>
            <a:gdLst>
              <a:gd name="connsiteX0" fmla="*/ 0 w 1143000"/>
              <a:gd name="connsiteY0" fmla="*/ 1081087 h 1081087"/>
              <a:gd name="connsiteX1" fmla="*/ 319087 w 1143000"/>
              <a:gd name="connsiteY1" fmla="*/ 0 h 1081087"/>
              <a:gd name="connsiteX2" fmla="*/ 1143000 w 1143000"/>
              <a:gd name="connsiteY2" fmla="*/ 533400 h 1081087"/>
              <a:gd name="connsiteX3" fmla="*/ 0 w 1143000"/>
              <a:gd name="connsiteY3" fmla="*/ 1081087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081087">
                <a:moveTo>
                  <a:pt x="0" y="1081087"/>
                </a:moveTo>
                <a:lnTo>
                  <a:pt x="319087" y="0"/>
                </a:lnTo>
                <a:lnTo>
                  <a:pt x="1143000" y="533400"/>
                </a:lnTo>
                <a:lnTo>
                  <a:pt x="0" y="1081087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Полилиния 47"/>
          <p:cNvSpPr/>
          <p:nvPr/>
        </p:nvSpPr>
        <p:spPr>
          <a:xfrm>
            <a:off x="744340" y="3354884"/>
            <a:ext cx="1143000" cy="928687"/>
          </a:xfrm>
          <a:custGeom>
            <a:avLst/>
            <a:gdLst>
              <a:gd name="connsiteX0" fmla="*/ 0 w 1143000"/>
              <a:gd name="connsiteY0" fmla="*/ 928687 h 928687"/>
              <a:gd name="connsiteX1" fmla="*/ 1143000 w 1143000"/>
              <a:gd name="connsiteY1" fmla="*/ 771525 h 928687"/>
              <a:gd name="connsiteX2" fmla="*/ 938212 w 1143000"/>
              <a:gd name="connsiteY2" fmla="*/ 0 h 928687"/>
              <a:gd name="connsiteX3" fmla="*/ 0 w 1143000"/>
              <a:gd name="connsiteY3" fmla="*/ 928687 h 92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928687">
                <a:moveTo>
                  <a:pt x="0" y="928687"/>
                </a:moveTo>
                <a:lnTo>
                  <a:pt x="1143000" y="771525"/>
                </a:lnTo>
                <a:lnTo>
                  <a:pt x="938212" y="0"/>
                </a:lnTo>
                <a:lnTo>
                  <a:pt x="0" y="928687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Полилиния 48"/>
          <p:cNvSpPr/>
          <p:nvPr/>
        </p:nvSpPr>
        <p:spPr>
          <a:xfrm>
            <a:off x="1677790" y="3350121"/>
            <a:ext cx="1066800" cy="776288"/>
          </a:xfrm>
          <a:custGeom>
            <a:avLst/>
            <a:gdLst>
              <a:gd name="connsiteX0" fmla="*/ 0 w 1066800"/>
              <a:gd name="connsiteY0" fmla="*/ 0 h 776288"/>
              <a:gd name="connsiteX1" fmla="*/ 219075 w 1066800"/>
              <a:gd name="connsiteY1" fmla="*/ 776288 h 776288"/>
              <a:gd name="connsiteX2" fmla="*/ 1066800 w 1066800"/>
              <a:gd name="connsiteY2" fmla="*/ 600075 h 776288"/>
              <a:gd name="connsiteX3" fmla="*/ 0 w 1066800"/>
              <a:gd name="connsiteY3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776288">
                <a:moveTo>
                  <a:pt x="0" y="0"/>
                </a:moveTo>
                <a:lnTo>
                  <a:pt x="219075" y="776288"/>
                </a:lnTo>
                <a:lnTo>
                  <a:pt x="1066800" y="600075"/>
                </a:lnTo>
                <a:lnTo>
                  <a:pt x="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Полилиния 49"/>
          <p:cNvSpPr/>
          <p:nvPr/>
        </p:nvSpPr>
        <p:spPr>
          <a:xfrm>
            <a:off x="1887340" y="3954959"/>
            <a:ext cx="862012" cy="709612"/>
          </a:xfrm>
          <a:custGeom>
            <a:avLst/>
            <a:gdLst>
              <a:gd name="connsiteX0" fmla="*/ 0 w 862012"/>
              <a:gd name="connsiteY0" fmla="*/ 171450 h 709612"/>
              <a:gd name="connsiteX1" fmla="*/ 819150 w 862012"/>
              <a:gd name="connsiteY1" fmla="*/ 709612 h 709612"/>
              <a:gd name="connsiteX2" fmla="*/ 862012 w 862012"/>
              <a:gd name="connsiteY2" fmla="*/ 0 h 709612"/>
              <a:gd name="connsiteX3" fmla="*/ 0 w 862012"/>
              <a:gd name="connsiteY3" fmla="*/ 171450 h 7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012" h="709612">
                <a:moveTo>
                  <a:pt x="0" y="171450"/>
                </a:moveTo>
                <a:lnTo>
                  <a:pt x="819150" y="709612"/>
                </a:lnTo>
                <a:lnTo>
                  <a:pt x="862012" y="0"/>
                </a:lnTo>
                <a:lnTo>
                  <a:pt x="0" y="171450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TextBox 50"/>
          <p:cNvSpPr txBox="1"/>
          <p:nvPr/>
        </p:nvSpPr>
        <p:spPr>
          <a:xfrm>
            <a:off x="699394" y="420945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ru-RU" sz="1200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483370" y="499050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</a:t>
            </a:r>
            <a:endParaRPr lang="ru-RU" sz="1200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1325166" y="484648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</a:t>
            </a:r>
            <a:endParaRPr lang="ru-RU" sz="12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1851522" y="391038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</a:t>
            </a:r>
            <a:endParaRPr lang="ru-RU" sz="12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491482" y="334535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4</a:t>
            </a:r>
            <a:endParaRPr lang="ru-RU" sz="1200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2524412" y="384941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</a:t>
            </a:r>
            <a:endParaRPr lang="ru-RU" sz="12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2524412" y="441444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sz="12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99394" y="47744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1275458" y="44144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1203450" y="38383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1995538" y="362235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62" name="TextBox 61"/>
          <p:cNvSpPr txBox="1"/>
          <p:nvPr/>
        </p:nvSpPr>
        <p:spPr>
          <a:xfrm>
            <a:off x="1707506" y="463046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ru-RU" dirty="0"/>
          </a:p>
        </p:txBody>
      </p:sp>
      <p:sp>
        <p:nvSpPr>
          <p:cNvPr id="63" name="TextBox 62"/>
          <p:cNvSpPr txBox="1"/>
          <p:nvPr/>
        </p:nvSpPr>
        <p:spPr>
          <a:xfrm>
            <a:off x="2355578" y="405440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p:cxnSp>
        <p:nvCxnSpPr>
          <p:cNvPr id="64" name="Прямая со стрелкой 63"/>
          <p:cNvCxnSpPr>
            <a:stCxn id="45" idx="0"/>
          </p:cNvCxnSpPr>
          <p:nvPr/>
        </p:nvCxnSpPr>
        <p:spPr>
          <a:xfrm flipH="1">
            <a:off x="339354" y="5245596"/>
            <a:ext cx="200198" cy="24896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48" idx="0"/>
          </p:cNvCxnSpPr>
          <p:nvPr/>
        </p:nvCxnSpPr>
        <p:spPr>
          <a:xfrm flipH="1">
            <a:off x="267346" y="4283571"/>
            <a:ext cx="476994" cy="5886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46" idx="1"/>
          </p:cNvCxnSpPr>
          <p:nvPr/>
        </p:nvCxnSpPr>
        <p:spPr>
          <a:xfrm flipH="1">
            <a:off x="1347466" y="5207496"/>
            <a:ext cx="216024" cy="28706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67346" y="535054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endParaRPr lang="ru-RU" baseline="-25000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31442" y="5422553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endParaRPr lang="ru-RU" baseline="-25000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195338" y="427042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endParaRPr lang="ru-RU" baseline="-25000" dirty="0">
              <a:solidFill>
                <a:srgbClr val="FF0000"/>
              </a:solidFill>
            </a:endParaRPr>
          </a:p>
        </p:txBody>
      </p:sp>
      <p:sp>
        <p:nvSpPr>
          <p:cNvPr id="88" name="Полилиния 87"/>
          <p:cNvSpPr/>
          <p:nvPr/>
        </p:nvSpPr>
        <p:spPr>
          <a:xfrm>
            <a:off x="3282330" y="4243759"/>
            <a:ext cx="1014413" cy="952500"/>
          </a:xfrm>
          <a:custGeom>
            <a:avLst/>
            <a:gdLst>
              <a:gd name="connsiteX0" fmla="*/ 0 w 1014413"/>
              <a:gd name="connsiteY0" fmla="*/ 952500 h 952500"/>
              <a:gd name="connsiteX1" fmla="*/ 204788 w 1014413"/>
              <a:gd name="connsiteY1" fmla="*/ 0 h 952500"/>
              <a:gd name="connsiteX2" fmla="*/ 1014413 w 1014413"/>
              <a:gd name="connsiteY2" fmla="*/ 909638 h 952500"/>
              <a:gd name="connsiteX3" fmla="*/ 0 w 1014413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413" h="952500">
                <a:moveTo>
                  <a:pt x="0" y="952500"/>
                </a:moveTo>
                <a:lnTo>
                  <a:pt x="204788" y="0"/>
                </a:lnTo>
                <a:lnTo>
                  <a:pt x="1014413" y="909638"/>
                </a:lnTo>
                <a:lnTo>
                  <a:pt x="0" y="952500"/>
                </a:lnTo>
                <a:close/>
              </a:path>
            </a:pathLst>
          </a:cu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9" name="Полилиния 88"/>
          <p:cNvSpPr/>
          <p:nvPr/>
        </p:nvSpPr>
        <p:spPr>
          <a:xfrm>
            <a:off x="3491880" y="4077072"/>
            <a:ext cx="1133475" cy="1081087"/>
          </a:xfrm>
          <a:custGeom>
            <a:avLst/>
            <a:gdLst>
              <a:gd name="connsiteX0" fmla="*/ 0 w 1133475"/>
              <a:gd name="connsiteY0" fmla="*/ 161925 h 1081087"/>
              <a:gd name="connsiteX1" fmla="*/ 814388 w 1133475"/>
              <a:gd name="connsiteY1" fmla="*/ 1081087 h 1081087"/>
              <a:gd name="connsiteX2" fmla="*/ 1133475 w 1133475"/>
              <a:gd name="connsiteY2" fmla="*/ 0 h 1081087"/>
              <a:gd name="connsiteX3" fmla="*/ 0 w 1133475"/>
              <a:gd name="connsiteY3" fmla="*/ 161925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1081087">
                <a:moveTo>
                  <a:pt x="0" y="161925"/>
                </a:moveTo>
                <a:lnTo>
                  <a:pt x="814388" y="1081087"/>
                </a:lnTo>
                <a:lnTo>
                  <a:pt x="1133475" y="0"/>
                </a:lnTo>
                <a:lnTo>
                  <a:pt x="0" y="161925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0" name="Полилиния 89"/>
          <p:cNvSpPr/>
          <p:nvPr/>
        </p:nvSpPr>
        <p:spPr>
          <a:xfrm>
            <a:off x="4306268" y="4077072"/>
            <a:ext cx="1143000" cy="1081087"/>
          </a:xfrm>
          <a:custGeom>
            <a:avLst/>
            <a:gdLst>
              <a:gd name="connsiteX0" fmla="*/ 0 w 1143000"/>
              <a:gd name="connsiteY0" fmla="*/ 1081087 h 1081087"/>
              <a:gd name="connsiteX1" fmla="*/ 319087 w 1143000"/>
              <a:gd name="connsiteY1" fmla="*/ 0 h 1081087"/>
              <a:gd name="connsiteX2" fmla="*/ 1143000 w 1143000"/>
              <a:gd name="connsiteY2" fmla="*/ 533400 h 1081087"/>
              <a:gd name="connsiteX3" fmla="*/ 0 w 1143000"/>
              <a:gd name="connsiteY3" fmla="*/ 1081087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081087">
                <a:moveTo>
                  <a:pt x="0" y="1081087"/>
                </a:moveTo>
                <a:lnTo>
                  <a:pt x="319087" y="0"/>
                </a:lnTo>
                <a:lnTo>
                  <a:pt x="1143000" y="533400"/>
                </a:lnTo>
                <a:lnTo>
                  <a:pt x="0" y="1081087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Полилиния 90"/>
          <p:cNvSpPr/>
          <p:nvPr/>
        </p:nvSpPr>
        <p:spPr>
          <a:xfrm>
            <a:off x="3487118" y="3305547"/>
            <a:ext cx="1143000" cy="928687"/>
          </a:xfrm>
          <a:custGeom>
            <a:avLst/>
            <a:gdLst>
              <a:gd name="connsiteX0" fmla="*/ 0 w 1143000"/>
              <a:gd name="connsiteY0" fmla="*/ 928687 h 928687"/>
              <a:gd name="connsiteX1" fmla="*/ 1143000 w 1143000"/>
              <a:gd name="connsiteY1" fmla="*/ 771525 h 928687"/>
              <a:gd name="connsiteX2" fmla="*/ 938212 w 1143000"/>
              <a:gd name="connsiteY2" fmla="*/ 0 h 928687"/>
              <a:gd name="connsiteX3" fmla="*/ 0 w 1143000"/>
              <a:gd name="connsiteY3" fmla="*/ 928687 h 92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928687">
                <a:moveTo>
                  <a:pt x="0" y="928687"/>
                </a:moveTo>
                <a:lnTo>
                  <a:pt x="1143000" y="771525"/>
                </a:lnTo>
                <a:lnTo>
                  <a:pt x="938212" y="0"/>
                </a:lnTo>
                <a:lnTo>
                  <a:pt x="0" y="928687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2" name="Полилиния 91"/>
          <p:cNvSpPr/>
          <p:nvPr/>
        </p:nvSpPr>
        <p:spPr>
          <a:xfrm>
            <a:off x="4420568" y="3300784"/>
            <a:ext cx="1066800" cy="776288"/>
          </a:xfrm>
          <a:custGeom>
            <a:avLst/>
            <a:gdLst>
              <a:gd name="connsiteX0" fmla="*/ 0 w 1066800"/>
              <a:gd name="connsiteY0" fmla="*/ 0 h 776288"/>
              <a:gd name="connsiteX1" fmla="*/ 219075 w 1066800"/>
              <a:gd name="connsiteY1" fmla="*/ 776288 h 776288"/>
              <a:gd name="connsiteX2" fmla="*/ 1066800 w 1066800"/>
              <a:gd name="connsiteY2" fmla="*/ 600075 h 776288"/>
              <a:gd name="connsiteX3" fmla="*/ 0 w 1066800"/>
              <a:gd name="connsiteY3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776288">
                <a:moveTo>
                  <a:pt x="0" y="0"/>
                </a:moveTo>
                <a:lnTo>
                  <a:pt x="219075" y="776288"/>
                </a:lnTo>
                <a:lnTo>
                  <a:pt x="1066800" y="600075"/>
                </a:lnTo>
                <a:lnTo>
                  <a:pt x="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3" name="Полилиния 92"/>
          <p:cNvSpPr/>
          <p:nvPr/>
        </p:nvSpPr>
        <p:spPr>
          <a:xfrm>
            <a:off x="4630118" y="3905622"/>
            <a:ext cx="862012" cy="709612"/>
          </a:xfrm>
          <a:custGeom>
            <a:avLst/>
            <a:gdLst>
              <a:gd name="connsiteX0" fmla="*/ 0 w 862012"/>
              <a:gd name="connsiteY0" fmla="*/ 171450 h 709612"/>
              <a:gd name="connsiteX1" fmla="*/ 819150 w 862012"/>
              <a:gd name="connsiteY1" fmla="*/ 709612 h 709612"/>
              <a:gd name="connsiteX2" fmla="*/ 862012 w 862012"/>
              <a:gd name="connsiteY2" fmla="*/ 0 h 709612"/>
              <a:gd name="connsiteX3" fmla="*/ 0 w 862012"/>
              <a:gd name="connsiteY3" fmla="*/ 171450 h 7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012" h="709612">
                <a:moveTo>
                  <a:pt x="0" y="171450"/>
                </a:moveTo>
                <a:lnTo>
                  <a:pt x="819150" y="709612"/>
                </a:lnTo>
                <a:lnTo>
                  <a:pt x="862012" y="0"/>
                </a:lnTo>
                <a:lnTo>
                  <a:pt x="0" y="171450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4" name="TextBox 93"/>
          <p:cNvSpPr txBox="1"/>
          <p:nvPr/>
        </p:nvSpPr>
        <p:spPr>
          <a:xfrm>
            <a:off x="3372682" y="42210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ru-RU" sz="1200" b="1" dirty="0"/>
          </a:p>
        </p:txBody>
      </p:sp>
      <p:sp>
        <p:nvSpPr>
          <p:cNvPr id="95" name="TextBox 94"/>
          <p:cNvSpPr txBox="1"/>
          <p:nvPr/>
        </p:nvSpPr>
        <p:spPr>
          <a:xfrm>
            <a:off x="3226148" y="49411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</a:t>
            </a:r>
            <a:endParaRPr lang="ru-RU" sz="12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3995936" y="494116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</a:t>
            </a:r>
            <a:endParaRPr lang="ru-RU" sz="1200" b="1" dirty="0"/>
          </a:p>
        </p:txBody>
      </p:sp>
      <p:sp>
        <p:nvSpPr>
          <p:cNvPr id="97" name="TextBox 96"/>
          <p:cNvSpPr txBox="1"/>
          <p:nvPr/>
        </p:nvSpPr>
        <p:spPr>
          <a:xfrm>
            <a:off x="4594300" y="38610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</a:t>
            </a:r>
            <a:endParaRPr lang="ru-RU" sz="1200" b="1" dirty="0"/>
          </a:p>
        </p:txBody>
      </p:sp>
      <p:sp>
        <p:nvSpPr>
          <p:cNvPr id="98" name="TextBox 97"/>
          <p:cNvSpPr txBox="1"/>
          <p:nvPr/>
        </p:nvSpPr>
        <p:spPr>
          <a:xfrm>
            <a:off x="4234260" y="329601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4</a:t>
            </a:r>
            <a:endParaRPr lang="ru-RU" sz="12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5267190" y="38000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</a:t>
            </a:r>
            <a:endParaRPr lang="ru-RU" sz="1200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5267190" y="43651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sz="1200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3442172" y="47251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4018236" y="43651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3946228" y="37890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4738316" y="357301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4450284" y="458112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5098356" y="400506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p:cxnSp>
        <p:nvCxnSpPr>
          <p:cNvPr id="107" name="Прямая со стрелкой 106"/>
          <p:cNvCxnSpPr>
            <a:stCxn id="88" idx="0"/>
          </p:cNvCxnSpPr>
          <p:nvPr/>
        </p:nvCxnSpPr>
        <p:spPr>
          <a:xfrm flipH="1">
            <a:off x="3082132" y="5196259"/>
            <a:ext cx="200198" cy="24896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91" idx="0"/>
          </p:cNvCxnSpPr>
          <p:nvPr/>
        </p:nvCxnSpPr>
        <p:spPr>
          <a:xfrm flipH="1">
            <a:off x="3010124" y="4234234"/>
            <a:ext cx="476994" cy="5886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stCxn id="89" idx="1"/>
          </p:cNvCxnSpPr>
          <p:nvPr/>
        </p:nvCxnSpPr>
        <p:spPr>
          <a:xfrm flipH="1">
            <a:off x="4090244" y="5158159"/>
            <a:ext cx="216024" cy="28706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91" idx="0"/>
          </p:cNvCxnSpPr>
          <p:nvPr/>
        </p:nvCxnSpPr>
        <p:spPr>
          <a:xfrm flipH="1" flipV="1">
            <a:off x="3154140" y="4005064"/>
            <a:ext cx="332978" cy="2291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92" idx="1"/>
          </p:cNvCxnSpPr>
          <p:nvPr/>
        </p:nvCxnSpPr>
        <p:spPr>
          <a:xfrm flipH="1" flipV="1">
            <a:off x="4450284" y="3861048"/>
            <a:ext cx="189359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010124" y="53012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119" name="TextBox 118"/>
          <p:cNvSpPr txBox="1"/>
          <p:nvPr/>
        </p:nvSpPr>
        <p:spPr>
          <a:xfrm>
            <a:off x="3874220" y="53732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ru-RU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938116" y="422108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121" name="TextBox 120"/>
          <p:cNvSpPr txBox="1"/>
          <p:nvPr/>
        </p:nvSpPr>
        <p:spPr>
          <a:xfrm>
            <a:off x="4211960" y="537321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endParaRPr lang="ru-RU" baseline="-25000" dirty="0">
              <a:solidFill>
                <a:srgbClr val="FF0000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4137250" y="35730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endParaRPr lang="ru-RU" baseline="-25000" dirty="0">
              <a:solidFill>
                <a:srgbClr val="FF0000"/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082132" y="371703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endParaRPr lang="ru-RU" baseline="-25000" dirty="0">
              <a:solidFill>
                <a:srgbClr val="FF0000"/>
              </a:solidFill>
            </a:endParaRPr>
          </a:p>
        </p:txBody>
      </p:sp>
      <p:cxnSp>
        <p:nvCxnSpPr>
          <p:cNvPr id="129" name="Прямая со стрелкой 128"/>
          <p:cNvCxnSpPr>
            <a:stCxn id="89" idx="1"/>
          </p:cNvCxnSpPr>
          <p:nvPr/>
        </p:nvCxnSpPr>
        <p:spPr>
          <a:xfrm>
            <a:off x="4306268" y="5158159"/>
            <a:ext cx="49708" cy="28706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3372682" y="400506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7</a:t>
            </a:r>
            <a:endParaRPr lang="ru-RU" sz="1200" b="1" dirty="0">
              <a:solidFill>
                <a:srgbClr val="FF0000"/>
              </a:solidFill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4139952" y="48691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8</a:t>
            </a:r>
            <a:endParaRPr lang="ru-RU" sz="1200" b="1" dirty="0">
              <a:solidFill>
                <a:srgbClr val="FF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187624" y="19168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8</a:t>
            </a:r>
            <a:endParaRPr lang="ru-RU" sz="1200" b="1" dirty="0"/>
          </a:p>
        </p:txBody>
      </p:sp>
      <p:sp>
        <p:nvSpPr>
          <p:cNvPr id="134" name="TextBox 133"/>
          <p:cNvSpPr txBox="1"/>
          <p:nvPr/>
        </p:nvSpPr>
        <p:spPr>
          <a:xfrm>
            <a:off x="420354" y="10527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7</a:t>
            </a:r>
            <a:endParaRPr lang="ru-RU" sz="1200" b="1" dirty="0"/>
          </a:p>
        </p:txBody>
      </p:sp>
      <p:sp>
        <p:nvSpPr>
          <p:cNvPr id="135" name="Полилиния 134"/>
          <p:cNvSpPr/>
          <p:nvPr/>
        </p:nvSpPr>
        <p:spPr>
          <a:xfrm>
            <a:off x="4146426" y="1318815"/>
            <a:ext cx="1014413" cy="952500"/>
          </a:xfrm>
          <a:custGeom>
            <a:avLst/>
            <a:gdLst>
              <a:gd name="connsiteX0" fmla="*/ 0 w 1014413"/>
              <a:gd name="connsiteY0" fmla="*/ 952500 h 952500"/>
              <a:gd name="connsiteX1" fmla="*/ 204788 w 1014413"/>
              <a:gd name="connsiteY1" fmla="*/ 0 h 952500"/>
              <a:gd name="connsiteX2" fmla="*/ 1014413 w 1014413"/>
              <a:gd name="connsiteY2" fmla="*/ 909638 h 952500"/>
              <a:gd name="connsiteX3" fmla="*/ 0 w 1014413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413" h="952500">
                <a:moveTo>
                  <a:pt x="0" y="952500"/>
                </a:moveTo>
                <a:lnTo>
                  <a:pt x="204788" y="0"/>
                </a:lnTo>
                <a:lnTo>
                  <a:pt x="1014413" y="909638"/>
                </a:lnTo>
                <a:lnTo>
                  <a:pt x="0" y="952500"/>
                </a:lnTo>
                <a:close/>
              </a:path>
            </a:pathLst>
          </a:cu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6" name="Полилиния 135"/>
          <p:cNvSpPr/>
          <p:nvPr/>
        </p:nvSpPr>
        <p:spPr>
          <a:xfrm>
            <a:off x="4355976" y="1152128"/>
            <a:ext cx="1133475" cy="1081087"/>
          </a:xfrm>
          <a:custGeom>
            <a:avLst/>
            <a:gdLst>
              <a:gd name="connsiteX0" fmla="*/ 0 w 1133475"/>
              <a:gd name="connsiteY0" fmla="*/ 161925 h 1081087"/>
              <a:gd name="connsiteX1" fmla="*/ 814388 w 1133475"/>
              <a:gd name="connsiteY1" fmla="*/ 1081087 h 1081087"/>
              <a:gd name="connsiteX2" fmla="*/ 1133475 w 1133475"/>
              <a:gd name="connsiteY2" fmla="*/ 0 h 1081087"/>
              <a:gd name="connsiteX3" fmla="*/ 0 w 1133475"/>
              <a:gd name="connsiteY3" fmla="*/ 161925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1081087">
                <a:moveTo>
                  <a:pt x="0" y="161925"/>
                </a:moveTo>
                <a:lnTo>
                  <a:pt x="814388" y="1081087"/>
                </a:lnTo>
                <a:lnTo>
                  <a:pt x="1133475" y="0"/>
                </a:lnTo>
                <a:lnTo>
                  <a:pt x="0" y="161925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Полилиния 136"/>
          <p:cNvSpPr/>
          <p:nvPr/>
        </p:nvSpPr>
        <p:spPr>
          <a:xfrm>
            <a:off x="5170364" y="1152128"/>
            <a:ext cx="1143000" cy="1081087"/>
          </a:xfrm>
          <a:custGeom>
            <a:avLst/>
            <a:gdLst>
              <a:gd name="connsiteX0" fmla="*/ 0 w 1143000"/>
              <a:gd name="connsiteY0" fmla="*/ 1081087 h 1081087"/>
              <a:gd name="connsiteX1" fmla="*/ 319087 w 1143000"/>
              <a:gd name="connsiteY1" fmla="*/ 0 h 1081087"/>
              <a:gd name="connsiteX2" fmla="*/ 1143000 w 1143000"/>
              <a:gd name="connsiteY2" fmla="*/ 533400 h 1081087"/>
              <a:gd name="connsiteX3" fmla="*/ 0 w 1143000"/>
              <a:gd name="connsiteY3" fmla="*/ 1081087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081087">
                <a:moveTo>
                  <a:pt x="0" y="1081087"/>
                </a:moveTo>
                <a:lnTo>
                  <a:pt x="319087" y="0"/>
                </a:lnTo>
                <a:lnTo>
                  <a:pt x="1143000" y="533400"/>
                </a:lnTo>
                <a:lnTo>
                  <a:pt x="0" y="1081087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Полилиния 137"/>
          <p:cNvSpPr/>
          <p:nvPr/>
        </p:nvSpPr>
        <p:spPr>
          <a:xfrm>
            <a:off x="4351214" y="380603"/>
            <a:ext cx="1143000" cy="928687"/>
          </a:xfrm>
          <a:custGeom>
            <a:avLst/>
            <a:gdLst>
              <a:gd name="connsiteX0" fmla="*/ 0 w 1143000"/>
              <a:gd name="connsiteY0" fmla="*/ 928687 h 928687"/>
              <a:gd name="connsiteX1" fmla="*/ 1143000 w 1143000"/>
              <a:gd name="connsiteY1" fmla="*/ 771525 h 928687"/>
              <a:gd name="connsiteX2" fmla="*/ 938212 w 1143000"/>
              <a:gd name="connsiteY2" fmla="*/ 0 h 928687"/>
              <a:gd name="connsiteX3" fmla="*/ 0 w 1143000"/>
              <a:gd name="connsiteY3" fmla="*/ 928687 h 92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928687">
                <a:moveTo>
                  <a:pt x="0" y="928687"/>
                </a:moveTo>
                <a:lnTo>
                  <a:pt x="1143000" y="771525"/>
                </a:lnTo>
                <a:lnTo>
                  <a:pt x="938212" y="0"/>
                </a:lnTo>
                <a:lnTo>
                  <a:pt x="0" y="928687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Полилиния 138"/>
          <p:cNvSpPr/>
          <p:nvPr/>
        </p:nvSpPr>
        <p:spPr>
          <a:xfrm>
            <a:off x="5284664" y="375840"/>
            <a:ext cx="1066800" cy="776288"/>
          </a:xfrm>
          <a:custGeom>
            <a:avLst/>
            <a:gdLst>
              <a:gd name="connsiteX0" fmla="*/ 0 w 1066800"/>
              <a:gd name="connsiteY0" fmla="*/ 0 h 776288"/>
              <a:gd name="connsiteX1" fmla="*/ 219075 w 1066800"/>
              <a:gd name="connsiteY1" fmla="*/ 776288 h 776288"/>
              <a:gd name="connsiteX2" fmla="*/ 1066800 w 1066800"/>
              <a:gd name="connsiteY2" fmla="*/ 600075 h 776288"/>
              <a:gd name="connsiteX3" fmla="*/ 0 w 1066800"/>
              <a:gd name="connsiteY3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776288">
                <a:moveTo>
                  <a:pt x="0" y="0"/>
                </a:moveTo>
                <a:lnTo>
                  <a:pt x="219075" y="776288"/>
                </a:lnTo>
                <a:lnTo>
                  <a:pt x="1066800" y="600075"/>
                </a:lnTo>
                <a:lnTo>
                  <a:pt x="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0" name="Полилиния 139"/>
          <p:cNvSpPr/>
          <p:nvPr/>
        </p:nvSpPr>
        <p:spPr>
          <a:xfrm>
            <a:off x="5494214" y="980678"/>
            <a:ext cx="862012" cy="709612"/>
          </a:xfrm>
          <a:custGeom>
            <a:avLst/>
            <a:gdLst>
              <a:gd name="connsiteX0" fmla="*/ 0 w 862012"/>
              <a:gd name="connsiteY0" fmla="*/ 171450 h 709612"/>
              <a:gd name="connsiteX1" fmla="*/ 819150 w 862012"/>
              <a:gd name="connsiteY1" fmla="*/ 709612 h 709612"/>
              <a:gd name="connsiteX2" fmla="*/ 862012 w 862012"/>
              <a:gd name="connsiteY2" fmla="*/ 0 h 709612"/>
              <a:gd name="connsiteX3" fmla="*/ 0 w 862012"/>
              <a:gd name="connsiteY3" fmla="*/ 171450 h 7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012" h="709612">
                <a:moveTo>
                  <a:pt x="0" y="171450"/>
                </a:moveTo>
                <a:lnTo>
                  <a:pt x="819150" y="709612"/>
                </a:lnTo>
                <a:lnTo>
                  <a:pt x="862012" y="0"/>
                </a:lnTo>
                <a:lnTo>
                  <a:pt x="0" y="171450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TextBox 140"/>
          <p:cNvSpPr txBox="1"/>
          <p:nvPr/>
        </p:nvSpPr>
        <p:spPr>
          <a:xfrm>
            <a:off x="4236778" y="127979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ru-RU" sz="1200" b="1" dirty="0"/>
          </a:p>
        </p:txBody>
      </p:sp>
      <p:sp>
        <p:nvSpPr>
          <p:cNvPr id="142" name="TextBox 141"/>
          <p:cNvSpPr txBox="1"/>
          <p:nvPr/>
        </p:nvSpPr>
        <p:spPr>
          <a:xfrm>
            <a:off x="4090244" y="20162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</a:t>
            </a:r>
            <a:endParaRPr lang="ru-RU" sz="1200" b="1" dirty="0"/>
          </a:p>
        </p:txBody>
      </p:sp>
      <p:sp>
        <p:nvSpPr>
          <p:cNvPr id="143" name="TextBox 142"/>
          <p:cNvSpPr txBox="1"/>
          <p:nvPr/>
        </p:nvSpPr>
        <p:spPr>
          <a:xfrm>
            <a:off x="4917828" y="2060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</a:t>
            </a:r>
            <a:endParaRPr lang="ru-RU" sz="1200" b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5458396" y="9361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</a:t>
            </a:r>
            <a:endParaRPr lang="ru-RU" sz="1200" b="1" dirty="0"/>
          </a:p>
        </p:txBody>
      </p:sp>
      <p:sp>
        <p:nvSpPr>
          <p:cNvPr id="145" name="TextBox 144"/>
          <p:cNvSpPr txBox="1"/>
          <p:nvPr/>
        </p:nvSpPr>
        <p:spPr>
          <a:xfrm>
            <a:off x="5098356" y="3710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4</a:t>
            </a:r>
            <a:endParaRPr lang="ru-RU" sz="1200" b="1" dirty="0"/>
          </a:p>
        </p:txBody>
      </p:sp>
      <p:sp>
        <p:nvSpPr>
          <p:cNvPr id="146" name="TextBox 145"/>
          <p:cNvSpPr txBox="1"/>
          <p:nvPr/>
        </p:nvSpPr>
        <p:spPr>
          <a:xfrm>
            <a:off x="6131286" y="875129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</a:t>
            </a:r>
            <a:endParaRPr lang="ru-RU" sz="1200" b="1" dirty="0"/>
          </a:p>
        </p:txBody>
      </p:sp>
      <p:sp>
        <p:nvSpPr>
          <p:cNvPr id="147" name="TextBox 146"/>
          <p:cNvSpPr txBox="1"/>
          <p:nvPr/>
        </p:nvSpPr>
        <p:spPr>
          <a:xfrm>
            <a:off x="6131286" y="14401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sz="1200" b="1" dirty="0"/>
          </a:p>
        </p:txBody>
      </p:sp>
      <p:sp>
        <p:nvSpPr>
          <p:cNvPr id="148" name="TextBox 147"/>
          <p:cNvSpPr txBox="1"/>
          <p:nvPr/>
        </p:nvSpPr>
        <p:spPr>
          <a:xfrm>
            <a:off x="4306268" y="1800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149" name="TextBox 148"/>
          <p:cNvSpPr txBox="1"/>
          <p:nvPr/>
        </p:nvSpPr>
        <p:spPr>
          <a:xfrm>
            <a:off x="4882332" y="14401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50" name="TextBox 149"/>
          <p:cNvSpPr txBox="1"/>
          <p:nvPr/>
        </p:nvSpPr>
        <p:spPr>
          <a:xfrm>
            <a:off x="4810324" y="8640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51" name="TextBox 150"/>
          <p:cNvSpPr txBox="1"/>
          <p:nvPr/>
        </p:nvSpPr>
        <p:spPr>
          <a:xfrm>
            <a:off x="5602412" y="6480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152" name="TextBox 151"/>
          <p:cNvSpPr txBox="1"/>
          <p:nvPr/>
        </p:nvSpPr>
        <p:spPr>
          <a:xfrm>
            <a:off x="5314380" y="16561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ru-RU" dirty="0"/>
          </a:p>
        </p:txBody>
      </p:sp>
      <p:sp>
        <p:nvSpPr>
          <p:cNvPr id="153" name="TextBox 152"/>
          <p:cNvSpPr txBox="1"/>
          <p:nvPr/>
        </p:nvSpPr>
        <p:spPr>
          <a:xfrm>
            <a:off x="5962452" y="10801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p:cxnSp>
        <p:nvCxnSpPr>
          <p:cNvPr id="154" name="Прямая со стрелкой 153"/>
          <p:cNvCxnSpPr>
            <a:stCxn id="135" idx="0"/>
          </p:cNvCxnSpPr>
          <p:nvPr/>
        </p:nvCxnSpPr>
        <p:spPr>
          <a:xfrm flipH="1">
            <a:off x="3946228" y="2271315"/>
            <a:ext cx="200198" cy="24896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38" idx="0"/>
          </p:cNvCxnSpPr>
          <p:nvPr/>
        </p:nvCxnSpPr>
        <p:spPr>
          <a:xfrm flipH="1">
            <a:off x="3874220" y="1309290"/>
            <a:ext cx="476994" cy="5886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136" idx="1"/>
          </p:cNvCxnSpPr>
          <p:nvPr/>
        </p:nvCxnSpPr>
        <p:spPr>
          <a:xfrm flipH="1">
            <a:off x="4954340" y="2233215"/>
            <a:ext cx="216024" cy="28706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Прямая со стрелкой 156"/>
          <p:cNvCxnSpPr>
            <a:stCxn id="138" idx="0"/>
          </p:cNvCxnSpPr>
          <p:nvPr/>
        </p:nvCxnSpPr>
        <p:spPr>
          <a:xfrm flipH="1" flipV="1">
            <a:off x="4018236" y="1080120"/>
            <a:ext cx="332978" cy="2291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39" idx="0"/>
          </p:cNvCxnSpPr>
          <p:nvPr/>
        </p:nvCxnSpPr>
        <p:spPr>
          <a:xfrm flipH="1" flipV="1">
            <a:off x="5098356" y="72008"/>
            <a:ext cx="186308" cy="3038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Прямая со стрелкой 158"/>
          <p:cNvCxnSpPr>
            <a:stCxn id="139" idx="1"/>
          </p:cNvCxnSpPr>
          <p:nvPr/>
        </p:nvCxnSpPr>
        <p:spPr>
          <a:xfrm flipH="1" flipV="1">
            <a:off x="5314380" y="936104"/>
            <a:ext cx="189359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3874220" y="237626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166" name="TextBox 165"/>
          <p:cNvSpPr txBox="1"/>
          <p:nvPr/>
        </p:nvSpPr>
        <p:spPr>
          <a:xfrm>
            <a:off x="4738316" y="244827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ru-RU" baseline="-25000" dirty="0"/>
          </a:p>
        </p:txBody>
      </p:sp>
      <p:sp>
        <p:nvSpPr>
          <p:cNvPr id="167" name="TextBox 166"/>
          <p:cNvSpPr txBox="1"/>
          <p:nvPr/>
        </p:nvSpPr>
        <p:spPr>
          <a:xfrm>
            <a:off x="3802212" y="12961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168" name="TextBox 167"/>
          <p:cNvSpPr txBox="1"/>
          <p:nvPr/>
        </p:nvSpPr>
        <p:spPr>
          <a:xfrm>
            <a:off x="5076056" y="24482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endParaRPr lang="ru-RU" baseline="-25000" dirty="0"/>
          </a:p>
        </p:txBody>
      </p:sp>
      <p:sp>
        <p:nvSpPr>
          <p:cNvPr id="170" name="TextBox 169"/>
          <p:cNvSpPr txBox="1"/>
          <p:nvPr/>
        </p:nvSpPr>
        <p:spPr>
          <a:xfrm>
            <a:off x="5001346" y="64807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ru-RU" baseline="-25000" dirty="0"/>
          </a:p>
        </p:txBody>
      </p:sp>
      <p:sp>
        <p:nvSpPr>
          <p:cNvPr id="171" name="TextBox 170"/>
          <p:cNvSpPr txBox="1"/>
          <p:nvPr/>
        </p:nvSpPr>
        <p:spPr>
          <a:xfrm>
            <a:off x="5242372" y="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4</a:t>
            </a:r>
            <a:endParaRPr lang="ru-RU" baseline="-25000" dirty="0">
              <a:solidFill>
                <a:srgbClr val="FF0000"/>
              </a:solidFill>
            </a:endParaRPr>
          </a:p>
        </p:txBody>
      </p:sp>
      <p:sp>
        <p:nvSpPr>
          <p:cNvPr id="173" name="TextBox 172"/>
          <p:cNvSpPr txBox="1"/>
          <p:nvPr/>
        </p:nvSpPr>
        <p:spPr>
          <a:xfrm>
            <a:off x="3946228" y="7920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endParaRPr lang="ru-RU" baseline="-25000" dirty="0"/>
          </a:p>
        </p:txBody>
      </p:sp>
      <p:cxnSp>
        <p:nvCxnSpPr>
          <p:cNvPr id="176" name="Прямая со стрелкой 175"/>
          <p:cNvCxnSpPr>
            <a:stCxn id="136" idx="1"/>
          </p:cNvCxnSpPr>
          <p:nvPr/>
        </p:nvCxnSpPr>
        <p:spPr>
          <a:xfrm>
            <a:off x="5170364" y="2233215"/>
            <a:ext cx="49708" cy="28706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4989836" y="19168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8</a:t>
            </a:r>
            <a:endParaRPr lang="ru-RU" sz="12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4222566" y="10527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7</a:t>
            </a:r>
            <a:endParaRPr lang="ru-RU" sz="1200" b="1" dirty="0"/>
          </a:p>
        </p:txBody>
      </p:sp>
      <p:sp>
        <p:nvSpPr>
          <p:cNvPr id="180" name="Полилиния 179"/>
          <p:cNvSpPr/>
          <p:nvPr/>
        </p:nvSpPr>
        <p:spPr>
          <a:xfrm>
            <a:off x="6882730" y="1318815"/>
            <a:ext cx="1014413" cy="952500"/>
          </a:xfrm>
          <a:custGeom>
            <a:avLst/>
            <a:gdLst>
              <a:gd name="connsiteX0" fmla="*/ 0 w 1014413"/>
              <a:gd name="connsiteY0" fmla="*/ 952500 h 952500"/>
              <a:gd name="connsiteX1" fmla="*/ 204788 w 1014413"/>
              <a:gd name="connsiteY1" fmla="*/ 0 h 952500"/>
              <a:gd name="connsiteX2" fmla="*/ 1014413 w 1014413"/>
              <a:gd name="connsiteY2" fmla="*/ 909638 h 952500"/>
              <a:gd name="connsiteX3" fmla="*/ 0 w 1014413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413" h="952500">
                <a:moveTo>
                  <a:pt x="0" y="952500"/>
                </a:moveTo>
                <a:lnTo>
                  <a:pt x="204788" y="0"/>
                </a:lnTo>
                <a:lnTo>
                  <a:pt x="1014413" y="909638"/>
                </a:lnTo>
                <a:lnTo>
                  <a:pt x="0" y="952500"/>
                </a:lnTo>
                <a:close/>
              </a:path>
            </a:pathLst>
          </a:cu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1" name="Полилиния 180"/>
          <p:cNvSpPr/>
          <p:nvPr/>
        </p:nvSpPr>
        <p:spPr>
          <a:xfrm>
            <a:off x="7092280" y="1152128"/>
            <a:ext cx="1133475" cy="1081087"/>
          </a:xfrm>
          <a:custGeom>
            <a:avLst/>
            <a:gdLst>
              <a:gd name="connsiteX0" fmla="*/ 0 w 1133475"/>
              <a:gd name="connsiteY0" fmla="*/ 161925 h 1081087"/>
              <a:gd name="connsiteX1" fmla="*/ 814388 w 1133475"/>
              <a:gd name="connsiteY1" fmla="*/ 1081087 h 1081087"/>
              <a:gd name="connsiteX2" fmla="*/ 1133475 w 1133475"/>
              <a:gd name="connsiteY2" fmla="*/ 0 h 1081087"/>
              <a:gd name="connsiteX3" fmla="*/ 0 w 1133475"/>
              <a:gd name="connsiteY3" fmla="*/ 161925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1081087">
                <a:moveTo>
                  <a:pt x="0" y="161925"/>
                </a:moveTo>
                <a:lnTo>
                  <a:pt x="814388" y="1081087"/>
                </a:lnTo>
                <a:lnTo>
                  <a:pt x="1133475" y="0"/>
                </a:lnTo>
                <a:lnTo>
                  <a:pt x="0" y="161925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2" name="Полилиния 181"/>
          <p:cNvSpPr/>
          <p:nvPr/>
        </p:nvSpPr>
        <p:spPr>
          <a:xfrm>
            <a:off x="7906668" y="1152128"/>
            <a:ext cx="1143000" cy="1081087"/>
          </a:xfrm>
          <a:custGeom>
            <a:avLst/>
            <a:gdLst>
              <a:gd name="connsiteX0" fmla="*/ 0 w 1143000"/>
              <a:gd name="connsiteY0" fmla="*/ 1081087 h 1081087"/>
              <a:gd name="connsiteX1" fmla="*/ 319087 w 1143000"/>
              <a:gd name="connsiteY1" fmla="*/ 0 h 1081087"/>
              <a:gd name="connsiteX2" fmla="*/ 1143000 w 1143000"/>
              <a:gd name="connsiteY2" fmla="*/ 533400 h 1081087"/>
              <a:gd name="connsiteX3" fmla="*/ 0 w 1143000"/>
              <a:gd name="connsiteY3" fmla="*/ 1081087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081087">
                <a:moveTo>
                  <a:pt x="0" y="1081087"/>
                </a:moveTo>
                <a:lnTo>
                  <a:pt x="319087" y="0"/>
                </a:lnTo>
                <a:lnTo>
                  <a:pt x="1143000" y="533400"/>
                </a:lnTo>
                <a:lnTo>
                  <a:pt x="0" y="1081087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3" name="Полилиния 182"/>
          <p:cNvSpPr/>
          <p:nvPr/>
        </p:nvSpPr>
        <p:spPr>
          <a:xfrm>
            <a:off x="7087518" y="380603"/>
            <a:ext cx="1143000" cy="928687"/>
          </a:xfrm>
          <a:custGeom>
            <a:avLst/>
            <a:gdLst>
              <a:gd name="connsiteX0" fmla="*/ 0 w 1143000"/>
              <a:gd name="connsiteY0" fmla="*/ 928687 h 928687"/>
              <a:gd name="connsiteX1" fmla="*/ 1143000 w 1143000"/>
              <a:gd name="connsiteY1" fmla="*/ 771525 h 928687"/>
              <a:gd name="connsiteX2" fmla="*/ 938212 w 1143000"/>
              <a:gd name="connsiteY2" fmla="*/ 0 h 928687"/>
              <a:gd name="connsiteX3" fmla="*/ 0 w 1143000"/>
              <a:gd name="connsiteY3" fmla="*/ 928687 h 92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928687">
                <a:moveTo>
                  <a:pt x="0" y="928687"/>
                </a:moveTo>
                <a:lnTo>
                  <a:pt x="1143000" y="771525"/>
                </a:lnTo>
                <a:lnTo>
                  <a:pt x="938212" y="0"/>
                </a:lnTo>
                <a:lnTo>
                  <a:pt x="0" y="928687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4" name="Полилиния 183"/>
          <p:cNvSpPr/>
          <p:nvPr/>
        </p:nvSpPr>
        <p:spPr>
          <a:xfrm>
            <a:off x="8020968" y="375840"/>
            <a:ext cx="1066800" cy="776288"/>
          </a:xfrm>
          <a:custGeom>
            <a:avLst/>
            <a:gdLst>
              <a:gd name="connsiteX0" fmla="*/ 0 w 1066800"/>
              <a:gd name="connsiteY0" fmla="*/ 0 h 776288"/>
              <a:gd name="connsiteX1" fmla="*/ 219075 w 1066800"/>
              <a:gd name="connsiteY1" fmla="*/ 776288 h 776288"/>
              <a:gd name="connsiteX2" fmla="*/ 1066800 w 1066800"/>
              <a:gd name="connsiteY2" fmla="*/ 600075 h 776288"/>
              <a:gd name="connsiteX3" fmla="*/ 0 w 1066800"/>
              <a:gd name="connsiteY3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776288">
                <a:moveTo>
                  <a:pt x="0" y="0"/>
                </a:moveTo>
                <a:lnTo>
                  <a:pt x="219075" y="776288"/>
                </a:lnTo>
                <a:lnTo>
                  <a:pt x="1066800" y="600075"/>
                </a:lnTo>
                <a:lnTo>
                  <a:pt x="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5" name="Полилиния 184"/>
          <p:cNvSpPr/>
          <p:nvPr/>
        </p:nvSpPr>
        <p:spPr>
          <a:xfrm>
            <a:off x="8230518" y="980678"/>
            <a:ext cx="862012" cy="709612"/>
          </a:xfrm>
          <a:custGeom>
            <a:avLst/>
            <a:gdLst>
              <a:gd name="connsiteX0" fmla="*/ 0 w 862012"/>
              <a:gd name="connsiteY0" fmla="*/ 171450 h 709612"/>
              <a:gd name="connsiteX1" fmla="*/ 819150 w 862012"/>
              <a:gd name="connsiteY1" fmla="*/ 709612 h 709612"/>
              <a:gd name="connsiteX2" fmla="*/ 862012 w 862012"/>
              <a:gd name="connsiteY2" fmla="*/ 0 h 709612"/>
              <a:gd name="connsiteX3" fmla="*/ 0 w 862012"/>
              <a:gd name="connsiteY3" fmla="*/ 171450 h 7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012" h="709612">
                <a:moveTo>
                  <a:pt x="0" y="171450"/>
                </a:moveTo>
                <a:lnTo>
                  <a:pt x="819150" y="709612"/>
                </a:lnTo>
                <a:lnTo>
                  <a:pt x="862012" y="0"/>
                </a:lnTo>
                <a:lnTo>
                  <a:pt x="0" y="171450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6" name="TextBox 185"/>
          <p:cNvSpPr txBox="1"/>
          <p:nvPr/>
        </p:nvSpPr>
        <p:spPr>
          <a:xfrm>
            <a:off x="6973082" y="127979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ru-RU" sz="1200" b="1" dirty="0"/>
          </a:p>
        </p:txBody>
      </p:sp>
      <p:sp>
        <p:nvSpPr>
          <p:cNvPr id="187" name="TextBox 186"/>
          <p:cNvSpPr txBox="1"/>
          <p:nvPr/>
        </p:nvSpPr>
        <p:spPr>
          <a:xfrm>
            <a:off x="6826548" y="201622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</a:t>
            </a:r>
            <a:endParaRPr lang="ru-RU" sz="1200" b="1" dirty="0"/>
          </a:p>
        </p:txBody>
      </p:sp>
      <p:sp>
        <p:nvSpPr>
          <p:cNvPr id="188" name="TextBox 187"/>
          <p:cNvSpPr txBox="1"/>
          <p:nvPr/>
        </p:nvSpPr>
        <p:spPr>
          <a:xfrm>
            <a:off x="7654132" y="206084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</a:t>
            </a:r>
            <a:endParaRPr lang="ru-RU" sz="1200" b="1" dirty="0"/>
          </a:p>
        </p:txBody>
      </p:sp>
      <p:sp>
        <p:nvSpPr>
          <p:cNvPr id="189" name="TextBox 188"/>
          <p:cNvSpPr txBox="1"/>
          <p:nvPr/>
        </p:nvSpPr>
        <p:spPr>
          <a:xfrm>
            <a:off x="8194700" y="9361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</a:t>
            </a:r>
            <a:endParaRPr lang="ru-RU" sz="1200" b="1" dirty="0"/>
          </a:p>
        </p:txBody>
      </p:sp>
      <p:sp>
        <p:nvSpPr>
          <p:cNvPr id="190" name="TextBox 189"/>
          <p:cNvSpPr txBox="1"/>
          <p:nvPr/>
        </p:nvSpPr>
        <p:spPr>
          <a:xfrm>
            <a:off x="7834660" y="3710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4</a:t>
            </a:r>
            <a:endParaRPr lang="ru-RU" sz="1200" b="1" dirty="0"/>
          </a:p>
        </p:txBody>
      </p:sp>
      <p:sp>
        <p:nvSpPr>
          <p:cNvPr id="191" name="TextBox 190"/>
          <p:cNvSpPr txBox="1"/>
          <p:nvPr/>
        </p:nvSpPr>
        <p:spPr>
          <a:xfrm>
            <a:off x="8867590" y="8240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</a:t>
            </a:r>
            <a:endParaRPr lang="ru-RU" sz="1200" b="1" dirty="0"/>
          </a:p>
        </p:txBody>
      </p:sp>
      <p:sp>
        <p:nvSpPr>
          <p:cNvPr id="192" name="TextBox 191"/>
          <p:cNvSpPr txBox="1"/>
          <p:nvPr/>
        </p:nvSpPr>
        <p:spPr>
          <a:xfrm>
            <a:off x="8867590" y="144016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sz="1200" b="1" dirty="0"/>
          </a:p>
        </p:txBody>
      </p:sp>
      <p:sp>
        <p:nvSpPr>
          <p:cNvPr id="193" name="TextBox 192"/>
          <p:cNvSpPr txBox="1"/>
          <p:nvPr/>
        </p:nvSpPr>
        <p:spPr>
          <a:xfrm>
            <a:off x="7042572" y="18002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194" name="TextBox 193"/>
          <p:cNvSpPr txBox="1"/>
          <p:nvPr/>
        </p:nvSpPr>
        <p:spPr>
          <a:xfrm>
            <a:off x="7618636" y="14401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195" name="TextBox 194"/>
          <p:cNvSpPr txBox="1"/>
          <p:nvPr/>
        </p:nvSpPr>
        <p:spPr>
          <a:xfrm>
            <a:off x="7546628" y="8640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196" name="TextBox 195"/>
          <p:cNvSpPr txBox="1"/>
          <p:nvPr/>
        </p:nvSpPr>
        <p:spPr>
          <a:xfrm>
            <a:off x="8338716" y="6480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197" name="TextBox 196"/>
          <p:cNvSpPr txBox="1"/>
          <p:nvPr/>
        </p:nvSpPr>
        <p:spPr>
          <a:xfrm>
            <a:off x="8050684" y="16561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ru-RU" dirty="0"/>
          </a:p>
        </p:txBody>
      </p:sp>
      <p:sp>
        <p:nvSpPr>
          <p:cNvPr id="198" name="TextBox 197"/>
          <p:cNvSpPr txBox="1"/>
          <p:nvPr/>
        </p:nvSpPr>
        <p:spPr>
          <a:xfrm>
            <a:off x="8698756" y="108012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p:cxnSp>
        <p:nvCxnSpPr>
          <p:cNvPr id="199" name="Прямая со стрелкой 198"/>
          <p:cNvCxnSpPr>
            <a:stCxn id="180" idx="0"/>
          </p:cNvCxnSpPr>
          <p:nvPr/>
        </p:nvCxnSpPr>
        <p:spPr>
          <a:xfrm flipH="1">
            <a:off x="6682532" y="2271315"/>
            <a:ext cx="200198" cy="24896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/>
          <p:cNvCxnSpPr>
            <a:stCxn id="183" idx="0"/>
          </p:cNvCxnSpPr>
          <p:nvPr/>
        </p:nvCxnSpPr>
        <p:spPr>
          <a:xfrm flipH="1">
            <a:off x="6610524" y="1309290"/>
            <a:ext cx="476994" cy="5886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 стрелкой 200"/>
          <p:cNvCxnSpPr>
            <a:stCxn id="181" idx="1"/>
          </p:cNvCxnSpPr>
          <p:nvPr/>
        </p:nvCxnSpPr>
        <p:spPr>
          <a:xfrm flipH="1">
            <a:off x="7690644" y="2233215"/>
            <a:ext cx="216024" cy="28706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stCxn id="183" idx="0"/>
          </p:cNvCxnSpPr>
          <p:nvPr/>
        </p:nvCxnSpPr>
        <p:spPr>
          <a:xfrm flipH="1" flipV="1">
            <a:off x="6754540" y="1080120"/>
            <a:ext cx="332978" cy="2291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/>
          <p:cNvCxnSpPr>
            <a:stCxn id="184" idx="0"/>
          </p:cNvCxnSpPr>
          <p:nvPr/>
        </p:nvCxnSpPr>
        <p:spPr>
          <a:xfrm flipH="1" flipV="1">
            <a:off x="7834660" y="72008"/>
            <a:ext cx="186308" cy="3038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84" idx="1"/>
          </p:cNvCxnSpPr>
          <p:nvPr/>
        </p:nvCxnSpPr>
        <p:spPr>
          <a:xfrm flipH="1" flipV="1">
            <a:off x="8050684" y="936104"/>
            <a:ext cx="189359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85" idx="2"/>
          </p:cNvCxnSpPr>
          <p:nvPr/>
        </p:nvCxnSpPr>
        <p:spPr>
          <a:xfrm flipH="1" flipV="1">
            <a:off x="8986788" y="648072"/>
            <a:ext cx="105742" cy="33260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6610524" y="237626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7474620" y="244827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ru-RU" baseline="-25000" dirty="0"/>
          </a:p>
        </p:txBody>
      </p:sp>
      <p:sp>
        <p:nvSpPr>
          <p:cNvPr id="212" name="TextBox 211"/>
          <p:cNvSpPr txBox="1"/>
          <p:nvPr/>
        </p:nvSpPr>
        <p:spPr>
          <a:xfrm>
            <a:off x="6538516" y="12961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812360" y="244827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endParaRPr lang="ru-RU" baseline="-25000" dirty="0"/>
          </a:p>
        </p:txBody>
      </p:sp>
      <p:sp>
        <p:nvSpPr>
          <p:cNvPr id="215" name="TextBox 214"/>
          <p:cNvSpPr txBox="1"/>
          <p:nvPr/>
        </p:nvSpPr>
        <p:spPr>
          <a:xfrm>
            <a:off x="7737650" y="64807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ru-RU" baseline="-25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7978676" y="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4</a:t>
            </a:r>
            <a:endParaRPr lang="ru-RU" baseline="-25000" dirty="0"/>
          </a:p>
        </p:txBody>
      </p:sp>
      <p:sp>
        <p:nvSpPr>
          <p:cNvPr id="217" name="TextBox 216"/>
          <p:cNvSpPr txBox="1"/>
          <p:nvPr/>
        </p:nvSpPr>
        <p:spPr>
          <a:xfrm>
            <a:off x="8986788" y="50405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5</a:t>
            </a:r>
            <a:endParaRPr lang="ru-RU" baseline="-25000" dirty="0">
              <a:solidFill>
                <a:srgbClr val="FF0000"/>
              </a:solidFill>
            </a:endParaRPr>
          </a:p>
        </p:txBody>
      </p:sp>
      <p:sp>
        <p:nvSpPr>
          <p:cNvPr id="218" name="TextBox 217"/>
          <p:cNvSpPr txBox="1"/>
          <p:nvPr/>
        </p:nvSpPr>
        <p:spPr>
          <a:xfrm>
            <a:off x="6682532" y="79208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endParaRPr lang="ru-RU" baseline="-25000" dirty="0"/>
          </a:p>
        </p:txBody>
      </p:sp>
      <p:cxnSp>
        <p:nvCxnSpPr>
          <p:cNvPr id="221" name="Прямая со стрелкой 220"/>
          <p:cNvCxnSpPr>
            <a:stCxn id="181" idx="1"/>
          </p:cNvCxnSpPr>
          <p:nvPr/>
        </p:nvCxnSpPr>
        <p:spPr>
          <a:xfrm>
            <a:off x="7906668" y="2233215"/>
            <a:ext cx="49708" cy="28706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/>
          <p:cNvSpPr txBox="1"/>
          <p:nvPr/>
        </p:nvSpPr>
        <p:spPr>
          <a:xfrm>
            <a:off x="7726140" y="19168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8</a:t>
            </a:r>
            <a:endParaRPr lang="ru-RU" sz="1200" b="1" dirty="0"/>
          </a:p>
        </p:txBody>
      </p:sp>
      <p:sp>
        <p:nvSpPr>
          <p:cNvPr id="224" name="TextBox 223"/>
          <p:cNvSpPr txBox="1"/>
          <p:nvPr/>
        </p:nvSpPr>
        <p:spPr>
          <a:xfrm>
            <a:off x="6958870" y="105273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7</a:t>
            </a:r>
            <a:endParaRPr lang="ru-RU" sz="1200" b="1" dirty="0"/>
          </a:p>
        </p:txBody>
      </p:sp>
      <p:sp>
        <p:nvSpPr>
          <p:cNvPr id="225" name="TextBox 224"/>
          <p:cNvSpPr txBox="1"/>
          <p:nvPr/>
        </p:nvSpPr>
        <p:spPr>
          <a:xfrm>
            <a:off x="1331640" y="19998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</a:t>
            </a:r>
            <a:endParaRPr lang="ru-RU" sz="1200" b="1" dirty="0"/>
          </a:p>
        </p:txBody>
      </p:sp>
      <p:sp>
        <p:nvSpPr>
          <p:cNvPr id="226" name="Полилиния 225"/>
          <p:cNvSpPr/>
          <p:nvPr/>
        </p:nvSpPr>
        <p:spPr>
          <a:xfrm>
            <a:off x="6237152" y="4315767"/>
            <a:ext cx="1014413" cy="952500"/>
          </a:xfrm>
          <a:custGeom>
            <a:avLst/>
            <a:gdLst>
              <a:gd name="connsiteX0" fmla="*/ 0 w 1014413"/>
              <a:gd name="connsiteY0" fmla="*/ 952500 h 952500"/>
              <a:gd name="connsiteX1" fmla="*/ 204788 w 1014413"/>
              <a:gd name="connsiteY1" fmla="*/ 0 h 952500"/>
              <a:gd name="connsiteX2" fmla="*/ 1014413 w 1014413"/>
              <a:gd name="connsiteY2" fmla="*/ 909638 h 952500"/>
              <a:gd name="connsiteX3" fmla="*/ 0 w 1014413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413" h="952500">
                <a:moveTo>
                  <a:pt x="0" y="952500"/>
                </a:moveTo>
                <a:lnTo>
                  <a:pt x="204788" y="0"/>
                </a:lnTo>
                <a:lnTo>
                  <a:pt x="1014413" y="909638"/>
                </a:lnTo>
                <a:lnTo>
                  <a:pt x="0" y="952500"/>
                </a:lnTo>
                <a:close/>
              </a:path>
            </a:pathLst>
          </a:cu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7" name="Полилиния 226"/>
          <p:cNvSpPr/>
          <p:nvPr/>
        </p:nvSpPr>
        <p:spPr>
          <a:xfrm>
            <a:off x="6446702" y="4149080"/>
            <a:ext cx="1133475" cy="1081087"/>
          </a:xfrm>
          <a:custGeom>
            <a:avLst/>
            <a:gdLst>
              <a:gd name="connsiteX0" fmla="*/ 0 w 1133475"/>
              <a:gd name="connsiteY0" fmla="*/ 161925 h 1081087"/>
              <a:gd name="connsiteX1" fmla="*/ 814388 w 1133475"/>
              <a:gd name="connsiteY1" fmla="*/ 1081087 h 1081087"/>
              <a:gd name="connsiteX2" fmla="*/ 1133475 w 1133475"/>
              <a:gd name="connsiteY2" fmla="*/ 0 h 1081087"/>
              <a:gd name="connsiteX3" fmla="*/ 0 w 1133475"/>
              <a:gd name="connsiteY3" fmla="*/ 161925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1081087">
                <a:moveTo>
                  <a:pt x="0" y="161925"/>
                </a:moveTo>
                <a:lnTo>
                  <a:pt x="814388" y="1081087"/>
                </a:lnTo>
                <a:lnTo>
                  <a:pt x="1133475" y="0"/>
                </a:lnTo>
                <a:lnTo>
                  <a:pt x="0" y="161925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8" name="Полилиния 227"/>
          <p:cNvSpPr/>
          <p:nvPr/>
        </p:nvSpPr>
        <p:spPr>
          <a:xfrm>
            <a:off x="7261090" y="4149080"/>
            <a:ext cx="1143000" cy="1081087"/>
          </a:xfrm>
          <a:custGeom>
            <a:avLst/>
            <a:gdLst>
              <a:gd name="connsiteX0" fmla="*/ 0 w 1143000"/>
              <a:gd name="connsiteY0" fmla="*/ 1081087 h 1081087"/>
              <a:gd name="connsiteX1" fmla="*/ 319087 w 1143000"/>
              <a:gd name="connsiteY1" fmla="*/ 0 h 1081087"/>
              <a:gd name="connsiteX2" fmla="*/ 1143000 w 1143000"/>
              <a:gd name="connsiteY2" fmla="*/ 533400 h 1081087"/>
              <a:gd name="connsiteX3" fmla="*/ 0 w 1143000"/>
              <a:gd name="connsiteY3" fmla="*/ 1081087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081087">
                <a:moveTo>
                  <a:pt x="0" y="1081087"/>
                </a:moveTo>
                <a:lnTo>
                  <a:pt x="319087" y="0"/>
                </a:lnTo>
                <a:lnTo>
                  <a:pt x="1143000" y="533400"/>
                </a:lnTo>
                <a:lnTo>
                  <a:pt x="0" y="1081087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9" name="Полилиния 228"/>
          <p:cNvSpPr/>
          <p:nvPr/>
        </p:nvSpPr>
        <p:spPr>
          <a:xfrm>
            <a:off x="6441940" y="3377555"/>
            <a:ext cx="1143000" cy="928687"/>
          </a:xfrm>
          <a:custGeom>
            <a:avLst/>
            <a:gdLst>
              <a:gd name="connsiteX0" fmla="*/ 0 w 1143000"/>
              <a:gd name="connsiteY0" fmla="*/ 928687 h 928687"/>
              <a:gd name="connsiteX1" fmla="*/ 1143000 w 1143000"/>
              <a:gd name="connsiteY1" fmla="*/ 771525 h 928687"/>
              <a:gd name="connsiteX2" fmla="*/ 938212 w 1143000"/>
              <a:gd name="connsiteY2" fmla="*/ 0 h 928687"/>
              <a:gd name="connsiteX3" fmla="*/ 0 w 1143000"/>
              <a:gd name="connsiteY3" fmla="*/ 928687 h 92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928687">
                <a:moveTo>
                  <a:pt x="0" y="928687"/>
                </a:moveTo>
                <a:lnTo>
                  <a:pt x="1143000" y="771525"/>
                </a:lnTo>
                <a:lnTo>
                  <a:pt x="938212" y="0"/>
                </a:lnTo>
                <a:lnTo>
                  <a:pt x="0" y="928687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0" name="Полилиния 229"/>
          <p:cNvSpPr/>
          <p:nvPr/>
        </p:nvSpPr>
        <p:spPr>
          <a:xfrm>
            <a:off x="7375390" y="3372792"/>
            <a:ext cx="1066800" cy="776288"/>
          </a:xfrm>
          <a:custGeom>
            <a:avLst/>
            <a:gdLst>
              <a:gd name="connsiteX0" fmla="*/ 0 w 1066800"/>
              <a:gd name="connsiteY0" fmla="*/ 0 h 776288"/>
              <a:gd name="connsiteX1" fmla="*/ 219075 w 1066800"/>
              <a:gd name="connsiteY1" fmla="*/ 776288 h 776288"/>
              <a:gd name="connsiteX2" fmla="*/ 1066800 w 1066800"/>
              <a:gd name="connsiteY2" fmla="*/ 600075 h 776288"/>
              <a:gd name="connsiteX3" fmla="*/ 0 w 1066800"/>
              <a:gd name="connsiteY3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776288">
                <a:moveTo>
                  <a:pt x="0" y="0"/>
                </a:moveTo>
                <a:lnTo>
                  <a:pt x="219075" y="776288"/>
                </a:lnTo>
                <a:lnTo>
                  <a:pt x="1066800" y="600075"/>
                </a:lnTo>
                <a:lnTo>
                  <a:pt x="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1" name="Полилиния 230"/>
          <p:cNvSpPr/>
          <p:nvPr/>
        </p:nvSpPr>
        <p:spPr>
          <a:xfrm>
            <a:off x="7584940" y="3977630"/>
            <a:ext cx="862012" cy="709612"/>
          </a:xfrm>
          <a:custGeom>
            <a:avLst/>
            <a:gdLst>
              <a:gd name="connsiteX0" fmla="*/ 0 w 862012"/>
              <a:gd name="connsiteY0" fmla="*/ 171450 h 709612"/>
              <a:gd name="connsiteX1" fmla="*/ 819150 w 862012"/>
              <a:gd name="connsiteY1" fmla="*/ 709612 h 709612"/>
              <a:gd name="connsiteX2" fmla="*/ 862012 w 862012"/>
              <a:gd name="connsiteY2" fmla="*/ 0 h 709612"/>
              <a:gd name="connsiteX3" fmla="*/ 0 w 862012"/>
              <a:gd name="connsiteY3" fmla="*/ 171450 h 7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012" h="709612">
                <a:moveTo>
                  <a:pt x="0" y="171450"/>
                </a:moveTo>
                <a:lnTo>
                  <a:pt x="819150" y="709612"/>
                </a:lnTo>
                <a:lnTo>
                  <a:pt x="862012" y="0"/>
                </a:lnTo>
                <a:lnTo>
                  <a:pt x="0" y="171450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2" name="TextBox 231"/>
          <p:cNvSpPr txBox="1"/>
          <p:nvPr/>
        </p:nvSpPr>
        <p:spPr>
          <a:xfrm>
            <a:off x="6313292" y="427674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ru-RU" sz="1200" b="1" dirty="0"/>
          </a:p>
        </p:txBody>
      </p:sp>
      <p:sp>
        <p:nvSpPr>
          <p:cNvPr id="233" name="TextBox 232"/>
          <p:cNvSpPr txBox="1"/>
          <p:nvPr/>
        </p:nvSpPr>
        <p:spPr>
          <a:xfrm>
            <a:off x="6180970" y="501317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</a:t>
            </a:r>
            <a:endParaRPr lang="ru-RU" sz="1200" b="1" dirty="0"/>
          </a:p>
        </p:txBody>
      </p:sp>
      <p:sp>
        <p:nvSpPr>
          <p:cNvPr id="234" name="TextBox 233"/>
          <p:cNvSpPr txBox="1"/>
          <p:nvPr/>
        </p:nvSpPr>
        <p:spPr>
          <a:xfrm>
            <a:off x="7008554" y="50578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</a:t>
            </a:r>
            <a:endParaRPr lang="ru-RU" sz="1200" b="1" dirty="0"/>
          </a:p>
        </p:txBody>
      </p:sp>
      <p:sp>
        <p:nvSpPr>
          <p:cNvPr id="235" name="TextBox 234"/>
          <p:cNvSpPr txBox="1"/>
          <p:nvPr/>
        </p:nvSpPr>
        <p:spPr>
          <a:xfrm>
            <a:off x="7549122" y="393305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</a:t>
            </a:r>
            <a:endParaRPr lang="ru-RU" sz="1200" b="1" dirty="0"/>
          </a:p>
        </p:txBody>
      </p:sp>
      <p:sp>
        <p:nvSpPr>
          <p:cNvPr id="236" name="TextBox 235"/>
          <p:cNvSpPr txBox="1"/>
          <p:nvPr/>
        </p:nvSpPr>
        <p:spPr>
          <a:xfrm>
            <a:off x="7189082" y="33680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4</a:t>
            </a:r>
            <a:endParaRPr lang="ru-RU" sz="1200" b="1" dirty="0"/>
          </a:p>
        </p:txBody>
      </p:sp>
      <p:sp>
        <p:nvSpPr>
          <p:cNvPr id="237" name="TextBox 236"/>
          <p:cNvSpPr txBox="1"/>
          <p:nvPr/>
        </p:nvSpPr>
        <p:spPr>
          <a:xfrm>
            <a:off x="8222012" y="387208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</a:t>
            </a:r>
            <a:endParaRPr lang="ru-RU" sz="1200" b="1" dirty="0"/>
          </a:p>
        </p:txBody>
      </p:sp>
      <p:sp>
        <p:nvSpPr>
          <p:cNvPr id="238" name="TextBox 237"/>
          <p:cNvSpPr txBox="1"/>
          <p:nvPr/>
        </p:nvSpPr>
        <p:spPr>
          <a:xfrm>
            <a:off x="8222012" y="44371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sz="1200" b="1" dirty="0"/>
          </a:p>
        </p:txBody>
      </p:sp>
      <p:sp>
        <p:nvSpPr>
          <p:cNvPr id="239" name="TextBox 238"/>
          <p:cNvSpPr txBox="1"/>
          <p:nvPr/>
        </p:nvSpPr>
        <p:spPr>
          <a:xfrm>
            <a:off x="6396994" y="47971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240" name="TextBox 239"/>
          <p:cNvSpPr txBox="1"/>
          <p:nvPr/>
        </p:nvSpPr>
        <p:spPr>
          <a:xfrm>
            <a:off x="6973058" y="443711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241" name="TextBox 240"/>
          <p:cNvSpPr txBox="1"/>
          <p:nvPr/>
        </p:nvSpPr>
        <p:spPr>
          <a:xfrm>
            <a:off x="6901050" y="38610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242" name="TextBox 241"/>
          <p:cNvSpPr txBox="1"/>
          <p:nvPr/>
        </p:nvSpPr>
        <p:spPr>
          <a:xfrm>
            <a:off x="7693138" y="364502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243" name="TextBox 242"/>
          <p:cNvSpPr txBox="1"/>
          <p:nvPr/>
        </p:nvSpPr>
        <p:spPr>
          <a:xfrm>
            <a:off x="7405106" y="46531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ru-RU" dirty="0"/>
          </a:p>
        </p:txBody>
      </p:sp>
      <p:sp>
        <p:nvSpPr>
          <p:cNvPr id="244" name="TextBox 243"/>
          <p:cNvSpPr txBox="1"/>
          <p:nvPr/>
        </p:nvSpPr>
        <p:spPr>
          <a:xfrm>
            <a:off x="8053178" y="4077072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p:cxnSp>
        <p:nvCxnSpPr>
          <p:cNvPr id="245" name="Прямая со стрелкой 244"/>
          <p:cNvCxnSpPr>
            <a:stCxn id="226" idx="0"/>
          </p:cNvCxnSpPr>
          <p:nvPr/>
        </p:nvCxnSpPr>
        <p:spPr>
          <a:xfrm flipH="1">
            <a:off x="6036954" y="5268267"/>
            <a:ext cx="200198" cy="24896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/>
          <p:cNvCxnSpPr>
            <a:stCxn id="229" idx="0"/>
          </p:cNvCxnSpPr>
          <p:nvPr/>
        </p:nvCxnSpPr>
        <p:spPr>
          <a:xfrm flipH="1">
            <a:off x="5964946" y="4306242"/>
            <a:ext cx="476994" cy="5886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227" idx="1"/>
          </p:cNvCxnSpPr>
          <p:nvPr/>
        </p:nvCxnSpPr>
        <p:spPr>
          <a:xfrm flipH="1">
            <a:off x="7045066" y="5230167"/>
            <a:ext cx="216024" cy="28706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229" idx="0"/>
          </p:cNvCxnSpPr>
          <p:nvPr/>
        </p:nvCxnSpPr>
        <p:spPr>
          <a:xfrm flipH="1" flipV="1">
            <a:off x="6108962" y="4077072"/>
            <a:ext cx="332978" cy="2291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30" idx="0"/>
          </p:cNvCxnSpPr>
          <p:nvPr/>
        </p:nvCxnSpPr>
        <p:spPr>
          <a:xfrm flipH="1" flipV="1">
            <a:off x="7189082" y="3068960"/>
            <a:ext cx="186308" cy="3038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 стрелкой 249"/>
          <p:cNvCxnSpPr>
            <a:stCxn id="230" idx="1"/>
          </p:cNvCxnSpPr>
          <p:nvPr/>
        </p:nvCxnSpPr>
        <p:spPr>
          <a:xfrm flipH="1" flipV="1">
            <a:off x="7405106" y="3933056"/>
            <a:ext cx="189359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31" idx="2"/>
          </p:cNvCxnSpPr>
          <p:nvPr/>
        </p:nvCxnSpPr>
        <p:spPr>
          <a:xfrm flipH="1" flipV="1">
            <a:off x="8341210" y="3645024"/>
            <a:ext cx="105742" cy="33260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Прямая со стрелкой 251"/>
          <p:cNvCxnSpPr>
            <a:stCxn id="227" idx="1"/>
          </p:cNvCxnSpPr>
          <p:nvPr/>
        </p:nvCxnSpPr>
        <p:spPr>
          <a:xfrm>
            <a:off x="7261090" y="5230167"/>
            <a:ext cx="337740" cy="21505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8" idx="2"/>
          </p:cNvCxnSpPr>
          <p:nvPr/>
        </p:nvCxnSpPr>
        <p:spPr>
          <a:xfrm>
            <a:off x="8404090" y="4682480"/>
            <a:ext cx="153144" cy="2586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228" idx="1"/>
          </p:cNvCxnSpPr>
          <p:nvPr/>
        </p:nvCxnSpPr>
        <p:spPr>
          <a:xfrm>
            <a:off x="7580177" y="4149080"/>
            <a:ext cx="184969" cy="36004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/>
          <p:cNvSpPr txBox="1"/>
          <p:nvPr/>
        </p:nvSpPr>
        <p:spPr>
          <a:xfrm>
            <a:off x="5964946" y="537321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257" name="TextBox 256"/>
          <p:cNvSpPr txBox="1"/>
          <p:nvPr/>
        </p:nvSpPr>
        <p:spPr>
          <a:xfrm>
            <a:off x="6829042" y="544522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endParaRPr lang="ru-RU" baseline="-25000" dirty="0"/>
          </a:p>
        </p:txBody>
      </p:sp>
      <p:sp>
        <p:nvSpPr>
          <p:cNvPr id="258" name="TextBox 257"/>
          <p:cNvSpPr txBox="1"/>
          <p:nvPr/>
        </p:nvSpPr>
        <p:spPr>
          <a:xfrm>
            <a:off x="5892938" y="429309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259" name="TextBox 258"/>
          <p:cNvSpPr txBox="1"/>
          <p:nvPr/>
        </p:nvSpPr>
        <p:spPr>
          <a:xfrm>
            <a:off x="7166782" y="544522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’</a:t>
            </a:r>
            <a:endParaRPr lang="ru-RU" baseline="-25000" dirty="0"/>
          </a:p>
        </p:txBody>
      </p:sp>
      <p:sp>
        <p:nvSpPr>
          <p:cNvPr id="260" name="TextBox 259"/>
          <p:cNvSpPr txBox="1"/>
          <p:nvPr/>
        </p:nvSpPr>
        <p:spPr>
          <a:xfrm>
            <a:off x="8485226" y="450912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6</a:t>
            </a:r>
            <a:endParaRPr lang="ru-RU" baseline="-25000" dirty="0">
              <a:solidFill>
                <a:srgbClr val="FF0000"/>
              </a:solidFill>
            </a:endParaRPr>
          </a:p>
        </p:txBody>
      </p:sp>
      <p:sp>
        <p:nvSpPr>
          <p:cNvPr id="261" name="TextBox 260"/>
          <p:cNvSpPr txBox="1"/>
          <p:nvPr/>
        </p:nvSpPr>
        <p:spPr>
          <a:xfrm>
            <a:off x="7092072" y="364502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ru-RU" baseline="-25000" dirty="0"/>
          </a:p>
        </p:txBody>
      </p:sp>
      <p:sp>
        <p:nvSpPr>
          <p:cNvPr id="262" name="TextBox 261"/>
          <p:cNvSpPr txBox="1"/>
          <p:nvPr/>
        </p:nvSpPr>
        <p:spPr>
          <a:xfrm>
            <a:off x="7333098" y="299695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4</a:t>
            </a:r>
            <a:endParaRPr lang="ru-RU" baseline="-25000" dirty="0"/>
          </a:p>
        </p:txBody>
      </p:sp>
      <p:sp>
        <p:nvSpPr>
          <p:cNvPr id="263" name="TextBox 262"/>
          <p:cNvSpPr txBox="1"/>
          <p:nvPr/>
        </p:nvSpPr>
        <p:spPr>
          <a:xfrm>
            <a:off x="8341210" y="350100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5</a:t>
            </a:r>
            <a:endParaRPr lang="ru-RU" baseline="-25000" dirty="0"/>
          </a:p>
        </p:txBody>
      </p:sp>
      <p:sp>
        <p:nvSpPr>
          <p:cNvPr id="264" name="TextBox 263"/>
          <p:cNvSpPr txBox="1"/>
          <p:nvPr/>
        </p:nvSpPr>
        <p:spPr>
          <a:xfrm>
            <a:off x="6036954" y="378904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endParaRPr lang="ru-RU" baseline="-25000" dirty="0"/>
          </a:p>
        </p:txBody>
      </p:sp>
      <p:sp>
        <p:nvSpPr>
          <p:cNvPr id="265" name="TextBox 264"/>
          <p:cNvSpPr txBox="1"/>
          <p:nvPr/>
        </p:nvSpPr>
        <p:spPr>
          <a:xfrm>
            <a:off x="7621130" y="4365104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endParaRPr lang="ru-RU" baseline="-25000" dirty="0">
              <a:solidFill>
                <a:srgbClr val="FF0000"/>
              </a:solidFill>
            </a:endParaRPr>
          </a:p>
        </p:txBody>
      </p:sp>
      <p:cxnSp>
        <p:nvCxnSpPr>
          <p:cNvPr id="267" name="Прямая со стрелкой 266"/>
          <p:cNvCxnSpPr>
            <a:stCxn id="227" idx="1"/>
          </p:cNvCxnSpPr>
          <p:nvPr/>
        </p:nvCxnSpPr>
        <p:spPr>
          <a:xfrm>
            <a:off x="7261090" y="5230167"/>
            <a:ext cx="49708" cy="28706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TextBox 267"/>
          <p:cNvSpPr txBox="1"/>
          <p:nvPr/>
        </p:nvSpPr>
        <p:spPr>
          <a:xfrm>
            <a:off x="7598830" y="52292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’’</a:t>
            </a:r>
            <a:endParaRPr lang="ru-RU" baseline="-25000" dirty="0">
              <a:solidFill>
                <a:srgbClr val="FF0000"/>
              </a:solidFill>
            </a:endParaRPr>
          </a:p>
        </p:txBody>
      </p:sp>
      <p:sp>
        <p:nvSpPr>
          <p:cNvPr id="269" name="TextBox 268"/>
          <p:cNvSpPr txBox="1"/>
          <p:nvPr/>
        </p:nvSpPr>
        <p:spPr>
          <a:xfrm>
            <a:off x="7080562" y="49137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8</a:t>
            </a:r>
            <a:endParaRPr lang="ru-RU" sz="1200" b="1" dirty="0"/>
          </a:p>
        </p:txBody>
      </p:sp>
      <p:sp>
        <p:nvSpPr>
          <p:cNvPr id="270" name="TextBox 269"/>
          <p:cNvSpPr txBox="1"/>
          <p:nvPr/>
        </p:nvSpPr>
        <p:spPr>
          <a:xfrm>
            <a:off x="6313292" y="404968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7</a:t>
            </a:r>
            <a:endParaRPr lang="ru-RU" sz="1200" b="1" dirty="0"/>
          </a:p>
        </p:txBody>
      </p:sp>
      <p:sp>
        <p:nvSpPr>
          <p:cNvPr id="271" name="TextBox 270"/>
          <p:cNvSpPr txBox="1"/>
          <p:nvPr/>
        </p:nvSpPr>
        <p:spPr>
          <a:xfrm>
            <a:off x="7224578" y="499682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9</a:t>
            </a:r>
            <a:endParaRPr lang="ru-RU" sz="1200" b="1" dirty="0">
              <a:solidFill>
                <a:srgbClr val="FF0000"/>
              </a:solidFill>
            </a:endParaRPr>
          </a:p>
        </p:txBody>
      </p:sp>
      <p:sp>
        <p:nvSpPr>
          <p:cNvPr id="272" name="TextBox 271"/>
          <p:cNvSpPr txBox="1"/>
          <p:nvPr/>
        </p:nvSpPr>
        <p:spPr>
          <a:xfrm>
            <a:off x="1637952" y="106376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10</a:t>
            </a:r>
            <a:endParaRPr lang="ru-RU" sz="1200" b="1" dirty="0"/>
          </a:p>
        </p:txBody>
      </p:sp>
      <p:sp>
        <p:nvSpPr>
          <p:cNvPr id="273" name="TextBox 272"/>
          <p:cNvSpPr txBox="1"/>
          <p:nvPr/>
        </p:nvSpPr>
        <p:spPr>
          <a:xfrm>
            <a:off x="7596336" y="4077072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10</a:t>
            </a:r>
            <a:endParaRPr lang="ru-RU" sz="1200" b="1" dirty="0">
              <a:solidFill>
                <a:srgbClr val="FF0000"/>
              </a:solidFill>
            </a:endParaRPr>
          </a:p>
        </p:txBody>
      </p:sp>
      <p:sp>
        <p:nvSpPr>
          <p:cNvPr id="274" name="TextBox 273"/>
          <p:cNvSpPr txBox="1"/>
          <p:nvPr/>
        </p:nvSpPr>
        <p:spPr>
          <a:xfrm>
            <a:off x="2339752" y="92142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11</a:t>
            </a:r>
            <a:endParaRPr lang="ru-RU" sz="1200" b="1" dirty="0"/>
          </a:p>
        </p:txBody>
      </p:sp>
      <p:sp>
        <p:nvSpPr>
          <p:cNvPr id="321" name="Полилиния 320"/>
          <p:cNvSpPr/>
          <p:nvPr/>
        </p:nvSpPr>
        <p:spPr>
          <a:xfrm>
            <a:off x="3930402" y="7268095"/>
            <a:ext cx="1014413" cy="952500"/>
          </a:xfrm>
          <a:custGeom>
            <a:avLst/>
            <a:gdLst>
              <a:gd name="connsiteX0" fmla="*/ 0 w 1014413"/>
              <a:gd name="connsiteY0" fmla="*/ 952500 h 952500"/>
              <a:gd name="connsiteX1" fmla="*/ 204788 w 1014413"/>
              <a:gd name="connsiteY1" fmla="*/ 0 h 952500"/>
              <a:gd name="connsiteX2" fmla="*/ 1014413 w 1014413"/>
              <a:gd name="connsiteY2" fmla="*/ 909638 h 952500"/>
              <a:gd name="connsiteX3" fmla="*/ 0 w 1014413"/>
              <a:gd name="connsiteY3" fmla="*/ 95250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413" h="952500">
                <a:moveTo>
                  <a:pt x="0" y="952500"/>
                </a:moveTo>
                <a:lnTo>
                  <a:pt x="204788" y="0"/>
                </a:lnTo>
                <a:lnTo>
                  <a:pt x="1014413" y="909638"/>
                </a:lnTo>
                <a:lnTo>
                  <a:pt x="0" y="952500"/>
                </a:lnTo>
                <a:close/>
              </a:path>
            </a:pathLst>
          </a:cu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22" name="Полилиния 321"/>
          <p:cNvSpPr/>
          <p:nvPr/>
        </p:nvSpPr>
        <p:spPr>
          <a:xfrm>
            <a:off x="4139952" y="7101408"/>
            <a:ext cx="1133475" cy="1081087"/>
          </a:xfrm>
          <a:custGeom>
            <a:avLst/>
            <a:gdLst>
              <a:gd name="connsiteX0" fmla="*/ 0 w 1133475"/>
              <a:gd name="connsiteY0" fmla="*/ 161925 h 1081087"/>
              <a:gd name="connsiteX1" fmla="*/ 814388 w 1133475"/>
              <a:gd name="connsiteY1" fmla="*/ 1081087 h 1081087"/>
              <a:gd name="connsiteX2" fmla="*/ 1133475 w 1133475"/>
              <a:gd name="connsiteY2" fmla="*/ 0 h 1081087"/>
              <a:gd name="connsiteX3" fmla="*/ 0 w 1133475"/>
              <a:gd name="connsiteY3" fmla="*/ 161925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3475" h="1081087">
                <a:moveTo>
                  <a:pt x="0" y="161925"/>
                </a:moveTo>
                <a:lnTo>
                  <a:pt x="814388" y="1081087"/>
                </a:lnTo>
                <a:lnTo>
                  <a:pt x="1133475" y="0"/>
                </a:lnTo>
                <a:lnTo>
                  <a:pt x="0" y="161925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3" name="Полилиния 322"/>
          <p:cNvSpPr/>
          <p:nvPr/>
        </p:nvSpPr>
        <p:spPr>
          <a:xfrm>
            <a:off x="4954340" y="7101408"/>
            <a:ext cx="1143000" cy="1081087"/>
          </a:xfrm>
          <a:custGeom>
            <a:avLst/>
            <a:gdLst>
              <a:gd name="connsiteX0" fmla="*/ 0 w 1143000"/>
              <a:gd name="connsiteY0" fmla="*/ 1081087 h 1081087"/>
              <a:gd name="connsiteX1" fmla="*/ 319087 w 1143000"/>
              <a:gd name="connsiteY1" fmla="*/ 0 h 1081087"/>
              <a:gd name="connsiteX2" fmla="*/ 1143000 w 1143000"/>
              <a:gd name="connsiteY2" fmla="*/ 533400 h 1081087"/>
              <a:gd name="connsiteX3" fmla="*/ 0 w 1143000"/>
              <a:gd name="connsiteY3" fmla="*/ 1081087 h 108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081087">
                <a:moveTo>
                  <a:pt x="0" y="1081087"/>
                </a:moveTo>
                <a:lnTo>
                  <a:pt x="319087" y="0"/>
                </a:lnTo>
                <a:lnTo>
                  <a:pt x="1143000" y="533400"/>
                </a:lnTo>
                <a:lnTo>
                  <a:pt x="0" y="1081087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4" name="Полилиния 323"/>
          <p:cNvSpPr/>
          <p:nvPr/>
        </p:nvSpPr>
        <p:spPr>
          <a:xfrm>
            <a:off x="4135190" y="6329883"/>
            <a:ext cx="1143000" cy="928687"/>
          </a:xfrm>
          <a:custGeom>
            <a:avLst/>
            <a:gdLst>
              <a:gd name="connsiteX0" fmla="*/ 0 w 1143000"/>
              <a:gd name="connsiteY0" fmla="*/ 928687 h 928687"/>
              <a:gd name="connsiteX1" fmla="*/ 1143000 w 1143000"/>
              <a:gd name="connsiteY1" fmla="*/ 771525 h 928687"/>
              <a:gd name="connsiteX2" fmla="*/ 938212 w 1143000"/>
              <a:gd name="connsiteY2" fmla="*/ 0 h 928687"/>
              <a:gd name="connsiteX3" fmla="*/ 0 w 1143000"/>
              <a:gd name="connsiteY3" fmla="*/ 928687 h 928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928687">
                <a:moveTo>
                  <a:pt x="0" y="928687"/>
                </a:moveTo>
                <a:lnTo>
                  <a:pt x="1143000" y="771525"/>
                </a:lnTo>
                <a:lnTo>
                  <a:pt x="938212" y="0"/>
                </a:lnTo>
                <a:lnTo>
                  <a:pt x="0" y="928687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5" name="Полилиния 324"/>
          <p:cNvSpPr/>
          <p:nvPr/>
        </p:nvSpPr>
        <p:spPr>
          <a:xfrm>
            <a:off x="5068640" y="6325120"/>
            <a:ext cx="1066800" cy="776288"/>
          </a:xfrm>
          <a:custGeom>
            <a:avLst/>
            <a:gdLst>
              <a:gd name="connsiteX0" fmla="*/ 0 w 1066800"/>
              <a:gd name="connsiteY0" fmla="*/ 0 h 776288"/>
              <a:gd name="connsiteX1" fmla="*/ 219075 w 1066800"/>
              <a:gd name="connsiteY1" fmla="*/ 776288 h 776288"/>
              <a:gd name="connsiteX2" fmla="*/ 1066800 w 1066800"/>
              <a:gd name="connsiteY2" fmla="*/ 600075 h 776288"/>
              <a:gd name="connsiteX3" fmla="*/ 0 w 1066800"/>
              <a:gd name="connsiteY3" fmla="*/ 0 h 776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800" h="776288">
                <a:moveTo>
                  <a:pt x="0" y="0"/>
                </a:moveTo>
                <a:lnTo>
                  <a:pt x="219075" y="776288"/>
                </a:lnTo>
                <a:lnTo>
                  <a:pt x="1066800" y="600075"/>
                </a:lnTo>
                <a:lnTo>
                  <a:pt x="0" y="0"/>
                </a:lnTo>
                <a:close/>
              </a:path>
            </a:pathLst>
          </a:custGeom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6" name="Полилиния 325"/>
          <p:cNvSpPr/>
          <p:nvPr/>
        </p:nvSpPr>
        <p:spPr>
          <a:xfrm>
            <a:off x="5278190" y="6929958"/>
            <a:ext cx="862012" cy="709612"/>
          </a:xfrm>
          <a:custGeom>
            <a:avLst/>
            <a:gdLst>
              <a:gd name="connsiteX0" fmla="*/ 0 w 862012"/>
              <a:gd name="connsiteY0" fmla="*/ 171450 h 709612"/>
              <a:gd name="connsiteX1" fmla="*/ 819150 w 862012"/>
              <a:gd name="connsiteY1" fmla="*/ 709612 h 709612"/>
              <a:gd name="connsiteX2" fmla="*/ 862012 w 862012"/>
              <a:gd name="connsiteY2" fmla="*/ 0 h 709612"/>
              <a:gd name="connsiteX3" fmla="*/ 0 w 862012"/>
              <a:gd name="connsiteY3" fmla="*/ 171450 h 709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012" h="709612">
                <a:moveTo>
                  <a:pt x="0" y="171450"/>
                </a:moveTo>
                <a:lnTo>
                  <a:pt x="819150" y="709612"/>
                </a:lnTo>
                <a:lnTo>
                  <a:pt x="862012" y="0"/>
                </a:lnTo>
                <a:lnTo>
                  <a:pt x="0" y="171450"/>
                </a:lnTo>
                <a:close/>
              </a:path>
            </a:pathLst>
          </a:custGeom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7" name="TextBox 326"/>
          <p:cNvSpPr txBox="1"/>
          <p:nvPr/>
        </p:nvSpPr>
        <p:spPr>
          <a:xfrm>
            <a:off x="4006542" y="722907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</a:t>
            </a:r>
            <a:endParaRPr lang="ru-RU" sz="1200" b="1" dirty="0"/>
          </a:p>
        </p:txBody>
      </p:sp>
      <p:sp>
        <p:nvSpPr>
          <p:cNvPr id="328" name="TextBox 327"/>
          <p:cNvSpPr txBox="1"/>
          <p:nvPr/>
        </p:nvSpPr>
        <p:spPr>
          <a:xfrm>
            <a:off x="3874220" y="796550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0</a:t>
            </a:r>
            <a:endParaRPr lang="ru-RU" sz="1200" b="1" dirty="0"/>
          </a:p>
        </p:txBody>
      </p:sp>
      <p:sp>
        <p:nvSpPr>
          <p:cNvPr id="329" name="TextBox 328"/>
          <p:cNvSpPr txBox="1"/>
          <p:nvPr/>
        </p:nvSpPr>
        <p:spPr>
          <a:xfrm>
            <a:off x="4701804" y="8010128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</a:t>
            </a:r>
            <a:endParaRPr lang="ru-RU" sz="1200" b="1" dirty="0"/>
          </a:p>
        </p:txBody>
      </p:sp>
      <p:sp>
        <p:nvSpPr>
          <p:cNvPr id="330" name="TextBox 329"/>
          <p:cNvSpPr txBox="1"/>
          <p:nvPr/>
        </p:nvSpPr>
        <p:spPr>
          <a:xfrm>
            <a:off x="5242372" y="6885384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3</a:t>
            </a:r>
            <a:endParaRPr lang="ru-RU" sz="1200" b="1" dirty="0"/>
          </a:p>
        </p:txBody>
      </p:sp>
      <p:sp>
        <p:nvSpPr>
          <p:cNvPr id="331" name="TextBox 330"/>
          <p:cNvSpPr txBox="1"/>
          <p:nvPr/>
        </p:nvSpPr>
        <p:spPr>
          <a:xfrm>
            <a:off x="4882332" y="63203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4</a:t>
            </a:r>
            <a:endParaRPr lang="ru-RU" sz="1200" b="1" dirty="0"/>
          </a:p>
        </p:txBody>
      </p:sp>
      <p:sp>
        <p:nvSpPr>
          <p:cNvPr id="332" name="TextBox 331"/>
          <p:cNvSpPr txBox="1"/>
          <p:nvPr/>
        </p:nvSpPr>
        <p:spPr>
          <a:xfrm>
            <a:off x="5927962" y="674089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5</a:t>
            </a:r>
            <a:endParaRPr lang="ru-RU" sz="1200" b="1" dirty="0"/>
          </a:p>
        </p:txBody>
      </p:sp>
      <p:sp>
        <p:nvSpPr>
          <p:cNvPr id="333" name="TextBox 332"/>
          <p:cNvSpPr txBox="1"/>
          <p:nvPr/>
        </p:nvSpPr>
        <p:spPr>
          <a:xfrm>
            <a:off x="5915262" y="738944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6</a:t>
            </a:r>
            <a:endParaRPr lang="ru-RU" sz="1200" b="1" dirty="0"/>
          </a:p>
        </p:txBody>
      </p:sp>
      <p:sp>
        <p:nvSpPr>
          <p:cNvPr id="334" name="TextBox 333"/>
          <p:cNvSpPr txBox="1"/>
          <p:nvPr/>
        </p:nvSpPr>
        <p:spPr>
          <a:xfrm>
            <a:off x="4090244" y="77494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ru-RU" dirty="0"/>
          </a:p>
        </p:txBody>
      </p:sp>
      <p:sp>
        <p:nvSpPr>
          <p:cNvPr id="335" name="TextBox 334"/>
          <p:cNvSpPr txBox="1"/>
          <p:nvPr/>
        </p:nvSpPr>
        <p:spPr>
          <a:xfrm>
            <a:off x="4666308" y="738944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ru-RU" dirty="0"/>
          </a:p>
        </p:txBody>
      </p:sp>
      <p:sp>
        <p:nvSpPr>
          <p:cNvPr id="336" name="TextBox 335"/>
          <p:cNvSpPr txBox="1"/>
          <p:nvPr/>
        </p:nvSpPr>
        <p:spPr>
          <a:xfrm>
            <a:off x="4594300" y="681337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ru-RU" dirty="0"/>
          </a:p>
        </p:txBody>
      </p:sp>
      <p:sp>
        <p:nvSpPr>
          <p:cNvPr id="337" name="TextBox 336"/>
          <p:cNvSpPr txBox="1"/>
          <p:nvPr/>
        </p:nvSpPr>
        <p:spPr>
          <a:xfrm>
            <a:off x="5386388" y="65973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ru-RU" dirty="0"/>
          </a:p>
        </p:txBody>
      </p:sp>
      <p:sp>
        <p:nvSpPr>
          <p:cNvPr id="338" name="TextBox 337"/>
          <p:cNvSpPr txBox="1"/>
          <p:nvPr/>
        </p:nvSpPr>
        <p:spPr>
          <a:xfrm>
            <a:off x="5098356" y="760546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ru-RU" dirty="0"/>
          </a:p>
        </p:txBody>
      </p:sp>
      <p:sp>
        <p:nvSpPr>
          <p:cNvPr id="339" name="TextBox 338"/>
          <p:cNvSpPr txBox="1"/>
          <p:nvPr/>
        </p:nvSpPr>
        <p:spPr>
          <a:xfrm>
            <a:off x="5746428" y="7029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ru-RU" dirty="0"/>
          </a:p>
        </p:txBody>
      </p:sp>
      <p:cxnSp>
        <p:nvCxnSpPr>
          <p:cNvPr id="340" name="Прямая со стрелкой 339"/>
          <p:cNvCxnSpPr>
            <a:stCxn id="321" idx="0"/>
          </p:cNvCxnSpPr>
          <p:nvPr/>
        </p:nvCxnSpPr>
        <p:spPr>
          <a:xfrm flipH="1">
            <a:off x="3730204" y="8220595"/>
            <a:ext cx="200198" cy="24896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Прямая со стрелкой 340"/>
          <p:cNvCxnSpPr>
            <a:stCxn id="324" idx="0"/>
          </p:cNvCxnSpPr>
          <p:nvPr/>
        </p:nvCxnSpPr>
        <p:spPr>
          <a:xfrm flipH="1">
            <a:off x="3658196" y="7258570"/>
            <a:ext cx="476994" cy="58862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Прямая со стрелкой 341"/>
          <p:cNvCxnSpPr>
            <a:stCxn id="322" idx="1"/>
          </p:cNvCxnSpPr>
          <p:nvPr/>
        </p:nvCxnSpPr>
        <p:spPr>
          <a:xfrm flipH="1">
            <a:off x="4738316" y="8182495"/>
            <a:ext cx="216024" cy="287065"/>
          </a:xfrm>
          <a:prstGeom prst="straightConnector1">
            <a:avLst/>
          </a:prstGeom>
          <a:ln w="190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/>
          <p:cNvCxnSpPr>
            <a:stCxn id="324" idx="0"/>
          </p:cNvCxnSpPr>
          <p:nvPr/>
        </p:nvCxnSpPr>
        <p:spPr>
          <a:xfrm flipH="1" flipV="1">
            <a:off x="3802212" y="7029400"/>
            <a:ext cx="332978" cy="22917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25" idx="0"/>
          </p:cNvCxnSpPr>
          <p:nvPr/>
        </p:nvCxnSpPr>
        <p:spPr>
          <a:xfrm flipH="1" flipV="1">
            <a:off x="4882332" y="6021288"/>
            <a:ext cx="186308" cy="303832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 стрелкой 344"/>
          <p:cNvCxnSpPr>
            <a:stCxn id="325" idx="1"/>
          </p:cNvCxnSpPr>
          <p:nvPr/>
        </p:nvCxnSpPr>
        <p:spPr>
          <a:xfrm flipH="1" flipV="1">
            <a:off x="5098356" y="6885384"/>
            <a:ext cx="189359" cy="216024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26" idx="2"/>
          </p:cNvCxnSpPr>
          <p:nvPr/>
        </p:nvCxnSpPr>
        <p:spPr>
          <a:xfrm flipH="1" flipV="1">
            <a:off x="6034460" y="6597352"/>
            <a:ext cx="105742" cy="33260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 стрелкой 346"/>
          <p:cNvCxnSpPr>
            <a:stCxn id="322" idx="1"/>
          </p:cNvCxnSpPr>
          <p:nvPr/>
        </p:nvCxnSpPr>
        <p:spPr>
          <a:xfrm>
            <a:off x="4954340" y="8182495"/>
            <a:ext cx="337740" cy="215057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 стрелкой 347"/>
          <p:cNvCxnSpPr>
            <a:stCxn id="323" idx="2"/>
          </p:cNvCxnSpPr>
          <p:nvPr/>
        </p:nvCxnSpPr>
        <p:spPr>
          <a:xfrm>
            <a:off x="6097340" y="7634808"/>
            <a:ext cx="153144" cy="2586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Прямая со стрелкой 348"/>
          <p:cNvCxnSpPr>
            <a:stCxn id="323" idx="1"/>
          </p:cNvCxnSpPr>
          <p:nvPr/>
        </p:nvCxnSpPr>
        <p:spPr>
          <a:xfrm>
            <a:off x="5273427" y="7101408"/>
            <a:ext cx="184969" cy="36004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Прямая со стрелкой 349"/>
          <p:cNvCxnSpPr>
            <a:stCxn id="326" idx="2"/>
          </p:cNvCxnSpPr>
          <p:nvPr/>
        </p:nvCxnSpPr>
        <p:spPr>
          <a:xfrm>
            <a:off x="6140202" y="6929958"/>
            <a:ext cx="326306" cy="17145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TextBox 350"/>
          <p:cNvSpPr txBox="1"/>
          <p:nvPr/>
        </p:nvSpPr>
        <p:spPr>
          <a:xfrm>
            <a:off x="3658196" y="832554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0</a:t>
            </a:r>
            <a:endParaRPr lang="ru-RU" baseline="-25000" dirty="0"/>
          </a:p>
        </p:txBody>
      </p:sp>
      <p:sp>
        <p:nvSpPr>
          <p:cNvPr id="352" name="TextBox 351"/>
          <p:cNvSpPr txBox="1"/>
          <p:nvPr/>
        </p:nvSpPr>
        <p:spPr>
          <a:xfrm>
            <a:off x="3586188" y="724542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endParaRPr lang="ru-RU" baseline="-25000" dirty="0"/>
          </a:p>
        </p:txBody>
      </p:sp>
      <p:sp>
        <p:nvSpPr>
          <p:cNvPr id="353" name="TextBox 352"/>
          <p:cNvSpPr txBox="1"/>
          <p:nvPr/>
        </p:nvSpPr>
        <p:spPr>
          <a:xfrm>
            <a:off x="6178476" y="7461448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6</a:t>
            </a:r>
            <a:endParaRPr lang="ru-RU" baseline="-25000" dirty="0"/>
          </a:p>
        </p:txBody>
      </p:sp>
      <p:sp>
        <p:nvSpPr>
          <p:cNvPr id="354" name="TextBox 353"/>
          <p:cNvSpPr txBox="1"/>
          <p:nvPr/>
        </p:nvSpPr>
        <p:spPr>
          <a:xfrm>
            <a:off x="4785322" y="659735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endParaRPr lang="ru-RU" baseline="-25000" dirty="0"/>
          </a:p>
        </p:txBody>
      </p:sp>
      <p:sp>
        <p:nvSpPr>
          <p:cNvPr id="355" name="TextBox 354"/>
          <p:cNvSpPr txBox="1"/>
          <p:nvPr/>
        </p:nvSpPr>
        <p:spPr>
          <a:xfrm>
            <a:off x="5026348" y="594928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4</a:t>
            </a:r>
            <a:endParaRPr lang="ru-RU" baseline="-25000" dirty="0"/>
          </a:p>
        </p:txBody>
      </p:sp>
      <p:sp>
        <p:nvSpPr>
          <p:cNvPr id="356" name="TextBox 355"/>
          <p:cNvSpPr txBox="1"/>
          <p:nvPr/>
        </p:nvSpPr>
        <p:spPr>
          <a:xfrm>
            <a:off x="6034460" y="645333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5</a:t>
            </a:r>
            <a:endParaRPr lang="ru-RU" baseline="-25000" dirty="0"/>
          </a:p>
        </p:txBody>
      </p:sp>
      <p:sp>
        <p:nvSpPr>
          <p:cNvPr id="357" name="TextBox 356"/>
          <p:cNvSpPr txBox="1"/>
          <p:nvPr/>
        </p:nvSpPr>
        <p:spPr>
          <a:xfrm>
            <a:off x="3730204" y="674136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’</a:t>
            </a:r>
            <a:endParaRPr lang="ru-RU" baseline="-25000" dirty="0"/>
          </a:p>
        </p:txBody>
      </p:sp>
      <p:sp>
        <p:nvSpPr>
          <p:cNvPr id="358" name="TextBox 357"/>
          <p:cNvSpPr txBox="1"/>
          <p:nvPr/>
        </p:nvSpPr>
        <p:spPr>
          <a:xfrm>
            <a:off x="5314380" y="731743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3</a:t>
            </a:r>
            <a:r>
              <a:rPr lang="en-US" dirty="0" smtClean="0"/>
              <a:t>’</a:t>
            </a:r>
            <a:endParaRPr lang="ru-RU" baseline="-25000" dirty="0"/>
          </a:p>
        </p:txBody>
      </p:sp>
      <p:sp>
        <p:nvSpPr>
          <p:cNvPr id="359" name="TextBox 358"/>
          <p:cNvSpPr txBox="1"/>
          <p:nvPr/>
        </p:nvSpPr>
        <p:spPr>
          <a:xfrm>
            <a:off x="6394500" y="681337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>
                <a:solidFill>
                  <a:srgbClr val="FF0000"/>
                </a:solidFill>
              </a:rPr>
              <a:t>’</a:t>
            </a:r>
            <a:endParaRPr lang="ru-RU" baseline="-25000" dirty="0">
              <a:solidFill>
                <a:srgbClr val="FF0000"/>
              </a:solidFill>
            </a:endParaRPr>
          </a:p>
        </p:txBody>
      </p:sp>
      <p:cxnSp>
        <p:nvCxnSpPr>
          <p:cNvPr id="360" name="Прямая со стрелкой 359"/>
          <p:cNvCxnSpPr>
            <a:stCxn id="322" idx="1"/>
          </p:cNvCxnSpPr>
          <p:nvPr/>
        </p:nvCxnSpPr>
        <p:spPr>
          <a:xfrm>
            <a:off x="4954340" y="8182495"/>
            <a:ext cx="49708" cy="28706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/>
          <p:cNvSpPr txBox="1"/>
          <p:nvPr/>
        </p:nvSpPr>
        <p:spPr>
          <a:xfrm>
            <a:off x="5292080" y="818152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’’</a:t>
            </a:r>
            <a:endParaRPr lang="ru-RU" baseline="-25000" dirty="0"/>
          </a:p>
        </p:txBody>
      </p:sp>
      <p:sp>
        <p:nvSpPr>
          <p:cNvPr id="362" name="TextBox 361"/>
          <p:cNvSpPr txBox="1"/>
          <p:nvPr/>
        </p:nvSpPr>
        <p:spPr>
          <a:xfrm>
            <a:off x="4773812" y="786611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8</a:t>
            </a:r>
            <a:endParaRPr lang="ru-RU" sz="1200" b="1" dirty="0"/>
          </a:p>
        </p:txBody>
      </p:sp>
      <p:sp>
        <p:nvSpPr>
          <p:cNvPr id="363" name="TextBox 362"/>
          <p:cNvSpPr txBox="1"/>
          <p:nvPr/>
        </p:nvSpPr>
        <p:spPr>
          <a:xfrm>
            <a:off x="4006542" y="7002016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7</a:t>
            </a:r>
            <a:endParaRPr lang="ru-RU" sz="1200" b="1" dirty="0"/>
          </a:p>
        </p:txBody>
      </p:sp>
      <p:sp>
        <p:nvSpPr>
          <p:cNvPr id="364" name="TextBox 363"/>
          <p:cNvSpPr txBox="1"/>
          <p:nvPr/>
        </p:nvSpPr>
        <p:spPr>
          <a:xfrm>
            <a:off x="4917828" y="794915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9</a:t>
            </a:r>
            <a:endParaRPr lang="ru-RU" sz="1200" b="1" dirty="0"/>
          </a:p>
        </p:txBody>
      </p:sp>
      <p:sp>
        <p:nvSpPr>
          <p:cNvPr id="365" name="TextBox 364"/>
          <p:cNvSpPr txBox="1"/>
          <p:nvPr/>
        </p:nvSpPr>
        <p:spPr>
          <a:xfrm>
            <a:off x="5224140" y="7013049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10</a:t>
            </a:r>
            <a:endParaRPr lang="ru-RU" sz="1200" b="1" dirty="0"/>
          </a:p>
        </p:txBody>
      </p:sp>
      <p:sp>
        <p:nvSpPr>
          <p:cNvPr id="366" name="TextBox 365"/>
          <p:cNvSpPr txBox="1"/>
          <p:nvPr/>
        </p:nvSpPr>
        <p:spPr>
          <a:xfrm>
            <a:off x="5925940" y="6870700"/>
            <a:ext cx="341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11</a:t>
            </a:r>
            <a:endParaRPr lang="ru-RU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15616" y="836712"/>
            <a:ext cx="3168352" cy="36724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Vertex info</a:t>
            </a:r>
            <a:endParaRPr lang="ru-RU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1259632" y="1916832"/>
            <a:ext cx="2880320" cy="864096"/>
            <a:chOff x="1547664" y="1772816"/>
            <a:chExt cx="2880320" cy="864096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1547664" y="1772816"/>
              <a:ext cx="2880320" cy="86409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Normal</a:t>
              </a:r>
              <a:endParaRPr lang="ru-RU" dirty="0"/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1763688" y="2204864"/>
              <a:ext cx="648072" cy="2880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x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2555776" y="2204864"/>
              <a:ext cx="648072" cy="2880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y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3347864" y="2204864"/>
              <a:ext cx="648072" cy="28803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z</a:t>
              </a:r>
              <a:endParaRPr lang="ru-RU" dirty="0"/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1259632" y="2924944"/>
            <a:ext cx="2880320" cy="64807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Original vertex index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59632" y="3645024"/>
            <a:ext cx="2880320" cy="648072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/>
              <a:t>Derived vertex index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59632" y="1268760"/>
            <a:ext cx="2880320" cy="50405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smtClean="0"/>
              <a:t>Normal is defined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0" y="1340768"/>
            <a:ext cx="3551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Определена ли нормаль в данной</a:t>
            </a:r>
            <a:br>
              <a:rPr lang="ru-RU" dirty="0" smtClean="0"/>
            </a:br>
            <a:r>
              <a:rPr lang="ru-RU" dirty="0" smtClean="0"/>
              <a:t>вершине?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0" y="2060848"/>
            <a:ext cx="2926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Вектор нормали в вершине</a:t>
            </a:r>
          </a:p>
          <a:p>
            <a:r>
              <a:rPr lang="ru-RU" dirty="0" smtClean="0"/>
              <a:t>(если нормаль определена)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4572000" y="2924944"/>
            <a:ext cx="4043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Индекс вершины, породившей данную</a:t>
            </a:r>
            <a:br>
              <a:rPr lang="ru-RU" dirty="0" smtClean="0"/>
            </a:br>
            <a:r>
              <a:rPr lang="ru-RU" dirty="0" smtClean="0"/>
              <a:t>(-1, если вершина - первичная)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3645024"/>
            <a:ext cx="4407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Индекс вершины, порожденной от данной</a:t>
            </a:r>
            <a:br>
              <a:rPr lang="ru-RU" dirty="0" smtClean="0"/>
            </a:br>
            <a:r>
              <a:rPr lang="ru-RU" dirty="0" smtClean="0"/>
              <a:t>(-1, если такой вершины пока нет)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Группа 28"/>
          <p:cNvGrpSpPr/>
          <p:nvPr/>
        </p:nvGrpSpPr>
        <p:grpSpPr>
          <a:xfrm>
            <a:off x="323528" y="-4131840"/>
            <a:ext cx="2304256" cy="936104"/>
            <a:chOff x="1547664" y="1988840"/>
            <a:chExt cx="2304256" cy="936104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1547664" y="1988840"/>
              <a:ext cx="2304256" cy="9361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Vertex 0</a:t>
              </a:r>
              <a:endParaRPr lang="ru-RU" dirty="0"/>
            </a:p>
          </p:txBody>
        </p:sp>
        <p:sp>
          <p:nvSpPr>
            <p:cNvPr id="22" name="Прямоугольник 21"/>
            <p:cNvSpPr/>
            <p:nvPr/>
          </p:nvSpPr>
          <p:spPr>
            <a:xfrm>
              <a:off x="1619672" y="2348880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0</a:t>
              </a:r>
              <a:endParaRPr lang="ru-RU" baseline="-25000" dirty="0"/>
            </a:p>
          </p:txBody>
        </p:sp>
        <p:sp>
          <p:nvSpPr>
            <p:cNvPr id="27" name="Прямоугольник 26"/>
            <p:cNvSpPr/>
            <p:nvPr/>
          </p:nvSpPr>
          <p:spPr>
            <a:xfrm>
              <a:off x="2411760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-1</a:t>
              </a:r>
              <a:endParaRPr lang="ru-RU" dirty="0"/>
            </a:p>
          </p:txBody>
        </p:sp>
        <p:sp>
          <p:nvSpPr>
            <p:cNvPr id="28" name="Прямоугольник 27"/>
            <p:cNvSpPr/>
            <p:nvPr/>
          </p:nvSpPr>
          <p:spPr>
            <a:xfrm>
              <a:off x="3059832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-1</a:t>
              </a:r>
              <a:endParaRPr lang="ru-RU" dirty="0"/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323528" y="-3051720"/>
            <a:ext cx="2304256" cy="936104"/>
            <a:chOff x="1547664" y="1988840"/>
            <a:chExt cx="2304256" cy="936104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1547664" y="1988840"/>
              <a:ext cx="2304256" cy="9361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Vertex 1</a:t>
              </a:r>
              <a:endParaRPr lang="ru-RU" dirty="0"/>
            </a:p>
          </p:txBody>
        </p:sp>
        <p:sp>
          <p:nvSpPr>
            <p:cNvPr id="32" name="Прямоугольник 31"/>
            <p:cNvSpPr/>
            <p:nvPr/>
          </p:nvSpPr>
          <p:spPr>
            <a:xfrm>
              <a:off x="1619672" y="2348880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endParaRPr lang="ru-RU" baseline="-25000" dirty="0"/>
            </a:p>
          </p:txBody>
        </p:sp>
        <p:sp>
          <p:nvSpPr>
            <p:cNvPr id="33" name="Прямоугольник 32"/>
            <p:cNvSpPr/>
            <p:nvPr/>
          </p:nvSpPr>
          <p:spPr>
            <a:xfrm>
              <a:off x="2411760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-1</a:t>
              </a:r>
              <a:endParaRPr lang="ru-RU" dirty="0"/>
            </a:p>
          </p:txBody>
        </p:sp>
        <p:sp>
          <p:nvSpPr>
            <p:cNvPr id="34" name="Прямоугольник 33"/>
            <p:cNvSpPr/>
            <p:nvPr/>
          </p:nvSpPr>
          <p:spPr>
            <a:xfrm>
              <a:off x="3059832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7</a:t>
              </a:r>
              <a:endParaRPr lang="ru-RU" dirty="0"/>
            </a:p>
          </p:txBody>
        </p:sp>
      </p:grpSp>
      <p:grpSp>
        <p:nvGrpSpPr>
          <p:cNvPr id="35" name="Группа 34"/>
          <p:cNvGrpSpPr/>
          <p:nvPr/>
        </p:nvGrpSpPr>
        <p:grpSpPr>
          <a:xfrm>
            <a:off x="323528" y="-2043608"/>
            <a:ext cx="2304256" cy="936104"/>
            <a:chOff x="1547664" y="1988840"/>
            <a:chExt cx="2304256" cy="936104"/>
          </a:xfrm>
        </p:grpSpPr>
        <p:sp>
          <p:nvSpPr>
            <p:cNvPr id="36" name="Прямоугольник 35"/>
            <p:cNvSpPr/>
            <p:nvPr/>
          </p:nvSpPr>
          <p:spPr>
            <a:xfrm>
              <a:off x="1547664" y="1988840"/>
              <a:ext cx="2304256" cy="9361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Vertex 2</a:t>
              </a:r>
              <a:endParaRPr lang="ru-RU" dirty="0"/>
            </a:p>
          </p:txBody>
        </p:sp>
        <p:sp>
          <p:nvSpPr>
            <p:cNvPr id="37" name="Прямоугольник 36"/>
            <p:cNvSpPr/>
            <p:nvPr/>
          </p:nvSpPr>
          <p:spPr>
            <a:xfrm>
              <a:off x="1619672" y="2348880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endParaRPr lang="ru-RU" baseline="-25000" dirty="0"/>
            </a:p>
          </p:txBody>
        </p:sp>
        <p:sp>
          <p:nvSpPr>
            <p:cNvPr id="38" name="Прямоугольник 37"/>
            <p:cNvSpPr/>
            <p:nvPr/>
          </p:nvSpPr>
          <p:spPr>
            <a:xfrm>
              <a:off x="2411760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-1</a:t>
              </a:r>
              <a:endParaRPr lang="ru-RU" dirty="0"/>
            </a:p>
          </p:txBody>
        </p:sp>
        <p:sp>
          <p:nvSpPr>
            <p:cNvPr id="39" name="Прямоугольник 38"/>
            <p:cNvSpPr/>
            <p:nvPr/>
          </p:nvSpPr>
          <p:spPr>
            <a:xfrm>
              <a:off x="3059832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8</a:t>
              </a:r>
              <a:endParaRPr lang="ru-RU" dirty="0"/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323528" y="-1035496"/>
            <a:ext cx="2304256" cy="936104"/>
            <a:chOff x="1547664" y="1988840"/>
            <a:chExt cx="2304256" cy="936104"/>
          </a:xfrm>
        </p:grpSpPr>
        <p:sp>
          <p:nvSpPr>
            <p:cNvPr id="42" name="Прямоугольник 41"/>
            <p:cNvSpPr/>
            <p:nvPr/>
          </p:nvSpPr>
          <p:spPr>
            <a:xfrm>
              <a:off x="1547664" y="1988840"/>
              <a:ext cx="2304256" cy="9361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Vertex 3</a:t>
              </a:r>
              <a:endParaRPr lang="ru-RU" dirty="0"/>
            </a:p>
          </p:txBody>
        </p:sp>
        <p:sp>
          <p:nvSpPr>
            <p:cNvPr id="43" name="Прямоугольник 42"/>
            <p:cNvSpPr/>
            <p:nvPr/>
          </p:nvSpPr>
          <p:spPr>
            <a:xfrm>
              <a:off x="1619672" y="2348880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endParaRPr lang="ru-RU" baseline="-25000" dirty="0"/>
            </a:p>
          </p:txBody>
        </p:sp>
        <p:sp>
          <p:nvSpPr>
            <p:cNvPr id="44" name="Прямоугольник 43"/>
            <p:cNvSpPr/>
            <p:nvPr/>
          </p:nvSpPr>
          <p:spPr>
            <a:xfrm>
              <a:off x="2411760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-1</a:t>
              </a:r>
              <a:endParaRPr lang="ru-RU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3059832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10</a:t>
              </a:r>
              <a:endParaRPr lang="ru-RU" dirty="0"/>
            </a:p>
          </p:txBody>
        </p:sp>
      </p:grpSp>
      <p:grpSp>
        <p:nvGrpSpPr>
          <p:cNvPr id="46" name="Группа 45"/>
          <p:cNvGrpSpPr/>
          <p:nvPr/>
        </p:nvGrpSpPr>
        <p:grpSpPr>
          <a:xfrm>
            <a:off x="323528" y="-27384"/>
            <a:ext cx="2304256" cy="936104"/>
            <a:chOff x="1547664" y="1988840"/>
            <a:chExt cx="2304256" cy="936104"/>
          </a:xfrm>
        </p:grpSpPr>
        <p:sp>
          <p:nvSpPr>
            <p:cNvPr id="47" name="Прямоугольник 46"/>
            <p:cNvSpPr/>
            <p:nvPr/>
          </p:nvSpPr>
          <p:spPr>
            <a:xfrm>
              <a:off x="1547664" y="1988840"/>
              <a:ext cx="2304256" cy="9361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Vertex 4</a:t>
              </a:r>
              <a:endParaRPr lang="ru-RU" dirty="0"/>
            </a:p>
          </p:txBody>
        </p:sp>
        <p:sp>
          <p:nvSpPr>
            <p:cNvPr id="48" name="Прямоугольник 47"/>
            <p:cNvSpPr/>
            <p:nvPr/>
          </p:nvSpPr>
          <p:spPr>
            <a:xfrm>
              <a:off x="1619672" y="2348880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4</a:t>
              </a:r>
              <a:endParaRPr lang="ru-RU" baseline="-25000" dirty="0"/>
            </a:p>
          </p:txBody>
        </p:sp>
        <p:sp>
          <p:nvSpPr>
            <p:cNvPr id="49" name="Прямоугольник 48"/>
            <p:cNvSpPr/>
            <p:nvPr/>
          </p:nvSpPr>
          <p:spPr>
            <a:xfrm>
              <a:off x="2411760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-1</a:t>
              </a:r>
              <a:endParaRPr lang="ru-RU" dirty="0"/>
            </a:p>
          </p:txBody>
        </p:sp>
        <p:sp>
          <p:nvSpPr>
            <p:cNvPr id="50" name="Прямоугольник 49"/>
            <p:cNvSpPr/>
            <p:nvPr/>
          </p:nvSpPr>
          <p:spPr>
            <a:xfrm>
              <a:off x="3059832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-1</a:t>
              </a:r>
              <a:endParaRPr lang="ru-RU" dirty="0"/>
            </a:p>
          </p:txBody>
        </p:sp>
      </p:grpSp>
      <p:grpSp>
        <p:nvGrpSpPr>
          <p:cNvPr id="51" name="Группа 50"/>
          <p:cNvGrpSpPr/>
          <p:nvPr/>
        </p:nvGrpSpPr>
        <p:grpSpPr>
          <a:xfrm>
            <a:off x="323528" y="980728"/>
            <a:ext cx="2304256" cy="936104"/>
            <a:chOff x="1547664" y="1988840"/>
            <a:chExt cx="2304256" cy="936104"/>
          </a:xfrm>
        </p:grpSpPr>
        <p:sp>
          <p:nvSpPr>
            <p:cNvPr id="52" name="Прямоугольник 51"/>
            <p:cNvSpPr/>
            <p:nvPr/>
          </p:nvSpPr>
          <p:spPr>
            <a:xfrm>
              <a:off x="1547664" y="1988840"/>
              <a:ext cx="2304256" cy="9361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Vertex 5</a:t>
              </a:r>
              <a:endParaRPr lang="ru-RU" dirty="0"/>
            </a:p>
          </p:txBody>
        </p:sp>
        <p:sp>
          <p:nvSpPr>
            <p:cNvPr id="53" name="Прямоугольник 52"/>
            <p:cNvSpPr/>
            <p:nvPr/>
          </p:nvSpPr>
          <p:spPr>
            <a:xfrm>
              <a:off x="1619672" y="2348880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5</a:t>
              </a:r>
              <a:endParaRPr lang="ru-RU" baseline="-25000" dirty="0"/>
            </a:p>
          </p:txBody>
        </p:sp>
        <p:sp>
          <p:nvSpPr>
            <p:cNvPr id="54" name="Прямоугольник 53"/>
            <p:cNvSpPr/>
            <p:nvPr/>
          </p:nvSpPr>
          <p:spPr>
            <a:xfrm>
              <a:off x="2411760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-1</a:t>
              </a:r>
              <a:endParaRPr lang="ru-RU" dirty="0"/>
            </a:p>
          </p:txBody>
        </p:sp>
        <p:sp>
          <p:nvSpPr>
            <p:cNvPr id="55" name="Прямоугольник 54"/>
            <p:cNvSpPr/>
            <p:nvPr/>
          </p:nvSpPr>
          <p:spPr>
            <a:xfrm>
              <a:off x="3059832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11</a:t>
              </a:r>
              <a:endParaRPr lang="ru-RU" dirty="0"/>
            </a:p>
          </p:txBody>
        </p:sp>
      </p:grpSp>
      <p:grpSp>
        <p:nvGrpSpPr>
          <p:cNvPr id="56" name="Группа 55"/>
          <p:cNvGrpSpPr/>
          <p:nvPr/>
        </p:nvGrpSpPr>
        <p:grpSpPr>
          <a:xfrm>
            <a:off x="323528" y="3068960"/>
            <a:ext cx="2304256" cy="936104"/>
            <a:chOff x="1547664" y="1988840"/>
            <a:chExt cx="2304256" cy="936104"/>
          </a:xfrm>
        </p:grpSpPr>
        <p:sp>
          <p:nvSpPr>
            <p:cNvPr id="57" name="Прямоугольник 56"/>
            <p:cNvSpPr/>
            <p:nvPr/>
          </p:nvSpPr>
          <p:spPr>
            <a:xfrm>
              <a:off x="1547664" y="1988840"/>
              <a:ext cx="2304256" cy="9361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Vertex 7</a:t>
              </a:r>
              <a:endParaRPr lang="ru-RU" dirty="0"/>
            </a:p>
          </p:txBody>
        </p:sp>
        <p:sp>
          <p:nvSpPr>
            <p:cNvPr id="58" name="Прямоугольник 57"/>
            <p:cNvSpPr/>
            <p:nvPr/>
          </p:nvSpPr>
          <p:spPr>
            <a:xfrm>
              <a:off x="1619672" y="2348880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1</a:t>
              </a:r>
              <a:r>
                <a:rPr lang="en-US" dirty="0" smtClean="0"/>
                <a:t>'</a:t>
              </a:r>
              <a:endParaRPr lang="ru-RU" dirty="0"/>
            </a:p>
          </p:txBody>
        </p:sp>
        <p:sp>
          <p:nvSpPr>
            <p:cNvPr id="59" name="Прямоугольник 58"/>
            <p:cNvSpPr/>
            <p:nvPr/>
          </p:nvSpPr>
          <p:spPr>
            <a:xfrm>
              <a:off x="2411760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1</a:t>
              </a:r>
              <a:endParaRPr lang="ru-RU" dirty="0"/>
            </a:p>
          </p:txBody>
        </p:sp>
        <p:sp>
          <p:nvSpPr>
            <p:cNvPr id="60" name="Прямоугольник 59"/>
            <p:cNvSpPr/>
            <p:nvPr/>
          </p:nvSpPr>
          <p:spPr>
            <a:xfrm>
              <a:off x="3059832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-1</a:t>
              </a:r>
              <a:endParaRPr lang="ru-RU" dirty="0"/>
            </a:p>
          </p:txBody>
        </p:sp>
      </p:grpSp>
      <p:grpSp>
        <p:nvGrpSpPr>
          <p:cNvPr id="61" name="Группа 60"/>
          <p:cNvGrpSpPr/>
          <p:nvPr/>
        </p:nvGrpSpPr>
        <p:grpSpPr>
          <a:xfrm>
            <a:off x="323528" y="1988840"/>
            <a:ext cx="2304256" cy="936104"/>
            <a:chOff x="1547664" y="1988840"/>
            <a:chExt cx="2304256" cy="936104"/>
          </a:xfrm>
        </p:grpSpPr>
        <p:sp>
          <p:nvSpPr>
            <p:cNvPr id="62" name="Прямоугольник 61"/>
            <p:cNvSpPr/>
            <p:nvPr/>
          </p:nvSpPr>
          <p:spPr>
            <a:xfrm>
              <a:off x="1547664" y="1988840"/>
              <a:ext cx="2304256" cy="9361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Vertex 6</a:t>
              </a:r>
              <a:endParaRPr lang="ru-RU" dirty="0"/>
            </a:p>
          </p:txBody>
        </p:sp>
        <p:sp>
          <p:nvSpPr>
            <p:cNvPr id="63" name="Прямоугольник 62"/>
            <p:cNvSpPr/>
            <p:nvPr/>
          </p:nvSpPr>
          <p:spPr>
            <a:xfrm>
              <a:off x="1619672" y="2348880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6</a:t>
              </a:r>
              <a:endParaRPr lang="ru-RU" baseline="-25000" dirty="0"/>
            </a:p>
          </p:txBody>
        </p:sp>
        <p:sp>
          <p:nvSpPr>
            <p:cNvPr id="64" name="Прямоугольник 63"/>
            <p:cNvSpPr/>
            <p:nvPr/>
          </p:nvSpPr>
          <p:spPr>
            <a:xfrm>
              <a:off x="2411760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-1</a:t>
              </a:r>
              <a:endParaRPr lang="ru-RU" dirty="0"/>
            </a:p>
          </p:txBody>
        </p:sp>
        <p:sp>
          <p:nvSpPr>
            <p:cNvPr id="65" name="Прямоугольник 64"/>
            <p:cNvSpPr/>
            <p:nvPr/>
          </p:nvSpPr>
          <p:spPr>
            <a:xfrm>
              <a:off x="3059832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-1</a:t>
              </a:r>
              <a:endParaRPr lang="ru-RU" dirty="0"/>
            </a:p>
          </p:txBody>
        </p:sp>
      </p:grpSp>
      <p:grpSp>
        <p:nvGrpSpPr>
          <p:cNvPr id="66" name="Группа 65"/>
          <p:cNvGrpSpPr/>
          <p:nvPr/>
        </p:nvGrpSpPr>
        <p:grpSpPr>
          <a:xfrm>
            <a:off x="323528" y="4077072"/>
            <a:ext cx="2304256" cy="936104"/>
            <a:chOff x="1547664" y="1988840"/>
            <a:chExt cx="2304256" cy="936104"/>
          </a:xfrm>
        </p:grpSpPr>
        <p:sp>
          <p:nvSpPr>
            <p:cNvPr id="67" name="Прямоугольник 66"/>
            <p:cNvSpPr/>
            <p:nvPr/>
          </p:nvSpPr>
          <p:spPr>
            <a:xfrm>
              <a:off x="1547664" y="1988840"/>
              <a:ext cx="2304256" cy="9361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Vertex 8</a:t>
              </a:r>
              <a:endParaRPr lang="ru-RU" dirty="0"/>
            </a:p>
          </p:txBody>
        </p:sp>
        <p:sp>
          <p:nvSpPr>
            <p:cNvPr id="68" name="Прямоугольник 67"/>
            <p:cNvSpPr/>
            <p:nvPr/>
          </p:nvSpPr>
          <p:spPr>
            <a:xfrm>
              <a:off x="1619672" y="2348880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'</a:t>
              </a:r>
              <a:endParaRPr lang="ru-RU" baseline="-25000" dirty="0"/>
            </a:p>
          </p:txBody>
        </p:sp>
        <p:sp>
          <p:nvSpPr>
            <p:cNvPr id="69" name="Прямоугольник 68"/>
            <p:cNvSpPr/>
            <p:nvPr/>
          </p:nvSpPr>
          <p:spPr>
            <a:xfrm>
              <a:off x="2411760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70" name="Прямоугольник 69"/>
            <p:cNvSpPr/>
            <p:nvPr/>
          </p:nvSpPr>
          <p:spPr>
            <a:xfrm>
              <a:off x="3059832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9</a:t>
              </a:r>
              <a:endParaRPr lang="ru-RU" dirty="0"/>
            </a:p>
          </p:txBody>
        </p:sp>
      </p:grpSp>
      <p:grpSp>
        <p:nvGrpSpPr>
          <p:cNvPr id="71" name="Группа 70"/>
          <p:cNvGrpSpPr/>
          <p:nvPr/>
        </p:nvGrpSpPr>
        <p:grpSpPr>
          <a:xfrm>
            <a:off x="323528" y="5085184"/>
            <a:ext cx="2304256" cy="936104"/>
            <a:chOff x="1547664" y="1988840"/>
            <a:chExt cx="2304256" cy="936104"/>
          </a:xfrm>
        </p:grpSpPr>
        <p:sp>
          <p:nvSpPr>
            <p:cNvPr id="72" name="Прямоугольник 71"/>
            <p:cNvSpPr/>
            <p:nvPr/>
          </p:nvSpPr>
          <p:spPr>
            <a:xfrm>
              <a:off x="1547664" y="1988840"/>
              <a:ext cx="2304256" cy="9361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Vertex 9</a:t>
              </a:r>
              <a:endParaRPr lang="ru-RU" dirty="0"/>
            </a:p>
          </p:txBody>
        </p:sp>
        <p:sp>
          <p:nvSpPr>
            <p:cNvPr id="73" name="Прямоугольник 72"/>
            <p:cNvSpPr/>
            <p:nvPr/>
          </p:nvSpPr>
          <p:spPr>
            <a:xfrm>
              <a:off x="1619672" y="2348880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2</a:t>
              </a:r>
              <a:r>
                <a:rPr lang="en-US" dirty="0" smtClean="0"/>
                <a:t>''</a:t>
              </a:r>
              <a:endParaRPr lang="ru-RU" baseline="-25000" dirty="0"/>
            </a:p>
          </p:txBody>
        </p:sp>
        <p:sp>
          <p:nvSpPr>
            <p:cNvPr id="74" name="Прямоугольник 73"/>
            <p:cNvSpPr/>
            <p:nvPr/>
          </p:nvSpPr>
          <p:spPr>
            <a:xfrm>
              <a:off x="2411760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8</a:t>
              </a:r>
              <a:endParaRPr lang="ru-RU" dirty="0"/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3059832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-1</a:t>
              </a:r>
              <a:endParaRPr lang="ru-RU" dirty="0"/>
            </a:p>
          </p:txBody>
        </p:sp>
      </p:grpSp>
      <p:grpSp>
        <p:nvGrpSpPr>
          <p:cNvPr id="76" name="Группа 75"/>
          <p:cNvGrpSpPr/>
          <p:nvPr/>
        </p:nvGrpSpPr>
        <p:grpSpPr>
          <a:xfrm>
            <a:off x="323528" y="6093296"/>
            <a:ext cx="2304256" cy="936104"/>
            <a:chOff x="1547664" y="1988840"/>
            <a:chExt cx="2304256" cy="936104"/>
          </a:xfrm>
        </p:grpSpPr>
        <p:sp>
          <p:nvSpPr>
            <p:cNvPr id="77" name="Прямоугольник 76"/>
            <p:cNvSpPr/>
            <p:nvPr/>
          </p:nvSpPr>
          <p:spPr>
            <a:xfrm>
              <a:off x="1547664" y="1988840"/>
              <a:ext cx="2304256" cy="9361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Vertex 10</a:t>
              </a:r>
              <a:endParaRPr lang="ru-RU" dirty="0"/>
            </a:p>
          </p:txBody>
        </p:sp>
        <p:sp>
          <p:nvSpPr>
            <p:cNvPr id="78" name="Прямоугольник 77"/>
            <p:cNvSpPr/>
            <p:nvPr/>
          </p:nvSpPr>
          <p:spPr>
            <a:xfrm>
              <a:off x="1619672" y="2348880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3</a:t>
              </a:r>
              <a:r>
                <a:rPr lang="en-US" dirty="0" smtClean="0"/>
                <a:t>'</a:t>
              </a:r>
              <a:endParaRPr lang="ru-RU" baseline="-25000" dirty="0" smtClean="0"/>
            </a:p>
          </p:txBody>
        </p:sp>
        <p:sp>
          <p:nvSpPr>
            <p:cNvPr id="79" name="Прямоугольник 78"/>
            <p:cNvSpPr/>
            <p:nvPr/>
          </p:nvSpPr>
          <p:spPr>
            <a:xfrm>
              <a:off x="2411760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3</a:t>
              </a:r>
              <a:endParaRPr lang="ru-RU" dirty="0"/>
            </a:p>
          </p:txBody>
        </p:sp>
        <p:sp>
          <p:nvSpPr>
            <p:cNvPr id="80" name="Прямоугольник 79"/>
            <p:cNvSpPr/>
            <p:nvPr/>
          </p:nvSpPr>
          <p:spPr>
            <a:xfrm>
              <a:off x="3059832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-1</a:t>
              </a:r>
              <a:endParaRPr lang="ru-RU" dirty="0"/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323528" y="7101408"/>
            <a:ext cx="2304256" cy="936104"/>
            <a:chOff x="1547664" y="1988840"/>
            <a:chExt cx="2304256" cy="936104"/>
          </a:xfrm>
        </p:grpSpPr>
        <p:sp>
          <p:nvSpPr>
            <p:cNvPr id="82" name="Прямоугольник 81"/>
            <p:cNvSpPr/>
            <p:nvPr/>
          </p:nvSpPr>
          <p:spPr>
            <a:xfrm>
              <a:off x="1547664" y="1988840"/>
              <a:ext cx="2304256" cy="93610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Vertex 11</a:t>
              </a:r>
              <a:endParaRPr lang="ru-RU" dirty="0"/>
            </a:p>
          </p:txBody>
        </p:sp>
        <p:sp>
          <p:nvSpPr>
            <p:cNvPr id="83" name="Прямоугольник 82"/>
            <p:cNvSpPr/>
            <p:nvPr/>
          </p:nvSpPr>
          <p:spPr>
            <a:xfrm>
              <a:off x="1619672" y="2348880"/>
              <a:ext cx="648072" cy="432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smtClean="0"/>
                <a:t>n</a:t>
              </a:r>
              <a:r>
                <a:rPr lang="en-US" baseline="-25000" dirty="0" smtClean="0"/>
                <a:t>5</a:t>
              </a:r>
              <a:r>
                <a:rPr lang="en-US" dirty="0" smtClean="0"/>
                <a:t>'</a:t>
              </a:r>
              <a:endParaRPr lang="ru-RU" baseline="-25000" dirty="0" smtClean="0"/>
            </a:p>
          </p:txBody>
        </p:sp>
        <p:sp>
          <p:nvSpPr>
            <p:cNvPr id="84" name="Прямоугольник 83"/>
            <p:cNvSpPr/>
            <p:nvPr/>
          </p:nvSpPr>
          <p:spPr>
            <a:xfrm>
              <a:off x="2411760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85" name="Прямоугольник 84"/>
            <p:cNvSpPr/>
            <p:nvPr/>
          </p:nvSpPr>
          <p:spPr>
            <a:xfrm>
              <a:off x="3059832" y="2348880"/>
              <a:ext cx="576064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 smtClean="0"/>
                <a:t>-1</a:t>
              </a:r>
              <a:endParaRPr lang="ru-RU" dirty="0"/>
            </a:p>
          </p:txBody>
        </p:sp>
      </p:grpSp>
      <p:cxnSp>
        <p:nvCxnSpPr>
          <p:cNvPr id="88" name="Скругленная соединительная линия 87"/>
          <p:cNvCxnSpPr>
            <a:stCxn id="31" idx="3"/>
            <a:endCxn id="57" idx="3"/>
          </p:cNvCxnSpPr>
          <p:nvPr/>
        </p:nvCxnSpPr>
        <p:spPr>
          <a:xfrm>
            <a:off x="2627784" y="-2583668"/>
            <a:ext cx="12700" cy="6120680"/>
          </a:xfrm>
          <a:prstGeom prst="curvedConnector3">
            <a:avLst>
              <a:gd name="adj1" fmla="val 1175000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Скругленная соединительная линия 90"/>
          <p:cNvCxnSpPr>
            <a:stCxn id="57" idx="1"/>
            <a:endCxn id="31" idx="1"/>
          </p:cNvCxnSpPr>
          <p:nvPr/>
        </p:nvCxnSpPr>
        <p:spPr>
          <a:xfrm rot="10800000">
            <a:off x="323528" y="-2583668"/>
            <a:ext cx="12700" cy="6120680"/>
          </a:xfrm>
          <a:prstGeom prst="curvedConnector3">
            <a:avLst>
              <a:gd name="adj1" fmla="val 1080000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кругленная соединительная линия 94"/>
          <p:cNvCxnSpPr>
            <a:stCxn id="36" idx="3"/>
            <a:endCxn id="67" idx="3"/>
          </p:cNvCxnSpPr>
          <p:nvPr/>
        </p:nvCxnSpPr>
        <p:spPr>
          <a:xfrm>
            <a:off x="2627784" y="-1575556"/>
            <a:ext cx="12700" cy="6120680"/>
          </a:xfrm>
          <a:prstGeom prst="curvedConnector3">
            <a:avLst>
              <a:gd name="adj1" fmla="val 1310000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кругленная соединительная линия 98"/>
          <p:cNvCxnSpPr>
            <a:stCxn id="67" idx="1"/>
            <a:endCxn id="36" idx="1"/>
          </p:cNvCxnSpPr>
          <p:nvPr/>
        </p:nvCxnSpPr>
        <p:spPr>
          <a:xfrm rot="10800000">
            <a:off x="323528" y="-1575556"/>
            <a:ext cx="12700" cy="6120680"/>
          </a:xfrm>
          <a:prstGeom prst="curvedConnector3">
            <a:avLst>
              <a:gd name="adj1" fmla="val 1110000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кругленная соединительная линия 103"/>
          <p:cNvCxnSpPr>
            <a:stCxn id="42" idx="3"/>
            <a:endCxn id="77" idx="3"/>
          </p:cNvCxnSpPr>
          <p:nvPr/>
        </p:nvCxnSpPr>
        <p:spPr>
          <a:xfrm>
            <a:off x="2627784" y="-567444"/>
            <a:ext cx="12700" cy="7128792"/>
          </a:xfrm>
          <a:prstGeom prst="curvedConnector3">
            <a:avLst>
              <a:gd name="adj1" fmla="val 8600003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кругленная соединительная линия 107"/>
          <p:cNvCxnSpPr>
            <a:stCxn id="77" idx="1"/>
            <a:endCxn id="42" idx="1"/>
          </p:cNvCxnSpPr>
          <p:nvPr/>
        </p:nvCxnSpPr>
        <p:spPr>
          <a:xfrm rot="10800000">
            <a:off x="323528" y="-567444"/>
            <a:ext cx="12700" cy="7128792"/>
          </a:xfrm>
          <a:prstGeom prst="curvedConnector3">
            <a:avLst>
              <a:gd name="adj1" fmla="val 1090000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кругленная соединительная линия 111"/>
          <p:cNvCxnSpPr>
            <a:stCxn id="52" idx="3"/>
            <a:endCxn id="82" idx="3"/>
          </p:cNvCxnSpPr>
          <p:nvPr/>
        </p:nvCxnSpPr>
        <p:spPr>
          <a:xfrm>
            <a:off x="2627784" y="1448780"/>
            <a:ext cx="12700" cy="6120680"/>
          </a:xfrm>
          <a:prstGeom prst="curvedConnector3">
            <a:avLst>
              <a:gd name="adj1" fmla="val 14500005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кругленная соединительная линия 116"/>
          <p:cNvCxnSpPr>
            <a:stCxn id="82" idx="1"/>
            <a:endCxn id="52" idx="1"/>
          </p:cNvCxnSpPr>
          <p:nvPr/>
        </p:nvCxnSpPr>
        <p:spPr>
          <a:xfrm rot="10800000">
            <a:off x="323528" y="1448780"/>
            <a:ext cx="12700" cy="6120680"/>
          </a:xfrm>
          <a:prstGeom prst="curvedConnector3">
            <a:avLst>
              <a:gd name="adj1" fmla="val 10200003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кругленная соединительная линия 121"/>
          <p:cNvCxnSpPr>
            <a:stCxn id="67" idx="3"/>
            <a:endCxn id="72" idx="3"/>
          </p:cNvCxnSpPr>
          <p:nvPr/>
        </p:nvCxnSpPr>
        <p:spPr>
          <a:xfrm>
            <a:off x="2627784" y="4545124"/>
            <a:ext cx="12700" cy="1008112"/>
          </a:xfrm>
          <a:prstGeom prst="curvedConnector3">
            <a:avLst>
              <a:gd name="adj1" fmla="val 4200001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Скругленная соединительная линия 125"/>
          <p:cNvCxnSpPr>
            <a:stCxn id="72" idx="1"/>
            <a:endCxn id="67" idx="1"/>
          </p:cNvCxnSpPr>
          <p:nvPr/>
        </p:nvCxnSpPr>
        <p:spPr>
          <a:xfrm rot="10800000">
            <a:off x="323528" y="4545124"/>
            <a:ext cx="12700" cy="1008112"/>
          </a:xfrm>
          <a:prstGeom prst="curvedConnector3">
            <a:avLst>
              <a:gd name="adj1" fmla="val 5200002"/>
            </a:avLst>
          </a:prstGeom>
          <a:ln w="952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Группа 42"/>
          <p:cNvGrpSpPr/>
          <p:nvPr/>
        </p:nvGrpSpPr>
        <p:grpSpPr>
          <a:xfrm>
            <a:off x="683568" y="4564777"/>
            <a:ext cx="2711486" cy="2293223"/>
            <a:chOff x="301228" y="3356992"/>
            <a:chExt cx="2711486" cy="2293223"/>
          </a:xfrm>
        </p:grpSpPr>
        <p:sp>
          <p:nvSpPr>
            <p:cNvPr id="2" name="Полилиния 1"/>
            <p:cNvSpPr/>
            <p:nvPr/>
          </p:nvSpPr>
          <p:spPr>
            <a:xfrm>
              <a:off x="523726" y="4531791"/>
              <a:ext cx="1014413" cy="952500"/>
            </a:xfrm>
            <a:custGeom>
              <a:avLst/>
              <a:gdLst>
                <a:gd name="connsiteX0" fmla="*/ 0 w 1014413"/>
                <a:gd name="connsiteY0" fmla="*/ 952500 h 952500"/>
                <a:gd name="connsiteX1" fmla="*/ 204788 w 1014413"/>
                <a:gd name="connsiteY1" fmla="*/ 0 h 952500"/>
                <a:gd name="connsiteX2" fmla="*/ 1014413 w 1014413"/>
                <a:gd name="connsiteY2" fmla="*/ 909638 h 952500"/>
                <a:gd name="connsiteX3" fmla="*/ 0 w 1014413"/>
                <a:gd name="connsiteY3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13" h="952500">
                  <a:moveTo>
                    <a:pt x="0" y="952500"/>
                  </a:moveTo>
                  <a:lnTo>
                    <a:pt x="204788" y="0"/>
                  </a:lnTo>
                  <a:lnTo>
                    <a:pt x="1014413" y="909638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" name="Полилиния 2"/>
            <p:cNvSpPr/>
            <p:nvPr/>
          </p:nvSpPr>
          <p:spPr>
            <a:xfrm>
              <a:off x="733276" y="4365104"/>
              <a:ext cx="1133475" cy="1081087"/>
            </a:xfrm>
            <a:custGeom>
              <a:avLst/>
              <a:gdLst>
                <a:gd name="connsiteX0" fmla="*/ 0 w 1133475"/>
                <a:gd name="connsiteY0" fmla="*/ 161925 h 1081087"/>
                <a:gd name="connsiteX1" fmla="*/ 814388 w 1133475"/>
                <a:gd name="connsiteY1" fmla="*/ 1081087 h 1081087"/>
                <a:gd name="connsiteX2" fmla="*/ 1133475 w 1133475"/>
                <a:gd name="connsiteY2" fmla="*/ 0 h 1081087"/>
                <a:gd name="connsiteX3" fmla="*/ 0 w 1133475"/>
                <a:gd name="connsiteY3" fmla="*/ 161925 h 108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3475" h="1081087">
                  <a:moveTo>
                    <a:pt x="0" y="161925"/>
                  </a:moveTo>
                  <a:lnTo>
                    <a:pt x="814388" y="1081087"/>
                  </a:lnTo>
                  <a:lnTo>
                    <a:pt x="1133475" y="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" name="Полилиния 3"/>
            <p:cNvSpPr/>
            <p:nvPr/>
          </p:nvSpPr>
          <p:spPr>
            <a:xfrm>
              <a:off x="1547664" y="4365104"/>
              <a:ext cx="1143000" cy="1081087"/>
            </a:xfrm>
            <a:custGeom>
              <a:avLst/>
              <a:gdLst>
                <a:gd name="connsiteX0" fmla="*/ 0 w 1143000"/>
                <a:gd name="connsiteY0" fmla="*/ 1081087 h 1081087"/>
                <a:gd name="connsiteX1" fmla="*/ 319087 w 1143000"/>
                <a:gd name="connsiteY1" fmla="*/ 0 h 1081087"/>
                <a:gd name="connsiteX2" fmla="*/ 1143000 w 1143000"/>
                <a:gd name="connsiteY2" fmla="*/ 533400 h 1081087"/>
                <a:gd name="connsiteX3" fmla="*/ 0 w 1143000"/>
                <a:gd name="connsiteY3" fmla="*/ 1081087 h 108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081087">
                  <a:moveTo>
                    <a:pt x="0" y="1081087"/>
                  </a:moveTo>
                  <a:lnTo>
                    <a:pt x="319087" y="0"/>
                  </a:lnTo>
                  <a:lnTo>
                    <a:pt x="1143000" y="533400"/>
                  </a:lnTo>
                  <a:lnTo>
                    <a:pt x="0" y="1081087"/>
                  </a:lnTo>
                  <a:close/>
                </a:path>
              </a:pathLst>
            </a:custGeom>
            <a:blipFill>
              <a:blip r:embed="rId2" cstate="print"/>
              <a:tile tx="0" ty="0" sx="100000" sy="100000" flip="none" algn="tl"/>
            </a:blip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олилиния 4"/>
            <p:cNvSpPr/>
            <p:nvPr/>
          </p:nvSpPr>
          <p:spPr>
            <a:xfrm>
              <a:off x="728514" y="3593579"/>
              <a:ext cx="1143000" cy="928687"/>
            </a:xfrm>
            <a:custGeom>
              <a:avLst/>
              <a:gdLst>
                <a:gd name="connsiteX0" fmla="*/ 0 w 1143000"/>
                <a:gd name="connsiteY0" fmla="*/ 928687 h 928687"/>
                <a:gd name="connsiteX1" fmla="*/ 1143000 w 1143000"/>
                <a:gd name="connsiteY1" fmla="*/ 771525 h 928687"/>
                <a:gd name="connsiteX2" fmla="*/ 938212 w 1143000"/>
                <a:gd name="connsiteY2" fmla="*/ 0 h 928687"/>
                <a:gd name="connsiteX3" fmla="*/ 0 w 1143000"/>
                <a:gd name="connsiteY3" fmla="*/ 928687 h 92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928687">
                  <a:moveTo>
                    <a:pt x="0" y="928687"/>
                  </a:moveTo>
                  <a:lnTo>
                    <a:pt x="1143000" y="771525"/>
                  </a:lnTo>
                  <a:lnTo>
                    <a:pt x="938212" y="0"/>
                  </a:lnTo>
                  <a:lnTo>
                    <a:pt x="0" y="928687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олилиния 5"/>
            <p:cNvSpPr/>
            <p:nvPr/>
          </p:nvSpPr>
          <p:spPr>
            <a:xfrm>
              <a:off x="1661964" y="3588816"/>
              <a:ext cx="1066800" cy="776288"/>
            </a:xfrm>
            <a:custGeom>
              <a:avLst/>
              <a:gdLst>
                <a:gd name="connsiteX0" fmla="*/ 0 w 1066800"/>
                <a:gd name="connsiteY0" fmla="*/ 0 h 776288"/>
                <a:gd name="connsiteX1" fmla="*/ 219075 w 1066800"/>
                <a:gd name="connsiteY1" fmla="*/ 776288 h 776288"/>
                <a:gd name="connsiteX2" fmla="*/ 1066800 w 1066800"/>
                <a:gd name="connsiteY2" fmla="*/ 600075 h 776288"/>
                <a:gd name="connsiteX3" fmla="*/ 0 w 1066800"/>
                <a:gd name="connsiteY3" fmla="*/ 0 h 77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6800" h="776288">
                  <a:moveTo>
                    <a:pt x="0" y="0"/>
                  </a:moveTo>
                  <a:lnTo>
                    <a:pt x="219075" y="776288"/>
                  </a:lnTo>
                  <a:lnTo>
                    <a:pt x="1066800" y="600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олилиния 6"/>
            <p:cNvSpPr/>
            <p:nvPr/>
          </p:nvSpPr>
          <p:spPr>
            <a:xfrm>
              <a:off x="1871514" y="4193654"/>
              <a:ext cx="862012" cy="709612"/>
            </a:xfrm>
            <a:custGeom>
              <a:avLst/>
              <a:gdLst>
                <a:gd name="connsiteX0" fmla="*/ 0 w 862012"/>
                <a:gd name="connsiteY0" fmla="*/ 171450 h 709612"/>
                <a:gd name="connsiteX1" fmla="*/ 819150 w 862012"/>
                <a:gd name="connsiteY1" fmla="*/ 709612 h 709612"/>
                <a:gd name="connsiteX2" fmla="*/ 862012 w 862012"/>
                <a:gd name="connsiteY2" fmla="*/ 0 h 709612"/>
                <a:gd name="connsiteX3" fmla="*/ 0 w 862012"/>
                <a:gd name="connsiteY3" fmla="*/ 171450 h 70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012" h="709612">
                  <a:moveTo>
                    <a:pt x="0" y="171450"/>
                  </a:moveTo>
                  <a:lnTo>
                    <a:pt x="819150" y="709612"/>
                  </a:lnTo>
                  <a:lnTo>
                    <a:pt x="862012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7252" y="4365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</a:t>
              </a:r>
              <a:endParaRPr lang="ru-RU" sz="1200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1228" y="5229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0</a:t>
              </a:r>
              <a:endParaRPr lang="ru-RU" sz="12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453356" y="53732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</a:t>
              </a:r>
              <a:endParaRPr lang="ru-RU" sz="1200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35696" y="414908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</a:t>
              </a:r>
              <a:endParaRPr lang="ru-RU" sz="12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97372" y="335699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</a:t>
              </a:r>
              <a:endParaRPr lang="ru-RU" sz="1200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9500" y="40770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5</a:t>
              </a:r>
              <a:endParaRPr lang="ru-RU" sz="1200" b="1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49500" y="465313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6</a:t>
              </a:r>
              <a:endParaRPr lang="ru-RU" sz="12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9260" y="4941168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A(1)</a:t>
              </a:r>
              <a:endParaRPr lang="ru-RU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21308" y="4581128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B(-1)</a:t>
              </a:r>
              <a:endParaRPr lang="ru-RU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3316" y="4005064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C(1)</a:t>
              </a:r>
              <a:endParaRPr lang="ru-RU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13396" y="3851756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D(0)</a:t>
              </a:r>
              <a:endParaRPr lang="ru-RU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91680" y="472514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E(2)</a:t>
              </a:r>
              <a:endParaRPr lang="ru-RU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73436" y="429309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F(0)</a:t>
              </a:r>
              <a:endParaRPr lang="ru-RU" dirty="0"/>
            </a:p>
          </p:txBody>
        </p:sp>
      </p:grpSp>
      <p:sp>
        <p:nvSpPr>
          <p:cNvPr id="23" name="Прямоугольник 22"/>
          <p:cNvSpPr/>
          <p:nvPr/>
        </p:nvSpPr>
        <p:spPr>
          <a:xfrm>
            <a:off x="4716016" y="1052736"/>
            <a:ext cx="2088232" cy="648072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44" name="Группа 43"/>
          <p:cNvGrpSpPr/>
          <p:nvPr/>
        </p:nvGrpSpPr>
        <p:grpSpPr>
          <a:xfrm>
            <a:off x="4283968" y="4564777"/>
            <a:ext cx="2711486" cy="2293223"/>
            <a:chOff x="4549700" y="3284984"/>
            <a:chExt cx="2711486" cy="2293223"/>
          </a:xfrm>
        </p:grpSpPr>
        <p:sp>
          <p:nvSpPr>
            <p:cNvPr id="24" name="Полилиния 23"/>
            <p:cNvSpPr/>
            <p:nvPr/>
          </p:nvSpPr>
          <p:spPr>
            <a:xfrm>
              <a:off x="4772198" y="4459783"/>
              <a:ext cx="1014413" cy="952500"/>
            </a:xfrm>
            <a:custGeom>
              <a:avLst/>
              <a:gdLst>
                <a:gd name="connsiteX0" fmla="*/ 0 w 1014413"/>
                <a:gd name="connsiteY0" fmla="*/ 952500 h 952500"/>
                <a:gd name="connsiteX1" fmla="*/ 204788 w 1014413"/>
                <a:gd name="connsiteY1" fmla="*/ 0 h 952500"/>
                <a:gd name="connsiteX2" fmla="*/ 1014413 w 1014413"/>
                <a:gd name="connsiteY2" fmla="*/ 909638 h 952500"/>
                <a:gd name="connsiteX3" fmla="*/ 0 w 1014413"/>
                <a:gd name="connsiteY3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13" h="952500">
                  <a:moveTo>
                    <a:pt x="0" y="952500"/>
                  </a:moveTo>
                  <a:lnTo>
                    <a:pt x="204788" y="0"/>
                  </a:lnTo>
                  <a:lnTo>
                    <a:pt x="1014413" y="909638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5" name="Полилиния 24"/>
            <p:cNvSpPr/>
            <p:nvPr/>
          </p:nvSpPr>
          <p:spPr>
            <a:xfrm>
              <a:off x="4981748" y="4293096"/>
              <a:ext cx="1133475" cy="1081087"/>
            </a:xfrm>
            <a:custGeom>
              <a:avLst/>
              <a:gdLst>
                <a:gd name="connsiteX0" fmla="*/ 0 w 1133475"/>
                <a:gd name="connsiteY0" fmla="*/ 161925 h 1081087"/>
                <a:gd name="connsiteX1" fmla="*/ 814388 w 1133475"/>
                <a:gd name="connsiteY1" fmla="*/ 1081087 h 1081087"/>
                <a:gd name="connsiteX2" fmla="*/ 1133475 w 1133475"/>
                <a:gd name="connsiteY2" fmla="*/ 0 h 1081087"/>
                <a:gd name="connsiteX3" fmla="*/ 0 w 1133475"/>
                <a:gd name="connsiteY3" fmla="*/ 161925 h 108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3475" h="1081087">
                  <a:moveTo>
                    <a:pt x="0" y="161925"/>
                  </a:moveTo>
                  <a:lnTo>
                    <a:pt x="814388" y="1081087"/>
                  </a:lnTo>
                  <a:lnTo>
                    <a:pt x="1133475" y="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Полилиния 25"/>
            <p:cNvSpPr/>
            <p:nvPr/>
          </p:nvSpPr>
          <p:spPr>
            <a:xfrm>
              <a:off x="5796136" y="4293096"/>
              <a:ext cx="1143000" cy="1081087"/>
            </a:xfrm>
            <a:custGeom>
              <a:avLst/>
              <a:gdLst>
                <a:gd name="connsiteX0" fmla="*/ 0 w 1143000"/>
                <a:gd name="connsiteY0" fmla="*/ 1081087 h 1081087"/>
                <a:gd name="connsiteX1" fmla="*/ 319087 w 1143000"/>
                <a:gd name="connsiteY1" fmla="*/ 0 h 1081087"/>
                <a:gd name="connsiteX2" fmla="*/ 1143000 w 1143000"/>
                <a:gd name="connsiteY2" fmla="*/ 533400 h 1081087"/>
                <a:gd name="connsiteX3" fmla="*/ 0 w 1143000"/>
                <a:gd name="connsiteY3" fmla="*/ 1081087 h 108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081087">
                  <a:moveTo>
                    <a:pt x="0" y="1081087"/>
                  </a:moveTo>
                  <a:lnTo>
                    <a:pt x="319087" y="0"/>
                  </a:lnTo>
                  <a:lnTo>
                    <a:pt x="1143000" y="533400"/>
                  </a:lnTo>
                  <a:lnTo>
                    <a:pt x="0" y="1081087"/>
                  </a:lnTo>
                  <a:close/>
                </a:path>
              </a:pathLst>
            </a:custGeom>
            <a:blipFill>
              <a:blip r:embed="rId2" cstate="print"/>
              <a:tile tx="0" ty="0" sx="100000" sy="100000" flip="none" algn="tl"/>
            </a:blip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Полилиния 26"/>
            <p:cNvSpPr/>
            <p:nvPr/>
          </p:nvSpPr>
          <p:spPr>
            <a:xfrm>
              <a:off x="4976986" y="3521571"/>
              <a:ext cx="1143000" cy="928687"/>
            </a:xfrm>
            <a:custGeom>
              <a:avLst/>
              <a:gdLst>
                <a:gd name="connsiteX0" fmla="*/ 0 w 1143000"/>
                <a:gd name="connsiteY0" fmla="*/ 928687 h 928687"/>
                <a:gd name="connsiteX1" fmla="*/ 1143000 w 1143000"/>
                <a:gd name="connsiteY1" fmla="*/ 771525 h 928687"/>
                <a:gd name="connsiteX2" fmla="*/ 938212 w 1143000"/>
                <a:gd name="connsiteY2" fmla="*/ 0 h 928687"/>
                <a:gd name="connsiteX3" fmla="*/ 0 w 1143000"/>
                <a:gd name="connsiteY3" fmla="*/ 928687 h 92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928687">
                  <a:moveTo>
                    <a:pt x="0" y="928687"/>
                  </a:moveTo>
                  <a:lnTo>
                    <a:pt x="1143000" y="771525"/>
                  </a:lnTo>
                  <a:lnTo>
                    <a:pt x="938212" y="0"/>
                  </a:lnTo>
                  <a:lnTo>
                    <a:pt x="0" y="928687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" name="Полилиния 27"/>
            <p:cNvSpPr/>
            <p:nvPr/>
          </p:nvSpPr>
          <p:spPr>
            <a:xfrm>
              <a:off x="5910436" y="3516808"/>
              <a:ext cx="1066800" cy="776288"/>
            </a:xfrm>
            <a:custGeom>
              <a:avLst/>
              <a:gdLst>
                <a:gd name="connsiteX0" fmla="*/ 0 w 1066800"/>
                <a:gd name="connsiteY0" fmla="*/ 0 h 776288"/>
                <a:gd name="connsiteX1" fmla="*/ 219075 w 1066800"/>
                <a:gd name="connsiteY1" fmla="*/ 776288 h 776288"/>
                <a:gd name="connsiteX2" fmla="*/ 1066800 w 1066800"/>
                <a:gd name="connsiteY2" fmla="*/ 600075 h 776288"/>
                <a:gd name="connsiteX3" fmla="*/ 0 w 1066800"/>
                <a:gd name="connsiteY3" fmla="*/ 0 h 77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6800" h="776288">
                  <a:moveTo>
                    <a:pt x="0" y="0"/>
                  </a:moveTo>
                  <a:lnTo>
                    <a:pt x="219075" y="776288"/>
                  </a:lnTo>
                  <a:lnTo>
                    <a:pt x="1066800" y="600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" name="Полилиния 28"/>
            <p:cNvSpPr/>
            <p:nvPr/>
          </p:nvSpPr>
          <p:spPr>
            <a:xfrm>
              <a:off x="6119986" y="4121646"/>
              <a:ext cx="862012" cy="709612"/>
            </a:xfrm>
            <a:custGeom>
              <a:avLst/>
              <a:gdLst>
                <a:gd name="connsiteX0" fmla="*/ 0 w 862012"/>
                <a:gd name="connsiteY0" fmla="*/ 171450 h 709612"/>
                <a:gd name="connsiteX1" fmla="*/ 819150 w 862012"/>
                <a:gd name="connsiteY1" fmla="*/ 709612 h 709612"/>
                <a:gd name="connsiteX2" fmla="*/ 862012 w 862012"/>
                <a:gd name="connsiteY2" fmla="*/ 0 h 709612"/>
                <a:gd name="connsiteX3" fmla="*/ 0 w 862012"/>
                <a:gd name="connsiteY3" fmla="*/ 171450 h 70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012" h="709612">
                  <a:moveTo>
                    <a:pt x="0" y="171450"/>
                  </a:moveTo>
                  <a:lnTo>
                    <a:pt x="819150" y="709612"/>
                  </a:lnTo>
                  <a:lnTo>
                    <a:pt x="862012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765724" y="429309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</a:t>
              </a:r>
              <a:endParaRPr lang="ru-RU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549700" y="515719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0</a:t>
              </a:r>
              <a:endParaRPr lang="ru-RU" sz="12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01828" y="530120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</a:t>
              </a:r>
              <a:endParaRPr lang="ru-RU" sz="12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84168" y="40770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</a:t>
              </a:r>
              <a:endParaRPr lang="ru-RU" sz="12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845844" y="328498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</a:t>
              </a:r>
              <a:endParaRPr lang="ru-RU" sz="12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997972" y="40050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5</a:t>
              </a:r>
              <a:endParaRPr lang="ru-RU" sz="1200" b="1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97972" y="4581128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6</a:t>
              </a:r>
              <a:endParaRPr lang="ru-RU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37732" y="4869160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D(1)</a:t>
              </a:r>
              <a:endParaRPr lang="ru-RU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269780" y="450912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A(-1)</a:t>
              </a:r>
              <a:endParaRPr lang="ru-RU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341788" y="393305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E(1)</a:t>
              </a:r>
              <a:endParaRPr lang="ru-RU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061868" y="3779748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B(0)</a:t>
              </a:r>
              <a:endParaRPr lang="ru-RU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0152" y="4653136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F(2)</a:t>
              </a:r>
              <a:endParaRPr lang="ru-RU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21908" y="4221088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C(0)</a:t>
              </a:r>
              <a:endParaRPr lang="ru-RU" dirty="0"/>
            </a:p>
          </p:txBody>
        </p:sp>
      </p:grpSp>
      <p:sp>
        <p:nvSpPr>
          <p:cNvPr id="45" name="Стрелка вправо 44"/>
          <p:cNvSpPr/>
          <p:nvPr/>
        </p:nvSpPr>
        <p:spPr>
          <a:xfrm>
            <a:off x="3491880" y="5445224"/>
            <a:ext cx="720080" cy="432048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Прямоугольник 45"/>
          <p:cNvSpPr/>
          <p:nvPr/>
        </p:nvSpPr>
        <p:spPr>
          <a:xfrm>
            <a:off x="179512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611560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043608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1475656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1907704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2339752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2771800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3" name="Прямоугольник 52"/>
          <p:cNvSpPr/>
          <p:nvPr/>
        </p:nvSpPr>
        <p:spPr>
          <a:xfrm>
            <a:off x="3203848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3635896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4067944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4499992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7" name="Прямоугольник 56"/>
          <p:cNvSpPr/>
          <p:nvPr/>
        </p:nvSpPr>
        <p:spPr>
          <a:xfrm>
            <a:off x="4932040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5364088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9" name="Прямоугольник 58"/>
          <p:cNvSpPr/>
          <p:nvPr/>
        </p:nvSpPr>
        <p:spPr>
          <a:xfrm>
            <a:off x="5796136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0" name="Прямоугольник 59"/>
          <p:cNvSpPr/>
          <p:nvPr/>
        </p:nvSpPr>
        <p:spPr>
          <a:xfrm>
            <a:off x="6228184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6660232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7092280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3" name="Прямоугольник 62"/>
          <p:cNvSpPr/>
          <p:nvPr/>
        </p:nvSpPr>
        <p:spPr>
          <a:xfrm>
            <a:off x="7524328" y="2492896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17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179512" y="2924944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611560" y="2924944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1043608" y="2924944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1475656" y="2924944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1907704" y="2924944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2339752" y="2924944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2771800" y="2924944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3203848" y="2924944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3635896" y="2924944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4067944" y="2924944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4499992" y="2924944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4932040" y="2924944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5364088" y="2924944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5796136" y="2924944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6228184" y="2924944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6660232" y="2924944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7092280" y="2924944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7524328" y="2924944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3" name="Левая фигурная скобка 82"/>
          <p:cNvSpPr/>
          <p:nvPr/>
        </p:nvSpPr>
        <p:spPr>
          <a:xfrm rot="16200000">
            <a:off x="683568" y="2996952"/>
            <a:ext cx="288032" cy="115212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Левая фигурная скобка 83"/>
          <p:cNvSpPr/>
          <p:nvPr/>
        </p:nvSpPr>
        <p:spPr>
          <a:xfrm rot="16200000">
            <a:off x="2627784" y="2348880"/>
            <a:ext cx="288032" cy="244827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Левая фигурная скобка 84"/>
          <p:cNvSpPr/>
          <p:nvPr/>
        </p:nvSpPr>
        <p:spPr>
          <a:xfrm rot="16200000">
            <a:off x="5220072" y="2348880"/>
            <a:ext cx="288032" cy="244827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6" name="Левая фигурная скобка 85"/>
          <p:cNvSpPr/>
          <p:nvPr/>
        </p:nvSpPr>
        <p:spPr>
          <a:xfrm rot="16200000">
            <a:off x="7164288" y="2996952"/>
            <a:ext cx="288032" cy="115212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7" name="TextBox 86"/>
          <p:cNvSpPr txBox="1"/>
          <p:nvPr/>
        </p:nvSpPr>
        <p:spPr>
          <a:xfrm>
            <a:off x="179512" y="3789040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Подсетка</a:t>
            </a:r>
            <a:r>
              <a:rPr lang="ru-RU" dirty="0" smtClean="0"/>
              <a:t> 0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2123728" y="3789040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Подсетка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4716016" y="3789040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Подсетка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6660232" y="3789040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Подсетка</a:t>
            </a:r>
            <a:r>
              <a:rPr lang="ru-RU" dirty="0" smtClean="0"/>
              <a:t> 3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-1278107" y="2492896"/>
            <a:ext cx="127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№ индекса</a:t>
            </a:r>
            <a:endParaRPr lang="ru-RU" dirty="0"/>
          </a:p>
        </p:txBody>
      </p:sp>
      <p:cxnSp>
        <p:nvCxnSpPr>
          <p:cNvPr id="93" name="Прямая соединительная линия 92"/>
          <p:cNvCxnSpPr/>
          <p:nvPr/>
        </p:nvCxnSpPr>
        <p:spPr>
          <a:xfrm>
            <a:off x="1475656" y="2132856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/>
          <p:nvPr/>
        </p:nvCxnSpPr>
        <p:spPr>
          <a:xfrm>
            <a:off x="4067944" y="2132856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/>
          <p:nvPr/>
        </p:nvCxnSpPr>
        <p:spPr>
          <a:xfrm>
            <a:off x="6660232" y="2132856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-1871218" y="2996952"/>
            <a:ext cx="18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Индексы вершин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91680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195736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699792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203848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707904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211960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4716016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220072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179512" y="234888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83568" y="234888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187624" y="234888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1691680" y="234888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2195736" y="234888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699792" y="234888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3203848" y="234888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3707904" y="234888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211960" y="234888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5724128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6228184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6732240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7236296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028384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2005</a:t>
            </a:r>
            <a:endParaRPr lang="ru-RU" sz="12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4716016" y="2348880"/>
            <a:ext cx="100811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5724128" y="2348880"/>
            <a:ext cx="100811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735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8532440" y="184482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2006</a:t>
            </a:r>
            <a:endParaRPr lang="ru-RU" sz="12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732240" y="2348880"/>
            <a:ext cx="100811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211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8028384" y="2348880"/>
            <a:ext cx="100811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376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7740352" y="1916832"/>
            <a:ext cx="28803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7740352" y="2420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34" name="Левая фигурная скобка 33"/>
          <p:cNvSpPr/>
          <p:nvPr/>
        </p:nvSpPr>
        <p:spPr>
          <a:xfrm rot="5400000">
            <a:off x="2123728" y="-819472"/>
            <a:ext cx="648072" cy="453650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Левая фигурная скобка 34"/>
          <p:cNvSpPr/>
          <p:nvPr/>
        </p:nvSpPr>
        <p:spPr>
          <a:xfrm rot="5400000">
            <a:off x="6552220" y="-711460"/>
            <a:ext cx="648072" cy="432048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TextBox 35"/>
          <p:cNvSpPr txBox="1"/>
          <p:nvPr/>
        </p:nvSpPr>
        <p:spPr>
          <a:xfrm>
            <a:off x="827584" y="692696"/>
            <a:ext cx="33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Индексы сетки №1, 9 </a:t>
            </a:r>
            <a:r>
              <a:rPr lang="ru-RU" dirty="0" err="1" smtClean="0"/>
              <a:t>шт</a:t>
            </a:r>
            <a:r>
              <a:rPr lang="ru-RU" dirty="0" smtClean="0"/>
              <a:t> </a:t>
            </a:r>
            <a:r>
              <a:rPr lang="en-US" dirty="0" smtClean="0"/>
              <a:t>x 8</a:t>
            </a:r>
            <a:r>
              <a:rPr lang="ru-RU" dirty="0" smtClean="0"/>
              <a:t> бит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5076056" y="620688"/>
            <a:ext cx="365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Индексы сетки №2, 999 </a:t>
            </a:r>
            <a:r>
              <a:rPr lang="ru-RU" dirty="0" err="1" smtClean="0"/>
              <a:t>шт</a:t>
            </a:r>
            <a:r>
              <a:rPr lang="ru-RU" dirty="0" smtClean="0"/>
              <a:t> </a:t>
            </a:r>
            <a:r>
              <a:rPr lang="en-US" dirty="0" smtClean="0"/>
              <a:t>x </a:t>
            </a:r>
            <a:r>
              <a:rPr lang="ru-RU" dirty="0" smtClean="0"/>
              <a:t>16 бит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179512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683568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1187624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1691680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2195736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2699792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3203848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3707904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4211960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4716016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5220072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179512" y="522920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683568" y="522920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51" name="Прямоугольник 50"/>
          <p:cNvSpPr/>
          <p:nvPr/>
        </p:nvSpPr>
        <p:spPr>
          <a:xfrm>
            <a:off x="1187624" y="522920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2" name="Прямоугольник 51"/>
          <p:cNvSpPr/>
          <p:nvPr/>
        </p:nvSpPr>
        <p:spPr>
          <a:xfrm>
            <a:off x="1691680" y="522920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3" name="Прямоугольник 52"/>
          <p:cNvSpPr/>
          <p:nvPr/>
        </p:nvSpPr>
        <p:spPr>
          <a:xfrm>
            <a:off x="2195736" y="522920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2699792" y="522920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3203848" y="522920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3707904" y="522920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ru-RU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4211960" y="522920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5724128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6228184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ru-RU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6732240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ru-RU" dirty="0"/>
          </a:p>
        </p:txBody>
      </p:sp>
      <p:sp>
        <p:nvSpPr>
          <p:cNvPr id="61" name="Прямоугольник 60"/>
          <p:cNvSpPr/>
          <p:nvPr/>
        </p:nvSpPr>
        <p:spPr>
          <a:xfrm>
            <a:off x="7236296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8532440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2006</a:t>
            </a:r>
            <a:endParaRPr lang="ru-RU" sz="1200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5220072" y="5229200"/>
            <a:ext cx="100811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6228184" y="5229200"/>
            <a:ext cx="100811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735</a:t>
            </a:r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9036496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2007</a:t>
            </a:r>
            <a:endParaRPr lang="ru-RU" sz="1200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7236296" y="5229200"/>
            <a:ext cx="100811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211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8532440" y="5229200"/>
            <a:ext cx="1008112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376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8244408" y="4797152"/>
            <a:ext cx="28803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69" name="TextBox 68"/>
          <p:cNvSpPr txBox="1"/>
          <p:nvPr/>
        </p:nvSpPr>
        <p:spPr>
          <a:xfrm>
            <a:off x="8244408" y="530120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</a:t>
            </a:r>
            <a:endParaRPr lang="ru-RU" dirty="0"/>
          </a:p>
        </p:txBody>
      </p:sp>
      <p:sp>
        <p:nvSpPr>
          <p:cNvPr id="70" name="Левая фигурная скобка 69"/>
          <p:cNvSpPr/>
          <p:nvPr/>
        </p:nvSpPr>
        <p:spPr>
          <a:xfrm rot="5400000">
            <a:off x="2123728" y="2060848"/>
            <a:ext cx="648072" cy="453650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Левая фигурная скобка 70"/>
          <p:cNvSpPr/>
          <p:nvPr/>
        </p:nvSpPr>
        <p:spPr>
          <a:xfrm rot="5400000">
            <a:off x="7056276" y="2168860"/>
            <a:ext cx="648072" cy="432048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TextBox 71"/>
          <p:cNvSpPr txBox="1"/>
          <p:nvPr/>
        </p:nvSpPr>
        <p:spPr>
          <a:xfrm>
            <a:off x="827584" y="3573016"/>
            <a:ext cx="330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Индексы сетки №1, 9 </a:t>
            </a:r>
            <a:r>
              <a:rPr lang="ru-RU" dirty="0" err="1" smtClean="0"/>
              <a:t>шт</a:t>
            </a:r>
            <a:r>
              <a:rPr lang="ru-RU" dirty="0" smtClean="0"/>
              <a:t> </a:t>
            </a:r>
            <a:r>
              <a:rPr lang="en-US" dirty="0" smtClean="0"/>
              <a:t>x 8</a:t>
            </a:r>
            <a:r>
              <a:rPr lang="ru-RU" dirty="0" smtClean="0"/>
              <a:t> бит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5076056" y="3501008"/>
            <a:ext cx="365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Индексы сетки №2, 999 </a:t>
            </a:r>
            <a:r>
              <a:rPr lang="ru-RU" dirty="0" err="1" smtClean="0"/>
              <a:t>шт</a:t>
            </a:r>
            <a:r>
              <a:rPr lang="ru-RU" dirty="0" smtClean="0"/>
              <a:t> </a:t>
            </a:r>
            <a:r>
              <a:rPr lang="en-US" dirty="0" smtClean="0"/>
              <a:t>x </a:t>
            </a:r>
            <a:r>
              <a:rPr lang="ru-RU" dirty="0" smtClean="0"/>
              <a:t>16 бит</a:t>
            </a:r>
            <a:endParaRPr lang="ru-RU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7740352" y="4725144"/>
            <a:ext cx="50405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r>
              <a:rPr lang="ru-RU" dirty="0" smtClean="0"/>
              <a:t>5</a:t>
            </a:r>
            <a:endParaRPr lang="ru-RU" dirty="0"/>
          </a:p>
        </p:txBody>
      </p:sp>
      <p:sp>
        <p:nvSpPr>
          <p:cNvPr id="75" name="Прямоугольник 74"/>
          <p:cNvSpPr/>
          <p:nvPr/>
        </p:nvSpPr>
        <p:spPr>
          <a:xfrm>
            <a:off x="4716016" y="5229200"/>
            <a:ext cx="504056" cy="5040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6" name="Выноска 1 75"/>
          <p:cNvSpPr/>
          <p:nvPr/>
        </p:nvSpPr>
        <p:spPr>
          <a:xfrm>
            <a:off x="6228184" y="6021288"/>
            <a:ext cx="2592288" cy="836712"/>
          </a:xfrm>
          <a:prstGeom prst="borderCallout1">
            <a:avLst>
              <a:gd name="adj1" fmla="val 18750"/>
              <a:gd name="adj2" fmla="val -8333"/>
              <a:gd name="adj3" fmla="val -34352"/>
              <a:gd name="adj4" fmla="val -49709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Байт, вставленный для выравнивания массива индексов сетки №2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/>
          <p:cNvSpPr/>
          <p:nvPr/>
        </p:nvSpPr>
        <p:spPr>
          <a:xfrm>
            <a:off x="3707904" y="404664"/>
            <a:ext cx="576064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</a:t>
            </a:r>
            <a:endParaRPr lang="ru-RU" dirty="0" smtClean="0">
              <a:solidFill>
                <a:schemeClr val="dk1"/>
              </a:solidFill>
            </a:endParaRPr>
          </a:p>
        </p:txBody>
      </p:sp>
      <p:sp>
        <p:nvSpPr>
          <p:cNvPr id="25" name="Прямоугольник 24"/>
          <p:cNvSpPr/>
          <p:nvPr/>
        </p:nvSpPr>
        <p:spPr>
          <a:xfrm>
            <a:off x="3707904" y="908720"/>
            <a:ext cx="57606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D</a:t>
            </a:r>
            <a:endParaRPr lang="ru-RU" dirty="0" smtClean="0">
              <a:solidFill>
                <a:schemeClr val="dk1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283968" y="908720"/>
            <a:ext cx="576064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F</a:t>
            </a:r>
            <a:endParaRPr lang="ru-RU" dirty="0" smtClean="0">
              <a:solidFill>
                <a:schemeClr val="dk1"/>
              </a:solidFill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3707904" y="1412776"/>
            <a:ext cx="576064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</a:t>
            </a:r>
            <a:endParaRPr lang="ru-RU" dirty="0" smtClean="0">
              <a:solidFill>
                <a:schemeClr val="dk1"/>
              </a:solidFill>
            </a:endParaRPr>
          </a:p>
        </p:txBody>
      </p:sp>
      <p:sp>
        <p:nvSpPr>
          <p:cNvPr id="28" name="Прямоугольник 27"/>
          <p:cNvSpPr/>
          <p:nvPr/>
        </p:nvSpPr>
        <p:spPr>
          <a:xfrm>
            <a:off x="4283968" y="1412776"/>
            <a:ext cx="576064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</a:t>
            </a:r>
            <a:endParaRPr lang="ru-RU" dirty="0" smtClean="0">
              <a:solidFill>
                <a:schemeClr val="dk1"/>
              </a:solidFill>
            </a:endParaRPr>
          </a:p>
        </p:txBody>
      </p:sp>
      <p:sp>
        <p:nvSpPr>
          <p:cNvPr id="29" name="Прямоугольник 28"/>
          <p:cNvSpPr/>
          <p:nvPr/>
        </p:nvSpPr>
        <p:spPr>
          <a:xfrm>
            <a:off x="3707904" y="1916832"/>
            <a:ext cx="576064" cy="43204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E</a:t>
            </a:r>
            <a:endParaRPr lang="ru-RU" dirty="0" smtClean="0">
              <a:solidFill>
                <a:schemeClr val="dk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275856" y="476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3275856" y="9087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3275856" y="14127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3275856" y="19168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  <p:grpSp>
        <p:nvGrpSpPr>
          <p:cNvPr id="39" name="Группа 38"/>
          <p:cNvGrpSpPr/>
          <p:nvPr/>
        </p:nvGrpSpPr>
        <p:grpSpPr>
          <a:xfrm>
            <a:off x="-599808" y="116632"/>
            <a:ext cx="3490806" cy="2952328"/>
            <a:chOff x="301228" y="3356992"/>
            <a:chExt cx="2711486" cy="2293223"/>
          </a:xfrm>
        </p:grpSpPr>
        <p:sp>
          <p:nvSpPr>
            <p:cNvPr id="40" name="Полилиния 39"/>
            <p:cNvSpPr/>
            <p:nvPr/>
          </p:nvSpPr>
          <p:spPr>
            <a:xfrm>
              <a:off x="523726" y="4531791"/>
              <a:ext cx="1014413" cy="952500"/>
            </a:xfrm>
            <a:custGeom>
              <a:avLst/>
              <a:gdLst>
                <a:gd name="connsiteX0" fmla="*/ 0 w 1014413"/>
                <a:gd name="connsiteY0" fmla="*/ 952500 h 952500"/>
                <a:gd name="connsiteX1" fmla="*/ 204788 w 1014413"/>
                <a:gd name="connsiteY1" fmla="*/ 0 h 952500"/>
                <a:gd name="connsiteX2" fmla="*/ 1014413 w 1014413"/>
                <a:gd name="connsiteY2" fmla="*/ 909638 h 952500"/>
                <a:gd name="connsiteX3" fmla="*/ 0 w 1014413"/>
                <a:gd name="connsiteY3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14413" h="952500">
                  <a:moveTo>
                    <a:pt x="0" y="952500"/>
                  </a:moveTo>
                  <a:lnTo>
                    <a:pt x="204788" y="0"/>
                  </a:lnTo>
                  <a:lnTo>
                    <a:pt x="1014413" y="909638"/>
                  </a:lnTo>
                  <a:lnTo>
                    <a:pt x="0" y="95250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41" name="Полилиния 40"/>
            <p:cNvSpPr/>
            <p:nvPr/>
          </p:nvSpPr>
          <p:spPr>
            <a:xfrm>
              <a:off x="733276" y="4365104"/>
              <a:ext cx="1133475" cy="1081087"/>
            </a:xfrm>
            <a:custGeom>
              <a:avLst/>
              <a:gdLst>
                <a:gd name="connsiteX0" fmla="*/ 0 w 1133475"/>
                <a:gd name="connsiteY0" fmla="*/ 161925 h 1081087"/>
                <a:gd name="connsiteX1" fmla="*/ 814388 w 1133475"/>
                <a:gd name="connsiteY1" fmla="*/ 1081087 h 1081087"/>
                <a:gd name="connsiteX2" fmla="*/ 1133475 w 1133475"/>
                <a:gd name="connsiteY2" fmla="*/ 0 h 1081087"/>
                <a:gd name="connsiteX3" fmla="*/ 0 w 1133475"/>
                <a:gd name="connsiteY3" fmla="*/ 161925 h 108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3475" h="1081087">
                  <a:moveTo>
                    <a:pt x="0" y="161925"/>
                  </a:moveTo>
                  <a:lnTo>
                    <a:pt x="814388" y="1081087"/>
                  </a:lnTo>
                  <a:lnTo>
                    <a:pt x="1133475" y="0"/>
                  </a:lnTo>
                  <a:lnTo>
                    <a:pt x="0" y="161925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Полилиния 41"/>
            <p:cNvSpPr/>
            <p:nvPr/>
          </p:nvSpPr>
          <p:spPr>
            <a:xfrm>
              <a:off x="1547664" y="4365104"/>
              <a:ext cx="1143000" cy="1081087"/>
            </a:xfrm>
            <a:custGeom>
              <a:avLst/>
              <a:gdLst>
                <a:gd name="connsiteX0" fmla="*/ 0 w 1143000"/>
                <a:gd name="connsiteY0" fmla="*/ 1081087 h 1081087"/>
                <a:gd name="connsiteX1" fmla="*/ 319087 w 1143000"/>
                <a:gd name="connsiteY1" fmla="*/ 0 h 1081087"/>
                <a:gd name="connsiteX2" fmla="*/ 1143000 w 1143000"/>
                <a:gd name="connsiteY2" fmla="*/ 533400 h 1081087"/>
                <a:gd name="connsiteX3" fmla="*/ 0 w 1143000"/>
                <a:gd name="connsiteY3" fmla="*/ 1081087 h 1081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1081087">
                  <a:moveTo>
                    <a:pt x="0" y="1081087"/>
                  </a:moveTo>
                  <a:lnTo>
                    <a:pt x="319087" y="0"/>
                  </a:lnTo>
                  <a:lnTo>
                    <a:pt x="1143000" y="533400"/>
                  </a:lnTo>
                  <a:lnTo>
                    <a:pt x="0" y="1081087"/>
                  </a:lnTo>
                  <a:close/>
                </a:path>
              </a:pathLst>
            </a:custGeom>
            <a:blipFill>
              <a:blip r:embed="rId2" cstate="print"/>
              <a:tile tx="0" ty="0" sx="100000" sy="100000" flip="none" algn="tl"/>
            </a:blip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3" name="Полилиния 42"/>
            <p:cNvSpPr/>
            <p:nvPr/>
          </p:nvSpPr>
          <p:spPr>
            <a:xfrm>
              <a:off x="728514" y="3593579"/>
              <a:ext cx="1143000" cy="928687"/>
            </a:xfrm>
            <a:custGeom>
              <a:avLst/>
              <a:gdLst>
                <a:gd name="connsiteX0" fmla="*/ 0 w 1143000"/>
                <a:gd name="connsiteY0" fmla="*/ 928687 h 928687"/>
                <a:gd name="connsiteX1" fmla="*/ 1143000 w 1143000"/>
                <a:gd name="connsiteY1" fmla="*/ 771525 h 928687"/>
                <a:gd name="connsiteX2" fmla="*/ 938212 w 1143000"/>
                <a:gd name="connsiteY2" fmla="*/ 0 h 928687"/>
                <a:gd name="connsiteX3" fmla="*/ 0 w 1143000"/>
                <a:gd name="connsiteY3" fmla="*/ 928687 h 92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3000" h="928687">
                  <a:moveTo>
                    <a:pt x="0" y="928687"/>
                  </a:moveTo>
                  <a:lnTo>
                    <a:pt x="1143000" y="771525"/>
                  </a:lnTo>
                  <a:lnTo>
                    <a:pt x="938212" y="0"/>
                  </a:lnTo>
                  <a:lnTo>
                    <a:pt x="0" y="928687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4" name="Полилиния 43"/>
            <p:cNvSpPr/>
            <p:nvPr/>
          </p:nvSpPr>
          <p:spPr>
            <a:xfrm>
              <a:off x="1661964" y="3588816"/>
              <a:ext cx="1066800" cy="776288"/>
            </a:xfrm>
            <a:custGeom>
              <a:avLst/>
              <a:gdLst>
                <a:gd name="connsiteX0" fmla="*/ 0 w 1066800"/>
                <a:gd name="connsiteY0" fmla="*/ 0 h 776288"/>
                <a:gd name="connsiteX1" fmla="*/ 219075 w 1066800"/>
                <a:gd name="connsiteY1" fmla="*/ 776288 h 776288"/>
                <a:gd name="connsiteX2" fmla="*/ 1066800 w 1066800"/>
                <a:gd name="connsiteY2" fmla="*/ 600075 h 776288"/>
                <a:gd name="connsiteX3" fmla="*/ 0 w 1066800"/>
                <a:gd name="connsiteY3" fmla="*/ 0 h 776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6800" h="776288">
                  <a:moveTo>
                    <a:pt x="0" y="0"/>
                  </a:moveTo>
                  <a:lnTo>
                    <a:pt x="219075" y="776288"/>
                  </a:lnTo>
                  <a:lnTo>
                    <a:pt x="1066800" y="6000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" name="Полилиния 44"/>
            <p:cNvSpPr/>
            <p:nvPr/>
          </p:nvSpPr>
          <p:spPr>
            <a:xfrm>
              <a:off x="1871514" y="4193654"/>
              <a:ext cx="862012" cy="709612"/>
            </a:xfrm>
            <a:custGeom>
              <a:avLst/>
              <a:gdLst>
                <a:gd name="connsiteX0" fmla="*/ 0 w 862012"/>
                <a:gd name="connsiteY0" fmla="*/ 171450 h 709612"/>
                <a:gd name="connsiteX1" fmla="*/ 819150 w 862012"/>
                <a:gd name="connsiteY1" fmla="*/ 709612 h 709612"/>
                <a:gd name="connsiteX2" fmla="*/ 862012 w 862012"/>
                <a:gd name="connsiteY2" fmla="*/ 0 h 709612"/>
                <a:gd name="connsiteX3" fmla="*/ 0 w 862012"/>
                <a:gd name="connsiteY3" fmla="*/ 171450 h 709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012" h="709612">
                  <a:moveTo>
                    <a:pt x="0" y="171450"/>
                  </a:moveTo>
                  <a:lnTo>
                    <a:pt x="819150" y="709612"/>
                  </a:lnTo>
                  <a:lnTo>
                    <a:pt x="862012" y="0"/>
                  </a:lnTo>
                  <a:lnTo>
                    <a:pt x="0" y="171450"/>
                  </a:ln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17252" y="436510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</a:t>
              </a:r>
              <a:endParaRPr lang="ru-RU" sz="12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01228" y="522920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0</a:t>
              </a:r>
              <a:endParaRPr lang="ru-RU" sz="12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53356" y="537321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</a:t>
              </a:r>
              <a:endParaRPr lang="ru-RU" sz="12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835696" y="4149080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</a:t>
              </a:r>
              <a:endParaRPr lang="ru-RU" sz="1200" b="1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597372" y="335699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4</a:t>
              </a:r>
              <a:endParaRPr lang="ru-RU" sz="12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749500" y="407707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5</a:t>
              </a:r>
              <a:endParaRPr lang="ru-RU" sz="12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749500" y="465313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6</a:t>
              </a:r>
              <a:endParaRPr lang="ru-RU" sz="12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9260" y="4941168"/>
              <a:ext cx="575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A(1)</a:t>
              </a:r>
              <a:endParaRPr lang="ru-RU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021308" y="4581128"/>
              <a:ext cx="638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B(-1)</a:t>
              </a:r>
              <a:endParaRPr lang="ru-RU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93316" y="4005064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C(1)</a:t>
              </a:r>
              <a:endParaRPr lang="ru-RU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13396" y="3851756"/>
              <a:ext cx="5854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D(0)</a:t>
              </a:r>
              <a:endParaRPr lang="ru-RU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91680" y="4725144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E(2)</a:t>
              </a:r>
              <a:endParaRPr lang="ru-RU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173436" y="4293096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F(0)</a:t>
              </a:r>
              <a:endParaRPr lang="ru-RU" dirty="0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5004048" y="404664"/>
            <a:ext cx="3646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Грани, использующие материал </a:t>
            </a:r>
            <a:r>
              <a:rPr lang="en-US" i="1" dirty="0" smtClean="0"/>
              <a:t>-1</a:t>
            </a:r>
            <a:endParaRPr lang="ru-RU" i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04048" y="908720"/>
            <a:ext cx="356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Грани, использующие материал </a:t>
            </a:r>
            <a:r>
              <a:rPr lang="en-US" i="1" dirty="0" smtClean="0"/>
              <a:t>0</a:t>
            </a:r>
            <a:endParaRPr lang="ru-RU" i="1" dirty="0"/>
          </a:p>
        </p:txBody>
      </p:sp>
      <p:sp>
        <p:nvSpPr>
          <p:cNvPr id="61" name="TextBox 60"/>
          <p:cNvSpPr txBox="1"/>
          <p:nvPr/>
        </p:nvSpPr>
        <p:spPr>
          <a:xfrm>
            <a:off x="5004048" y="1412776"/>
            <a:ext cx="356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Грани, использующие материал </a:t>
            </a:r>
            <a:r>
              <a:rPr lang="en-US" i="1" dirty="0" smtClean="0"/>
              <a:t>1</a:t>
            </a:r>
            <a:endParaRPr lang="ru-RU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5004048" y="1916832"/>
            <a:ext cx="3563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 smtClean="0"/>
              <a:t>Грани, использующие материал </a:t>
            </a:r>
            <a:r>
              <a:rPr lang="en-US" i="1" dirty="0" smtClean="0"/>
              <a:t>2</a:t>
            </a:r>
            <a:endParaRPr lang="ru-RU" i="1" dirty="0"/>
          </a:p>
        </p:txBody>
      </p:sp>
      <p:sp>
        <p:nvSpPr>
          <p:cNvPr id="63" name="Прямоугольник 62"/>
          <p:cNvSpPr/>
          <p:nvPr/>
        </p:nvSpPr>
        <p:spPr>
          <a:xfrm>
            <a:off x="1187624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1619672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2051720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6" name="Прямоугольник 65"/>
          <p:cNvSpPr/>
          <p:nvPr/>
        </p:nvSpPr>
        <p:spPr>
          <a:xfrm>
            <a:off x="2483768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7" name="Прямоугольник 66"/>
          <p:cNvSpPr/>
          <p:nvPr/>
        </p:nvSpPr>
        <p:spPr>
          <a:xfrm>
            <a:off x="2915816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3347864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5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3779912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4211960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7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1" name="Прямоугольник 70"/>
          <p:cNvSpPr/>
          <p:nvPr/>
        </p:nvSpPr>
        <p:spPr>
          <a:xfrm>
            <a:off x="4644008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8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2" name="Прямоугольник 71"/>
          <p:cNvSpPr/>
          <p:nvPr/>
        </p:nvSpPr>
        <p:spPr>
          <a:xfrm>
            <a:off x="5076056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9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3" name="Прямоугольник 72"/>
          <p:cNvSpPr/>
          <p:nvPr/>
        </p:nvSpPr>
        <p:spPr>
          <a:xfrm>
            <a:off x="5508104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10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4" name="Прямоугольник 73"/>
          <p:cNvSpPr/>
          <p:nvPr/>
        </p:nvSpPr>
        <p:spPr>
          <a:xfrm>
            <a:off x="5940152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11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6372200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12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6" name="Прямоугольник 75"/>
          <p:cNvSpPr/>
          <p:nvPr/>
        </p:nvSpPr>
        <p:spPr>
          <a:xfrm>
            <a:off x="6804248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13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7" name="Прямоугольник 76"/>
          <p:cNvSpPr/>
          <p:nvPr/>
        </p:nvSpPr>
        <p:spPr>
          <a:xfrm>
            <a:off x="7236296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14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8" name="Прямоугольник 77"/>
          <p:cNvSpPr/>
          <p:nvPr/>
        </p:nvSpPr>
        <p:spPr>
          <a:xfrm>
            <a:off x="7668344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15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8100392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16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0" name="Прямоугольник 79"/>
          <p:cNvSpPr/>
          <p:nvPr/>
        </p:nvSpPr>
        <p:spPr>
          <a:xfrm>
            <a:off x="8532440" y="4365104"/>
            <a:ext cx="43204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17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81" name="Прямоугольник 80"/>
          <p:cNvSpPr/>
          <p:nvPr/>
        </p:nvSpPr>
        <p:spPr>
          <a:xfrm>
            <a:off x="1187624" y="4797152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1619672" y="4797152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2051720" y="4797152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4" name="Прямоугольник 83"/>
          <p:cNvSpPr/>
          <p:nvPr/>
        </p:nvSpPr>
        <p:spPr>
          <a:xfrm>
            <a:off x="2483768" y="4797152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2915816" y="4797152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3347864" y="4797152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7" name="Прямоугольник 86"/>
          <p:cNvSpPr/>
          <p:nvPr/>
        </p:nvSpPr>
        <p:spPr>
          <a:xfrm>
            <a:off x="3779912" y="4797152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8" name="Прямоугольник 87"/>
          <p:cNvSpPr/>
          <p:nvPr/>
        </p:nvSpPr>
        <p:spPr>
          <a:xfrm>
            <a:off x="4211960" y="4797152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9" name="Прямоугольник 88"/>
          <p:cNvSpPr/>
          <p:nvPr/>
        </p:nvSpPr>
        <p:spPr>
          <a:xfrm>
            <a:off x="4644008" y="4797152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5076056" y="4797152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5508104" y="4797152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2" name="Прямоугольник 91"/>
          <p:cNvSpPr/>
          <p:nvPr/>
        </p:nvSpPr>
        <p:spPr>
          <a:xfrm>
            <a:off x="5940152" y="4797152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3" name="Прямоугольник 92"/>
          <p:cNvSpPr/>
          <p:nvPr/>
        </p:nvSpPr>
        <p:spPr>
          <a:xfrm>
            <a:off x="6372200" y="4797152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4" name="Прямоугольник 93"/>
          <p:cNvSpPr/>
          <p:nvPr/>
        </p:nvSpPr>
        <p:spPr>
          <a:xfrm>
            <a:off x="6804248" y="4797152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5" name="Прямоугольник 94"/>
          <p:cNvSpPr/>
          <p:nvPr/>
        </p:nvSpPr>
        <p:spPr>
          <a:xfrm>
            <a:off x="7236296" y="4797152"/>
            <a:ext cx="43204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6" name="Прямоугольник 95"/>
          <p:cNvSpPr/>
          <p:nvPr/>
        </p:nvSpPr>
        <p:spPr>
          <a:xfrm>
            <a:off x="7668344" y="4797152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8100392" y="4797152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8" name="Прямоугольник 97"/>
          <p:cNvSpPr/>
          <p:nvPr/>
        </p:nvSpPr>
        <p:spPr>
          <a:xfrm>
            <a:off x="8532440" y="4797152"/>
            <a:ext cx="43204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9" name="Левая фигурная скобка 98"/>
          <p:cNvSpPr/>
          <p:nvPr/>
        </p:nvSpPr>
        <p:spPr>
          <a:xfrm rot="16200000">
            <a:off x="1691680" y="4869160"/>
            <a:ext cx="288032" cy="115212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0" name="Левая фигурная скобка 99"/>
          <p:cNvSpPr/>
          <p:nvPr/>
        </p:nvSpPr>
        <p:spPr>
          <a:xfrm rot="16200000">
            <a:off x="3635896" y="4221088"/>
            <a:ext cx="288032" cy="244827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1" name="Левая фигурная скобка 100"/>
          <p:cNvSpPr/>
          <p:nvPr/>
        </p:nvSpPr>
        <p:spPr>
          <a:xfrm rot="16200000">
            <a:off x="6228184" y="4221088"/>
            <a:ext cx="288032" cy="244827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2" name="Левая фигурная скобка 101"/>
          <p:cNvSpPr/>
          <p:nvPr/>
        </p:nvSpPr>
        <p:spPr>
          <a:xfrm rot="16200000">
            <a:off x="8172400" y="4869160"/>
            <a:ext cx="288032" cy="115212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3" name="TextBox 102"/>
          <p:cNvSpPr txBox="1"/>
          <p:nvPr/>
        </p:nvSpPr>
        <p:spPr>
          <a:xfrm>
            <a:off x="1187624" y="5661248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Подсетка</a:t>
            </a:r>
            <a:r>
              <a:rPr lang="ru-RU" dirty="0" smtClean="0"/>
              <a:t> 0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3131840" y="5661248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Подсетка</a:t>
            </a:r>
            <a:r>
              <a:rPr lang="ru-RU" dirty="0" smtClean="0"/>
              <a:t> 1</a:t>
            </a:r>
            <a:endParaRPr lang="ru-RU" dirty="0"/>
          </a:p>
        </p:txBody>
      </p:sp>
      <p:sp>
        <p:nvSpPr>
          <p:cNvPr id="105" name="TextBox 104"/>
          <p:cNvSpPr txBox="1"/>
          <p:nvPr/>
        </p:nvSpPr>
        <p:spPr>
          <a:xfrm>
            <a:off x="5724128" y="5661248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Подсетка</a:t>
            </a:r>
            <a:r>
              <a:rPr lang="ru-RU" dirty="0" smtClean="0"/>
              <a:t> 2</a:t>
            </a:r>
            <a:endParaRPr lang="ru-RU" dirty="0"/>
          </a:p>
        </p:txBody>
      </p:sp>
      <p:sp>
        <p:nvSpPr>
          <p:cNvPr id="106" name="TextBox 105"/>
          <p:cNvSpPr txBox="1"/>
          <p:nvPr/>
        </p:nvSpPr>
        <p:spPr>
          <a:xfrm>
            <a:off x="7668344" y="5661248"/>
            <a:ext cx="1256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Подсетка</a:t>
            </a:r>
            <a:r>
              <a:rPr lang="ru-RU" dirty="0" smtClean="0"/>
              <a:t> 3</a:t>
            </a:r>
            <a:endParaRPr lang="ru-RU" dirty="0"/>
          </a:p>
        </p:txBody>
      </p:sp>
      <p:sp>
        <p:nvSpPr>
          <p:cNvPr id="107" name="TextBox 106"/>
          <p:cNvSpPr txBox="1"/>
          <p:nvPr/>
        </p:nvSpPr>
        <p:spPr>
          <a:xfrm>
            <a:off x="-269995" y="4365104"/>
            <a:ext cx="1278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№ индекса</a:t>
            </a:r>
            <a:endParaRPr lang="ru-RU" dirty="0"/>
          </a:p>
        </p:txBody>
      </p:sp>
      <p:cxnSp>
        <p:nvCxnSpPr>
          <p:cNvPr id="108" name="Прямая соединительная линия 107"/>
          <p:cNvCxnSpPr/>
          <p:nvPr/>
        </p:nvCxnSpPr>
        <p:spPr>
          <a:xfrm>
            <a:off x="2483768" y="4005064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/>
          <p:nvPr/>
        </p:nvCxnSpPr>
        <p:spPr>
          <a:xfrm>
            <a:off x="5076056" y="4005064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/>
          <p:cNvCxnSpPr/>
          <p:nvPr/>
        </p:nvCxnSpPr>
        <p:spPr>
          <a:xfrm>
            <a:off x="7668344" y="4005064"/>
            <a:ext cx="0" cy="20882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-863106" y="4869160"/>
            <a:ext cx="1871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dirty="0" smtClean="0"/>
              <a:t>Индексы вершин</a:t>
            </a:r>
            <a:endParaRPr lang="ru-RU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1259632" y="3861048"/>
            <a:ext cx="1152128" cy="43204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B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113" name="Прямоугольник 112"/>
          <p:cNvSpPr/>
          <p:nvPr/>
        </p:nvSpPr>
        <p:spPr>
          <a:xfrm>
            <a:off x="2555776" y="3861048"/>
            <a:ext cx="115212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D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114" name="Прямоугольник 113"/>
          <p:cNvSpPr/>
          <p:nvPr/>
        </p:nvSpPr>
        <p:spPr>
          <a:xfrm>
            <a:off x="3851920" y="3861048"/>
            <a:ext cx="1152128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F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115" name="Прямоугольник 114"/>
          <p:cNvSpPr/>
          <p:nvPr/>
        </p:nvSpPr>
        <p:spPr>
          <a:xfrm>
            <a:off x="5148064" y="3861048"/>
            <a:ext cx="1152128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A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116" name="Прямоугольник 115"/>
          <p:cNvSpPr/>
          <p:nvPr/>
        </p:nvSpPr>
        <p:spPr>
          <a:xfrm>
            <a:off x="6444208" y="3861048"/>
            <a:ext cx="1152128" cy="4320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C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117" name="Прямоугольник 116"/>
          <p:cNvSpPr/>
          <p:nvPr/>
        </p:nvSpPr>
        <p:spPr>
          <a:xfrm>
            <a:off x="7740352" y="3861048"/>
            <a:ext cx="1152128" cy="432048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dk1"/>
                </a:solidFill>
              </a:rPr>
              <a:t>E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118" name="Стрелка вниз 117"/>
          <p:cNvSpPr/>
          <p:nvPr/>
        </p:nvSpPr>
        <p:spPr>
          <a:xfrm>
            <a:off x="4067944" y="2564904"/>
            <a:ext cx="1008112" cy="100811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611560" y="0"/>
            <a:ext cx="8532440" cy="32129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95536" y="2060848"/>
            <a:ext cx="8424936" cy="5256584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Трапеция 2"/>
          <p:cNvSpPr/>
          <p:nvPr/>
        </p:nvSpPr>
        <p:spPr>
          <a:xfrm flipV="1">
            <a:off x="3419872" y="2996952"/>
            <a:ext cx="1872208" cy="288032"/>
          </a:xfrm>
          <a:prstGeom prst="trapezoid">
            <a:avLst>
              <a:gd name="adj" fmla="val 3675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3779912" y="2780928"/>
            <a:ext cx="792088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427984" y="2492896"/>
            <a:ext cx="720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 rot="723347">
            <a:off x="4412959" y="5180919"/>
            <a:ext cx="288032" cy="576064"/>
            <a:chOff x="4139952" y="5013176"/>
            <a:chExt cx="288032" cy="576064"/>
          </a:xfrm>
          <a:solidFill>
            <a:srgbClr val="FFC000"/>
          </a:solidFill>
        </p:grpSpPr>
        <p:sp>
          <p:nvSpPr>
            <p:cNvPr id="7" name="Равнобедренный треугольник 6"/>
            <p:cNvSpPr/>
            <p:nvPr/>
          </p:nvSpPr>
          <p:spPr>
            <a:xfrm>
              <a:off x="4139952" y="5301208"/>
              <a:ext cx="288032" cy="288032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Трапеция 5"/>
            <p:cNvSpPr/>
            <p:nvPr/>
          </p:nvSpPr>
          <p:spPr>
            <a:xfrm>
              <a:off x="4211960" y="5013176"/>
              <a:ext cx="144016" cy="576064"/>
            </a:xfrm>
            <a:prstGeom prst="trapezoid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1" name="Выноска-облако 10"/>
          <p:cNvSpPr/>
          <p:nvPr/>
        </p:nvSpPr>
        <p:spPr>
          <a:xfrm>
            <a:off x="2195736" y="1772816"/>
            <a:ext cx="1512168" cy="576064"/>
          </a:xfrm>
          <a:prstGeom prst="cloudCallout">
            <a:avLst>
              <a:gd name="adj1" fmla="val -638966"/>
              <a:gd name="adj2" fmla="val 85616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 rot="753962">
            <a:off x="4162953" y="6024643"/>
            <a:ext cx="320936" cy="9087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40453" t="42307" r="26472" b="12767"/>
          <a:stretch>
            <a:fillRect/>
          </a:stretch>
        </p:blipFill>
        <p:spPr bwMode="auto">
          <a:xfrm>
            <a:off x="2195736" y="1268760"/>
            <a:ext cx="4032448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51520" y="1196752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 x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115616" y="1196752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 y</a:t>
            </a:r>
            <a:endParaRPr lang="ru-RU" sz="20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979712" y="1196752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 z</a:t>
            </a:r>
            <a:endParaRPr lang="ru-RU" sz="2000" dirty="0"/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1403648" y="476672"/>
            <a:ext cx="288032" cy="2592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916832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Координаты</a:t>
            </a:r>
            <a:endParaRPr lang="ru-RU" sz="20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843808" y="1196752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 x</a:t>
            </a:r>
            <a:endParaRPr lang="ru-RU" sz="2000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707904" y="1196752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 y</a:t>
            </a:r>
            <a:endParaRPr lang="ru-RU" sz="2000" dirty="0" smtClean="0"/>
          </a:p>
        </p:txBody>
      </p:sp>
      <p:sp>
        <p:nvSpPr>
          <p:cNvPr id="13" name="Прямоугольник 12"/>
          <p:cNvSpPr/>
          <p:nvPr/>
        </p:nvSpPr>
        <p:spPr>
          <a:xfrm>
            <a:off x="4572000" y="1196752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 z</a:t>
            </a:r>
            <a:endParaRPr lang="ru-RU" sz="2000" dirty="0" smtClean="0"/>
          </a:p>
        </p:txBody>
      </p:sp>
      <p:sp>
        <p:nvSpPr>
          <p:cNvPr id="14" name="Левая фигурная скобка 13"/>
          <p:cNvSpPr/>
          <p:nvPr/>
        </p:nvSpPr>
        <p:spPr>
          <a:xfrm rot="16200000">
            <a:off x="3995936" y="476672"/>
            <a:ext cx="288032" cy="2592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3491880" y="1916832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Нормаль</a:t>
            </a:r>
            <a:endParaRPr lang="ru-RU" sz="20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436096" y="119675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 s</a:t>
            </a:r>
            <a:endParaRPr lang="ru-RU" sz="2000" dirty="0" smtClean="0"/>
          </a:p>
        </p:txBody>
      </p:sp>
      <p:sp>
        <p:nvSpPr>
          <p:cNvPr id="17" name="Прямоугольник 16"/>
          <p:cNvSpPr/>
          <p:nvPr/>
        </p:nvSpPr>
        <p:spPr>
          <a:xfrm>
            <a:off x="6300192" y="119675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 t</a:t>
            </a:r>
            <a:endParaRPr lang="ru-RU" sz="2000" dirty="0" smtClean="0"/>
          </a:p>
        </p:txBody>
      </p:sp>
      <p:sp>
        <p:nvSpPr>
          <p:cNvPr id="18" name="Левая фигурная скобка 17"/>
          <p:cNvSpPr/>
          <p:nvPr/>
        </p:nvSpPr>
        <p:spPr>
          <a:xfrm rot="16200000">
            <a:off x="6156176" y="908720"/>
            <a:ext cx="288032" cy="1728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5508104" y="1916833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Текстурные координаты</a:t>
            </a:r>
            <a:endParaRPr lang="ru-RU" sz="2000" dirty="0"/>
          </a:p>
        </p:txBody>
      </p:sp>
      <p:cxnSp>
        <p:nvCxnSpPr>
          <p:cNvPr id="22" name="Прямая соединительная линия 21"/>
          <p:cNvCxnSpPr>
            <a:stCxn id="5" idx="1"/>
          </p:cNvCxnSpPr>
          <p:nvPr/>
        </p:nvCxnSpPr>
        <p:spPr>
          <a:xfrm rot="10800000" flipV="1">
            <a:off x="251520" y="1376772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8172400" y="1412776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251520" y="2708920"/>
            <a:ext cx="792088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83768" y="47667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Информация о вершине №</a:t>
            </a:r>
            <a:r>
              <a:rPr lang="en-US" sz="2000" dirty="0" smtClean="0"/>
              <a:t>0</a:t>
            </a:r>
            <a:endParaRPr lang="ru-RU" sz="2000" dirty="0"/>
          </a:p>
        </p:txBody>
      </p:sp>
      <p:sp>
        <p:nvSpPr>
          <p:cNvPr id="28" name="Левая фигурная скобка 27"/>
          <p:cNvSpPr/>
          <p:nvPr/>
        </p:nvSpPr>
        <p:spPr>
          <a:xfrm rot="5400000">
            <a:off x="4067944" y="-2907704"/>
            <a:ext cx="288032" cy="7920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3851920" y="2708920"/>
            <a:ext cx="78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stride</a:t>
            </a:r>
            <a:endParaRPr lang="ru-RU" sz="2000" dirty="0"/>
          </a:p>
        </p:txBody>
      </p:sp>
      <p:cxnSp>
        <p:nvCxnSpPr>
          <p:cNvPr id="34" name="Прямая со стрелкой 33"/>
          <p:cNvCxnSpPr/>
          <p:nvPr/>
        </p:nvCxnSpPr>
        <p:spPr>
          <a:xfrm rot="16200000" flipV="1">
            <a:off x="-648580" y="2456892"/>
            <a:ext cx="2304256" cy="50405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9552" y="3861048"/>
            <a:ext cx="16749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Vertex pointer</a:t>
            </a:r>
            <a:endParaRPr lang="ru-RU" sz="2000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 rot="16200000" flipV="1">
            <a:off x="1799692" y="2600908"/>
            <a:ext cx="2304256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339752" y="3861048"/>
            <a:ext cx="1782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Normal pointer</a:t>
            </a:r>
            <a:endParaRPr lang="ru-RU" sz="2000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 rot="16200000" flipV="1">
            <a:off x="4391980" y="2600908"/>
            <a:ext cx="2304256" cy="21602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788024" y="3861048"/>
            <a:ext cx="2960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Texture coordinate pointer</a:t>
            </a:r>
            <a:endParaRPr lang="ru-RU" sz="2000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7164288" y="1196752"/>
            <a:ext cx="1008112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  <p:sp>
        <p:nvSpPr>
          <p:cNvPr id="43" name="Левая фигурная скобка 42"/>
          <p:cNvSpPr/>
          <p:nvPr/>
        </p:nvSpPr>
        <p:spPr>
          <a:xfrm rot="16200000">
            <a:off x="7524328" y="1268760"/>
            <a:ext cx="288032" cy="1008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164288" y="1916832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Что-то еще</a:t>
            </a:r>
            <a:endParaRPr lang="ru-RU" sz="2000" dirty="0"/>
          </a:p>
        </p:txBody>
      </p:sp>
      <p:sp>
        <p:nvSpPr>
          <p:cNvPr id="50" name="Левая фигурная скобка 49"/>
          <p:cNvSpPr/>
          <p:nvPr/>
        </p:nvSpPr>
        <p:spPr>
          <a:xfrm rot="16200000">
            <a:off x="9324528" y="467380"/>
            <a:ext cx="288032" cy="2592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51" name="TextBox 50"/>
          <p:cNvSpPr txBox="1"/>
          <p:nvPr/>
        </p:nvSpPr>
        <p:spPr>
          <a:xfrm>
            <a:off x="8748464" y="1907540"/>
            <a:ext cx="1656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Координаты</a:t>
            </a:r>
            <a:endParaRPr lang="ru-RU" sz="2000" dirty="0"/>
          </a:p>
        </p:txBody>
      </p:sp>
      <p:sp>
        <p:nvSpPr>
          <p:cNvPr id="55" name="Левая фигурная скобка 54"/>
          <p:cNvSpPr/>
          <p:nvPr/>
        </p:nvSpPr>
        <p:spPr>
          <a:xfrm rot="16200000">
            <a:off x="11916816" y="467380"/>
            <a:ext cx="288032" cy="25922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56" name="TextBox 55"/>
          <p:cNvSpPr txBox="1"/>
          <p:nvPr/>
        </p:nvSpPr>
        <p:spPr>
          <a:xfrm>
            <a:off x="11412760" y="1907540"/>
            <a:ext cx="1296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Нормаль</a:t>
            </a:r>
            <a:endParaRPr lang="ru-RU" sz="2000" dirty="0"/>
          </a:p>
        </p:txBody>
      </p:sp>
      <p:sp>
        <p:nvSpPr>
          <p:cNvPr id="59" name="Левая фигурная скобка 58"/>
          <p:cNvSpPr/>
          <p:nvPr/>
        </p:nvSpPr>
        <p:spPr>
          <a:xfrm rot="16200000">
            <a:off x="14077056" y="899428"/>
            <a:ext cx="288032" cy="17281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13428984" y="1907541"/>
            <a:ext cx="15841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Текстурные координаты</a:t>
            </a:r>
            <a:endParaRPr lang="ru-RU" sz="2000" dirty="0"/>
          </a:p>
        </p:txBody>
      </p:sp>
      <p:cxnSp>
        <p:nvCxnSpPr>
          <p:cNvPr id="61" name="Прямая соединительная линия 60"/>
          <p:cNvCxnSpPr/>
          <p:nvPr/>
        </p:nvCxnSpPr>
        <p:spPr>
          <a:xfrm rot="10800000" flipV="1">
            <a:off x="8172400" y="1367480"/>
            <a:ext cx="0" cy="14761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16093280" y="1403484"/>
            <a:ext cx="0" cy="1512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8172400" y="2699628"/>
            <a:ext cx="7920880" cy="0"/>
          </a:xfrm>
          <a:prstGeom prst="line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0404648" y="467380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Информация о вершине №1</a:t>
            </a:r>
            <a:endParaRPr lang="ru-RU" sz="2000" dirty="0"/>
          </a:p>
        </p:txBody>
      </p:sp>
      <p:sp>
        <p:nvSpPr>
          <p:cNvPr id="65" name="Левая фигурная скобка 64"/>
          <p:cNvSpPr/>
          <p:nvPr/>
        </p:nvSpPr>
        <p:spPr>
          <a:xfrm rot="5400000">
            <a:off x="11988824" y="-2916996"/>
            <a:ext cx="288032" cy="79208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66" name="TextBox 65"/>
          <p:cNvSpPr txBox="1"/>
          <p:nvPr/>
        </p:nvSpPr>
        <p:spPr>
          <a:xfrm>
            <a:off x="11772800" y="2699628"/>
            <a:ext cx="78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stride</a:t>
            </a:r>
            <a:endParaRPr lang="ru-RU" sz="2000" dirty="0"/>
          </a:p>
        </p:txBody>
      </p:sp>
      <p:sp>
        <p:nvSpPr>
          <p:cNvPr id="68" name="Левая фигурная скобка 67"/>
          <p:cNvSpPr/>
          <p:nvPr/>
        </p:nvSpPr>
        <p:spPr>
          <a:xfrm rot="16200000">
            <a:off x="15445208" y="1259468"/>
            <a:ext cx="288032" cy="100811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sz="2000" dirty="0"/>
          </a:p>
        </p:txBody>
      </p:sp>
      <p:sp>
        <p:nvSpPr>
          <p:cNvPr id="69" name="TextBox 68"/>
          <p:cNvSpPr txBox="1"/>
          <p:nvPr/>
        </p:nvSpPr>
        <p:spPr>
          <a:xfrm>
            <a:off x="15085168" y="1907540"/>
            <a:ext cx="1008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Что-то еще</a:t>
            </a:r>
            <a:endParaRPr lang="ru-RU" sz="2000" dirty="0"/>
          </a:p>
        </p:txBody>
      </p:sp>
      <p:sp>
        <p:nvSpPr>
          <p:cNvPr id="70" name="Прямоугольник 69"/>
          <p:cNvSpPr/>
          <p:nvPr/>
        </p:nvSpPr>
        <p:spPr>
          <a:xfrm>
            <a:off x="8172400" y="1196752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 x</a:t>
            </a:r>
            <a:endParaRPr lang="ru-RU" sz="2000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9036496" y="1196752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 y</a:t>
            </a:r>
            <a:endParaRPr lang="ru-RU" sz="2000" dirty="0"/>
          </a:p>
        </p:txBody>
      </p:sp>
      <p:sp>
        <p:nvSpPr>
          <p:cNvPr id="72" name="Прямоугольник 71"/>
          <p:cNvSpPr/>
          <p:nvPr/>
        </p:nvSpPr>
        <p:spPr>
          <a:xfrm>
            <a:off x="9900592" y="1196752"/>
            <a:ext cx="864096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 z</a:t>
            </a:r>
            <a:endParaRPr lang="ru-RU" sz="2000" dirty="0"/>
          </a:p>
        </p:txBody>
      </p:sp>
      <p:sp>
        <p:nvSpPr>
          <p:cNvPr id="73" name="Прямоугольник 72"/>
          <p:cNvSpPr/>
          <p:nvPr/>
        </p:nvSpPr>
        <p:spPr>
          <a:xfrm>
            <a:off x="10764688" y="1196752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 x</a:t>
            </a:r>
            <a:endParaRPr lang="ru-RU" sz="2000" dirty="0"/>
          </a:p>
        </p:txBody>
      </p:sp>
      <p:sp>
        <p:nvSpPr>
          <p:cNvPr id="74" name="Прямоугольник 73"/>
          <p:cNvSpPr/>
          <p:nvPr/>
        </p:nvSpPr>
        <p:spPr>
          <a:xfrm>
            <a:off x="11628784" y="1196752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 y</a:t>
            </a:r>
            <a:endParaRPr lang="ru-RU" sz="2000" dirty="0" smtClean="0"/>
          </a:p>
        </p:txBody>
      </p:sp>
      <p:sp>
        <p:nvSpPr>
          <p:cNvPr id="75" name="Прямоугольник 74"/>
          <p:cNvSpPr/>
          <p:nvPr/>
        </p:nvSpPr>
        <p:spPr>
          <a:xfrm>
            <a:off x="12492880" y="1196752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 z</a:t>
            </a:r>
            <a:endParaRPr lang="ru-RU" sz="2000" dirty="0" smtClean="0"/>
          </a:p>
        </p:txBody>
      </p:sp>
      <p:sp>
        <p:nvSpPr>
          <p:cNvPr id="76" name="Прямоугольник 75"/>
          <p:cNvSpPr/>
          <p:nvPr/>
        </p:nvSpPr>
        <p:spPr>
          <a:xfrm>
            <a:off x="13356976" y="119675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 s</a:t>
            </a:r>
            <a:endParaRPr lang="ru-RU" sz="2000" dirty="0" smtClean="0"/>
          </a:p>
        </p:txBody>
      </p:sp>
      <p:sp>
        <p:nvSpPr>
          <p:cNvPr id="77" name="Прямоугольник 76"/>
          <p:cNvSpPr/>
          <p:nvPr/>
        </p:nvSpPr>
        <p:spPr>
          <a:xfrm>
            <a:off x="14221072" y="1196752"/>
            <a:ext cx="864096" cy="3600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float t</a:t>
            </a:r>
            <a:endParaRPr lang="ru-RU" sz="2000" dirty="0" smtClean="0"/>
          </a:p>
        </p:txBody>
      </p:sp>
      <p:sp>
        <p:nvSpPr>
          <p:cNvPr id="78" name="Прямоугольник 77"/>
          <p:cNvSpPr/>
          <p:nvPr/>
        </p:nvSpPr>
        <p:spPr>
          <a:xfrm>
            <a:off x="15085168" y="1196752"/>
            <a:ext cx="1008112" cy="36004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внобедренный треугольник 1"/>
          <p:cNvSpPr/>
          <p:nvPr/>
        </p:nvSpPr>
        <p:spPr>
          <a:xfrm>
            <a:off x="2627784" y="1844824"/>
            <a:ext cx="2016224" cy="1728192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Равнобедренный треугольник 2"/>
          <p:cNvSpPr/>
          <p:nvPr/>
        </p:nvSpPr>
        <p:spPr>
          <a:xfrm flipV="1">
            <a:off x="2627784" y="3573016"/>
            <a:ext cx="2016224" cy="1556792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Равнобедренный треугольник 3"/>
          <p:cNvSpPr/>
          <p:nvPr/>
        </p:nvSpPr>
        <p:spPr>
          <a:xfrm rot="2050435" flipV="1">
            <a:off x="3964594" y="3943926"/>
            <a:ext cx="1835706" cy="1857781"/>
          </a:xfrm>
          <a:prstGeom prst="triangle">
            <a:avLst>
              <a:gd name="adj" fmla="val 2038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3563888" y="1772816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2555776" y="3501008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4572000" y="3501008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3563888" y="5085184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6084168" y="4524360"/>
            <a:ext cx="144016" cy="14401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851920" y="17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2339752" y="3068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4644008" y="3140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3347864" y="50131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6228184" y="45091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3275856" y="299695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(0,1,2)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47864" y="386104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(2,1,3)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4499992" y="422108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(2,3,4)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Прямоугольник 58"/>
          <p:cNvSpPr/>
          <p:nvPr/>
        </p:nvSpPr>
        <p:spPr>
          <a:xfrm>
            <a:off x="1763688" y="1196752"/>
            <a:ext cx="7056784" cy="1944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835696" y="1268760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x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987824" y="1268760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y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39952" y="1268760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z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835696" y="836712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292080" y="836712"/>
            <a:ext cx="801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color</a:t>
            </a:r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292080" y="126876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r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6156176" y="126876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g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7020272" y="126876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b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7884368" y="126876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a</a:t>
            </a:r>
            <a:endParaRPr lang="ru-RU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1835696" y="1628800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x</a:t>
            </a:r>
            <a:endParaRPr lang="ru-RU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2987824" y="1628800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y</a:t>
            </a:r>
            <a:endParaRPr lang="ru-RU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4139952" y="1628800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z</a:t>
            </a:r>
            <a:endParaRPr lang="ru-RU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5292080" y="162880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r</a:t>
            </a:r>
            <a:endParaRPr lang="ru-RU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6156176" y="162880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g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7020272" y="162880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b</a:t>
            </a:r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7884368" y="162880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a</a:t>
            </a:r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835696" y="1988840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x</a:t>
            </a:r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2987824" y="1988840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y</a:t>
            </a:r>
            <a:endParaRPr lang="ru-RU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4139952" y="1988840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z</a:t>
            </a:r>
            <a:endParaRPr lang="ru-RU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5292080" y="198884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r</a:t>
            </a:r>
            <a:endParaRPr lang="ru-RU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6156176" y="198884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g</a:t>
            </a:r>
            <a:endParaRPr lang="ru-RU" dirty="0"/>
          </a:p>
        </p:txBody>
      </p:sp>
      <p:sp>
        <p:nvSpPr>
          <p:cNvPr id="38" name="Прямоугольник 37"/>
          <p:cNvSpPr/>
          <p:nvPr/>
        </p:nvSpPr>
        <p:spPr>
          <a:xfrm>
            <a:off x="7020272" y="198884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b</a:t>
            </a:r>
            <a:endParaRPr lang="ru-RU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7884368" y="198884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a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1835696" y="2708920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x</a:t>
            </a:r>
            <a:endParaRPr lang="ru-RU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987824" y="2708920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y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4139952" y="2708920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float z</a:t>
            </a:r>
            <a:endParaRPr lang="ru-RU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5292080" y="270892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r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6156176" y="270892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g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7020272" y="270892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b</a:t>
            </a:r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7884368" y="2708920"/>
            <a:ext cx="864096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byte a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5220072" y="2348880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467544" y="126876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0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467544" y="162880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1</a:t>
            </a:r>
            <a:endParaRPr lang="ru-RU" dirty="0"/>
          </a:p>
        </p:txBody>
      </p:sp>
      <p:sp>
        <p:nvSpPr>
          <p:cNvPr id="50" name="TextBox 49"/>
          <p:cNvSpPr txBox="1"/>
          <p:nvPr/>
        </p:nvSpPr>
        <p:spPr>
          <a:xfrm>
            <a:off x="467544" y="198884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2</a:t>
            </a:r>
            <a:endParaRPr lang="ru-RU" dirty="0"/>
          </a:p>
        </p:txBody>
      </p:sp>
      <p:sp>
        <p:nvSpPr>
          <p:cNvPr id="51" name="TextBox 50"/>
          <p:cNvSpPr txBox="1"/>
          <p:nvPr/>
        </p:nvSpPr>
        <p:spPr>
          <a:xfrm>
            <a:off x="467544" y="270892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Вершина </a:t>
            </a:r>
            <a:r>
              <a:rPr lang="en-US" dirty="0" smtClean="0"/>
              <a:t>N</a:t>
            </a:r>
            <a:endParaRPr lang="ru-RU" dirty="0"/>
          </a:p>
        </p:txBody>
      </p:sp>
      <p:cxnSp>
        <p:nvCxnSpPr>
          <p:cNvPr id="53" name="Прямая со стрелкой 52"/>
          <p:cNvCxnSpPr/>
          <p:nvPr/>
        </p:nvCxnSpPr>
        <p:spPr>
          <a:xfrm rot="16200000" flipH="1">
            <a:off x="1295636" y="728700"/>
            <a:ext cx="648072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259632" y="260648"/>
            <a:ext cx="3668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Начало массива координат вершин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5220072" y="260648"/>
            <a:ext cx="328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Начала массива цветов вершин</a:t>
            </a:r>
            <a:endParaRPr lang="ru-RU" dirty="0"/>
          </a:p>
        </p:txBody>
      </p:sp>
      <p:cxnSp>
        <p:nvCxnSpPr>
          <p:cNvPr id="57" name="Прямая со стрелкой 56"/>
          <p:cNvCxnSpPr/>
          <p:nvPr/>
        </p:nvCxnSpPr>
        <p:spPr>
          <a:xfrm rot="5400000">
            <a:off x="5003254" y="836712"/>
            <a:ext cx="720874" cy="1448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16016" y="3140968"/>
            <a:ext cx="202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Вершинный буфер</a:t>
            </a:r>
            <a:endParaRPr lang="ru-RU" dirty="0"/>
          </a:p>
        </p:txBody>
      </p:sp>
      <p:sp>
        <p:nvSpPr>
          <p:cNvPr id="62" name="Прямоугольник 61"/>
          <p:cNvSpPr/>
          <p:nvPr/>
        </p:nvSpPr>
        <p:spPr>
          <a:xfrm>
            <a:off x="2339752" y="4509120"/>
            <a:ext cx="4752528" cy="19442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TextBox 62"/>
          <p:cNvSpPr txBox="1"/>
          <p:nvPr/>
        </p:nvSpPr>
        <p:spPr>
          <a:xfrm>
            <a:off x="3923928" y="6488668"/>
            <a:ext cx="2105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Индексный </a:t>
            </a:r>
            <a:r>
              <a:rPr lang="ru-RU" dirty="0" err="1" smtClean="0"/>
              <a:t>буффер</a:t>
            </a:r>
            <a:endParaRPr lang="ru-RU" dirty="0"/>
          </a:p>
        </p:txBody>
      </p:sp>
      <p:sp>
        <p:nvSpPr>
          <p:cNvPr id="64" name="Прямоугольник 63"/>
          <p:cNvSpPr/>
          <p:nvPr/>
        </p:nvSpPr>
        <p:spPr>
          <a:xfrm>
            <a:off x="2411760" y="4581128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uchar</a:t>
            </a:r>
            <a:r>
              <a:rPr lang="en-US" dirty="0" smtClean="0"/>
              <a:t> i0</a:t>
            </a:r>
            <a:endParaRPr lang="ru-RU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3563888" y="4581128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uchar</a:t>
            </a:r>
            <a:r>
              <a:rPr lang="en-US" dirty="0" smtClean="0"/>
              <a:t> i1</a:t>
            </a:r>
            <a:endParaRPr lang="ru-RU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4716016" y="4581128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uchar</a:t>
            </a:r>
            <a:r>
              <a:rPr lang="en-US" dirty="0" smtClean="0"/>
              <a:t> i2</a:t>
            </a:r>
            <a:endParaRPr lang="ru-RU" dirty="0"/>
          </a:p>
        </p:txBody>
      </p:sp>
      <p:sp>
        <p:nvSpPr>
          <p:cNvPr id="67" name="Прямоугольник 66"/>
          <p:cNvSpPr/>
          <p:nvPr/>
        </p:nvSpPr>
        <p:spPr>
          <a:xfrm>
            <a:off x="5868144" y="4581128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uchar</a:t>
            </a:r>
            <a:r>
              <a:rPr lang="en-US" dirty="0" smtClean="0"/>
              <a:t> i3</a:t>
            </a:r>
            <a:endParaRPr lang="ru-RU" dirty="0"/>
          </a:p>
        </p:txBody>
      </p:sp>
      <p:sp>
        <p:nvSpPr>
          <p:cNvPr id="70" name="TextBox 69"/>
          <p:cNvSpPr txBox="1"/>
          <p:nvPr/>
        </p:nvSpPr>
        <p:spPr>
          <a:xfrm>
            <a:off x="1691680" y="3789040"/>
            <a:ext cx="355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Начало массива индексов вершин</a:t>
            </a:r>
            <a:endParaRPr lang="ru-RU" dirty="0"/>
          </a:p>
        </p:txBody>
      </p:sp>
      <p:cxnSp>
        <p:nvCxnSpPr>
          <p:cNvPr id="71" name="Прямая со стрелкой 70"/>
          <p:cNvCxnSpPr/>
          <p:nvPr/>
        </p:nvCxnSpPr>
        <p:spPr>
          <a:xfrm rot="16200000" flipH="1">
            <a:off x="1943708" y="4113076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2411760" y="4941168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uchar</a:t>
            </a:r>
            <a:r>
              <a:rPr lang="en-US" dirty="0" smtClean="0"/>
              <a:t> i0</a:t>
            </a:r>
            <a:endParaRPr lang="ru-RU" dirty="0"/>
          </a:p>
        </p:txBody>
      </p:sp>
      <p:sp>
        <p:nvSpPr>
          <p:cNvPr id="80" name="Прямоугольник 79"/>
          <p:cNvSpPr/>
          <p:nvPr/>
        </p:nvSpPr>
        <p:spPr>
          <a:xfrm>
            <a:off x="3563888" y="4941168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uchar</a:t>
            </a:r>
            <a:r>
              <a:rPr lang="en-US" dirty="0" smtClean="0"/>
              <a:t> i1</a:t>
            </a:r>
            <a:endParaRPr lang="ru-RU" dirty="0"/>
          </a:p>
        </p:txBody>
      </p:sp>
      <p:sp>
        <p:nvSpPr>
          <p:cNvPr id="81" name="Прямоугольник 80"/>
          <p:cNvSpPr/>
          <p:nvPr/>
        </p:nvSpPr>
        <p:spPr>
          <a:xfrm>
            <a:off x="4716016" y="4941168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uchar</a:t>
            </a:r>
            <a:r>
              <a:rPr lang="en-US" dirty="0" smtClean="0"/>
              <a:t> i2</a:t>
            </a:r>
            <a:endParaRPr lang="ru-RU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5868144" y="4941168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uchar</a:t>
            </a:r>
            <a:r>
              <a:rPr lang="en-US" dirty="0" smtClean="0"/>
              <a:t> i3</a:t>
            </a:r>
            <a:endParaRPr lang="ru-RU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2411760" y="5301208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uchar</a:t>
            </a:r>
            <a:r>
              <a:rPr lang="en-US" dirty="0" smtClean="0"/>
              <a:t> i0</a:t>
            </a:r>
            <a:endParaRPr lang="ru-RU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3563888" y="5301208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uchar</a:t>
            </a:r>
            <a:r>
              <a:rPr lang="en-US" dirty="0" smtClean="0"/>
              <a:t> i1</a:t>
            </a:r>
            <a:endParaRPr lang="ru-RU" dirty="0"/>
          </a:p>
        </p:txBody>
      </p:sp>
      <p:sp>
        <p:nvSpPr>
          <p:cNvPr id="85" name="Прямоугольник 84"/>
          <p:cNvSpPr/>
          <p:nvPr/>
        </p:nvSpPr>
        <p:spPr>
          <a:xfrm>
            <a:off x="4716016" y="5301208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uchar</a:t>
            </a:r>
            <a:r>
              <a:rPr lang="en-US" dirty="0" smtClean="0"/>
              <a:t> i2</a:t>
            </a:r>
            <a:endParaRPr lang="ru-RU" dirty="0"/>
          </a:p>
        </p:txBody>
      </p:sp>
      <p:sp>
        <p:nvSpPr>
          <p:cNvPr id="86" name="Прямоугольник 85"/>
          <p:cNvSpPr/>
          <p:nvPr/>
        </p:nvSpPr>
        <p:spPr>
          <a:xfrm>
            <a:off x="5868144" y="5301208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uchar</a:t>
            </a:r>
            <a:r>
              <a:rPr lang="en-US" dirty="0" smtClean="0"/>
              <a:t> i3</a:t>
            </a:r>
            <a:endParaRPr lang="ru-RU" dirty="0"/>
          </a:p>
        </p:txBody>
      </p:sp>
      <p:sp>
        <p:nvSpPr>
          <p:cNvPr id="87" name="Прямоугольник 86"/>
          <p:cNvSpPr/>
          <p:nvPr/>
        </p:nvSpPr>
        <p:spPr>
          <a:xfrm>
            <a:off x="2411760" y="6021288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uchar</a:t>
            </a:r>
            <a:r>
              <a:rPr lang="en-US" dirty="0" smtClean="0"/>
              <a:t> i0</a:t>
            </a:r>
            <a:endParaRPr lang="ru-RU" dirty="0"/>
          </a:p>
        </p:txBody>
      </p:sp>
      <p:sp>
        <p:nvSpPr>
          <p:cNvPr id="88" name="Прямоугольник 87"/>
          <p:cNvSpPr/>
          <p:nvPr/>
        </p:nvSpPr>
        <p:spPr>
          <a:xfrm>
            <a:off x="3563888" y="6021288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uchar</a:t>
            </a:r>
            <a:r>
              <a:rPr lang="en-US" dirty="0" smtClean="0"/>
              <a:t> i1</a:t>
            </a:r>
            <a:endParaRPr lang="ru-RU" dirty="0"/>
          </a:p>
        </p:txBody>
      </p:sp>
      <p:sp>
        <p:nvSpPr>
          <p:cNvPr id="89" name="Прямоугольник 88"/>
          <p:cNvSpPr/>
          <p:nvPr/>
        </p:nvSpPr>
        <p:spPr>
          <a:xfrm>
            <a:off x="4716016" y="6021288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uchar</a:t>
            </a:r>
            <a:r>
              <a:rPr lang="en-US" dirty="0" smtClean="0"/>
              <a:t> i2</a:t>
            </a:r>
            <a:endParaRPr lang="ru-RU" dirty="0"/>
          </a:p>
        </p:txBody>
      </p:sp>
      <p:sp>
        <p:nvSpPr>
          <p:cNvPr id="90" name="Прямоугольник 89"/>
          <p:cNvSpPr/>
          <p:nvPr/>
        </p:nvSpPr>
        <p:spPr>
          <a:xfrm>
            <a:off x="5868144" y="6021288"/>
            <a:ext cx="1152128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uchar</a:t>
            </a:r>
            <a:r>
              <a:rPr lang="en-US" dirty="0" smtClean="0"/>
              <a:t> i3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4572000" y="56612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...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1187624" y="4581128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Грань 0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1187624" y="4941168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Грань 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1187624" y="5301208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Грань 2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187624" y="6021288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Грань </a:t>
            </a:r>
            <a:r>
              <a:rPr lang="en-US" dirty="0" smtClean="0"/>
              <a:t>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9512" y="260648"/>
            <a:ext cx="8640960" cy="540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dirty="0" smtClean="0"/>
              <a:t>Полигональная модель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560" y="1124744"/>
            <a:ext cx="208823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39552" y="1052736"/>
            <a:ext cx="208823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67544" y="980728"/>
            <a:ext cx="208823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395536" y="908720"/>
            <a:ext cx="208823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23528" y="836712"/>
            <a:ext cx="2088232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Материалы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83568" y="2276872"/>
            <a:ext cx="2088232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11560" y="2204864"/>
            <a:ext cx="2088232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39552" y="2132856"/>
            <a:ext cx="2088232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467544" y="2060848"/>
            <a:ext cx="2088232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395536" y="1988840"/>
            <a:ext cx="2088232" cy="7200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Текстуры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067944" y="1124744"/>
            <a:ext cx="4464496" cy="3024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3995936" y="1052736"/>
            <a:ext cx="4464496" cy="3024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3923928" y="980728"/>
            <a:ext cx="4464496" cy="3024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3851920" y="908720"/>
            <a:ext cx="4464496" cy="3024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ru-RU" dirty="0"/>
          </a:p>
        </p:txBody>
      </p:sp>
      <p:sp>
        <p:nvSpPr>
          <p:cNvPr id="34" name="Прямоугольник 33"/>
          <p:cNvSpPr/>
          <p:nvPr/>
        </p:nvSpPr>
        <p:spPr>
          <a:xfrm>
            <a:off x="3779912" y="836712"/>
            <a:ext cx="4464496" cy="302433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endParaRPr lang="ru-RU" dirty="0"/>
          </a:p>
        </p:txBody>
      </p:sp>
      <p:grpSp>
        <p:nvGrpSpPr>
          <p:cNvPr id="43" name="Группа 42"/>
          <p:cNvGrpSpPr/>
          <p:nvPr/>
        </p:nvGrpSpPr>
        <p:grpSpPr>
          <a:xfrm>
            <a:off x="3707904" y="764704"/>
            <a:ext cx="4464496" cy="3024336"/>
            <a:chOff x="4211960" y="1268760"/>
            <a:chExt cx="3168352" cy="1872208"/>
          </a:xfrm>
        </p:grpSpPr>
        <p:sp>
          <p:nvSpPr>
            <p:cNvPr id="28" name="Прямоугольник 27"/>
            <p:cNvSpPr/>
            <p:nvPr/>
          </p:nvSpPr>
          <p:spPr>
            <a:xfrm>
              <a:off x="4211960" y="1268760"/>
              <a:ext cx="3168352" cy="187220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ru-RU" dirty="0" smtClean="0"/>
                <a:t>Полигональные сетки</a:t>
              </a:r>
              <a:endParaRPr lang="ru-RU" dirty="0"/>
            </a:p>
          </p:txBody>
        </p:sp>
        <p:sp>
          <p:nvSpPr>
            <p:cNvPr id="29" name="Прямоугольник 28"/>
            <p:cNvSpPr/>
            <p:nvPr/>
          </p:nvSpPr>
          <p:spPr>
            <a:xfrm>
              <a:off x="4365267" y="1572361"/>
              <a:ext cx="1346550" cy="36504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Расположение в массиве вершин</a:t>
              </a:r>
              <a:endParaRPr lang="ru-RU" dirty="0"/>
            </a:p>
          </p:txBody>
        </p:sp>
        <p:sp>
          <p:nvSpPr>
            <p:cNvPr id="30" name="Прямоугольник 29"/>
            <p:cNvSpPr/>
            <p:nvPr/>
          </p:nvSpPr>
          <p:spPr>
            <a:xfrm>
              <a:off x="5805427" y="1572361"/>
              <a:ext cx="1490566" cy="36504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Расположение в массиве индексов</a:t>
              </a:r>
              <a:endParaRPr lang="ru-RU" dirty="0"/>
            </a:p>
          </p:txBody>
        </p:sp>
        <p:sp>
          <p:nvSpPr>
            <p:cNvPr id="35" name="Прямоугольник 34"/>
            <p:cNvSpPr/>
            <p:nvPr/>
          </p:nvSpPr>
          <p:spPr>
            <a:xfrm>
              <a:off x="4365267" y="1981983"/>
              <a:ext cx="1389057" cy="3566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Ограничивающий объем</a:t>
              </a:r>
              <a:endParaRPr lang="ru-RU" dirty="0"/>
            </a:p>
          </p:txBody>
        </p:sp>
        <p:sp>
          <p:nvSpPr>
            <p:cNvPr id="45" name="Прямоугольник 44"/>
            <p:cNvSpPr/>
            <p:nvPr/>
          </p:nvSpPr>
          <p:spPr>
            <a:xfrm>
              <a:off x="4365268" y="2383170"/>
              <a:ext cx="1379766" cy="55660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Тип примитивов полигональной сетки</a:t>
              </a:r>
              <a:endParaRPr lang="ru-RU" dirty="0"/>
            </a:p>
          </p:txBody>
        </p:sp>
        <p:sp>
          <p:nvSpPr>
            <p:cNvPr id="46" name="Прямоугольник 45"/>
            <p:cNvSpPr/>
            <p:nvPr/>
          </p:nvSpPr>
          <p:spPr>
            <a:xfrm>
              <a:off x="5812036" y="1981982"/>
              <a:ext cx="1466071" cy="5349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Тип индексов полигональной сетки</a:t>
              </a:r>
              <a:endParaRPr lang="ru-RU" dirty="0"/>
            </a:p>
          </p:txBody>
        </p:sp>
        <p:sp>
          <p:nvSpPr>
            <p:cNvPr id="47" name="Прямоугольник 46"/>
            <p:cNvSpPr/>
            <p:nvPr/>
          </p:nvSpPr>
          <p:spPr>
            <a:xfrm>
              <a:off x="5796136" y="2561475"/>
              <a:ext cx="1466071" cy="53491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Наличие текстурных координат</a:t>
              </a:r>
              <a:endParaRPr lang="ru-RU" dirty="0"/>
            </a:p>
          </p:txBody>
        </p:sp>
      </p:grpSp>
      <p:sp>
        <p:nvSpPr>
          <p:cNvPr id="39" name="Прямоугольник 38"/>
          <p:cNvSpPr/>
          <p:nvPr/>
        </p:nvSpPr>
        <p:spPr>
          <a:xfrm>
            <a:off x="323528" y="4869160"/>
            <a:ext cx="2376264" cy="57606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Ограничивающий объем</a:t>
            </a:r>
            <a:endParaRPr lang="ru-RU" dirty="0"/>
          </a:p>
        </p:txBody>
      </p:sp>
      <p:sp>
        <p:nvSpPr>
          <p:cNvPr id="42" name="Прямоугольник 41"/>
          <p:cNvSpPr/>
          <p:nvPr/>
        </p:nvSpPr>
        <p:spPr>
          <a:xfrm>
            <a:off x="395536" y="3140968"/>
            <a:ext cx="3168352" cy="72008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Массив вершин полигональных сеток модели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395536" y="4005064"/>
            <a:ext cx="3168352" cy="7200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Массив индексов полигональных сеток модели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2987824" y="404664"/>
            <a:ext cx="2808312" cy="2592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0" y="764704"/>
            <a:ext cx="2123728" cy="22322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3059832" y="980728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brick.png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72200" y="692696"/>
            <a:ext cx="2088232" cy="504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 Object 1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059832" y="1628800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Grass.jpg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59832" y="2276872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Wood.jpg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6372200" y="2564904"/>
            <a:ext cx="2088232" cy="504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 Object 2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372200" y="1628800"/>
            <a:ext cx="2088232" cy="50405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Texture Object 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131840" y="47667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Ключ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4644008" y="476672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Значение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932040" y="980728"/>
            <a:ext cx="720080" cy="5040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4932040" y="1628800"/>
            <a:ext cx="720080" cy="5040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4932040" y="2276872"/>
            <a:ext cx="720080" cy="50405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>
            <a:stCxn id="12" idx="3"/>
            <a:endCxn id="3" idx="1"/>
          </p:cNvCxnSpPr>
          <p:nvPr/>
        </p:nvCxnSpPr>
        <p:spPr>
          <a:xfrm flipV="1">
            <a:off x="5652120" y="944724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3" idx="3"/>
            <a:endCxn id="9" idx="1"/>
          </p:cNvCxnSpPr>
          <p:nvPr/>
        </p:nvCxnSpPr>
        <p:spPr>
          <a:xfrm>
            <a:off x="5652120" y="1880828"/>
            <a:ext cx="7200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4" idx="3"/>
            <a:endCxn id="8" idx="1"/>
          </p:cNvCxnSpPr>
          <p:nvPr/>
        </p:nvCxnSpPr>
        <p:spPr>
          <a:xfrm>
            <a:off x="5652120" y="2528900"/>
            <a:ext cx="720080" cy="2880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Прямоугольник 20"/>
          <p:cNvSpPr/>
          <p:nvPr/>
        </p:nvSpPr>
        <p:spPr>
          <a:xfrm>
            <a:off x="395536" y="980728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brick.png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395536" y="1628800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Wood.jpg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395536" y="2276872"/>
            <a:ext cx="1584176" cy="5040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Grass.jpg</a:t>
            </a:r>
            <a:endParaRPr lang="ru-RU" dirty="0"/>
          </a:p>
        </p:txBody>
      </p:sp>
      <p:sp>
        <p:nvSpPr>
          <p:cNvPr id="27" name="TextBox 26"/>
          <p:cNvSpPr txBox="1"/>
          <p:nvPr/>
        </p:nvSpPr>
        <p:spPr>
          <a:xfrm>
            <a:off x="0" y="1052736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0" y="1700808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0" y="2348880"/>
            <a:ext cx="467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323528" y="332656"/>
            <a:ext cx="1611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Имена текстур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3059832" y="0"/>
            <a:ext cx="2014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Коллекция текстур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6444208" y="0"/>
            <a:ext cx="219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Текстурные объекты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араллелограмм 22"/>
          <p:cNvSpPr/>
          <p:nvPr/>
        </p:nvSpPr>
        <p:spPr>
          <a:xfrm>
            <a:off x="1403648" y="4365104"/>
            <a:ext cx="6336704" cy="1296144"/>
          </a:xfrm>
          <a:prstGeom prst="parallelogram">
            <a:avLst>
              <a:gd name="adj" fmla="val 79675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араллелограмм 16"/>
          <p:cNvSpPr/>
          <p:nvPr/>
        </p:nvSpPr>
        <p:spPr>
          <a:xfrm rot="16200000" flipV="1">
            <a:off x="35496" y="3284984"/>
            <a:ext cx="3744416" cy="1008112"/>
          </a:xfrm>
          <a:prstGeom prst="parallelogram">
            <a:avLst>
              <a:gd name="adj" fmla="val 128365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2411760" y="1916832"/>
            <a:ext cx="5328592" cy="24482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5652120" y="3356992"/>
            <a:ext cx="1584176" cy="158417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53000"/>
                </a:schemeClr>
              </a:gs>
              <a:gs pos="50000">
                <a:schemeClr val="accent1">
                  <a:tint val="44500"/>
                  <a:satMod val="160000"/>
                  <a:alpha val="53000"/>
                </a:schemeClr>
              </a:gs>
              <a:gs pos="100000">
                <a:schemeClr val="accent1">
                  <a:tint val="23500"/>
                  <a:satMod val="160000"/>
                  <a:alpha val="53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араллелограмм 4"/>
          <p:cNvSpPr/>
          <p:nvPr/>
        </p:nvSpPr>
        <p:spPr>
          <a:xfrm rot="16200000" flipV="1">
            <a:off x="4247964" y="4257092"/>
            <a:ext cx="2304256" cy="504056"/>
          </a:xfrm>
          <a:prstGeom prst="parallelogram">
            <a:avLst>
              <a:gd name="adj" fmla="val 144743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53000"/>
                </a:schemeClr>
              </a:gs>
              <a:gs pos="50000">
                <a:schemeClr val="accent1">
                  <a:tint val="44500"/>
                  <a:satMod val="160000"/>
                  <a:alpha val="53000"/>
                </a:schemeClr>
              </a:gs>
              <a:gs pos="100000">
                <a:schemeClr val="accent1">
                  <a:tint val="23500"/>
                  <a:satMod val="160000"/>
                  <a:alpha val="53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араллелограмм 5"/>
          <p:cNvSpPr/>
          <p:nvPr/>
        </p:nvSpPr>
        <p:spPr>
          <a:xfrm>
            <a:off x="5148064" y="4941168"/>
            <a:ext cx="2088232" cy="720080"/>
          </a:xfrm>
          <a:prstGeom prst="parallelogram">
            <a:avLst>
              <a:gd name="adj" fmla="val 70856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53000"/>
                </a:schemeClr>
              </a:gs>
              <a:gs pos="50000">
                <a:schemeClr val="accent1">
                  <a:tint val="44500"/>
                  <a:satMod val="160000"/>
                  <a:alpha val="53000"/>
                </a:schemeClr>
              </a:gs>
              <a:gs pos="100000">
                <a:schemeClr val="accent1">
                  <a:tint val="23500"/>
                  <a:satMod val="160000"/>
                  <a:alpha val="53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араллелограмм 6"/>
          <p:cNvSpPr/>
          <p:nvPr/>
        </p:nvSpPr>
        <p:spPr>
          <a:xfrm>
            <a:off x="5148064" y="3356992"/>
            <a:ext cx="2088232" cy="720080"/>
          </a:xfrm>
          <a:prstGeom prst="parallelogram">
            <a:avLst>
              <a:gd name="adj" fmla="val 70856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53000"/>
                </a:schemeClr>
              </a:gs>
              <a:gs pos="50000">
                <a:schemeClr val="accent1">
                  <a:tint val="44500"/>
                  <a:satMod val="160000"/>
                  <a:alpha val="53000"/>
                </a:schemeClr>
              </a:gs>
              <a:gs pos="100000">
                <a:schemeClr val="accent1">
                  <a:tint val="23500"/>
                  <a:satMod val="160000"/>
                  <a:alpha val="53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араллелограмм 7"/>
          <p:cNvSpPr/>
          <p:nvPr/>
        </p:nvSpPr>
        <p:spPr>
          <a:xfrm rot="16200000" flipV="1">
            <a:off x="5832140" y="4257092"/>
            <a:ext cx="2304256" cy="504056"/>
          </a:xfrm>
          <a:prstGeom prst="parallelogram">
            <a:avLst>
              <a:gd name="adj" fmla="val 144743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53000"/>
                </a:schemeClr>
              </a:gs>
              <a:gs pos="50000">
                <a:schemeClr val="accent1">
                  <a:tint val="44500"/>
                  <a:satMod val="160000"/>
                  <a:alpha val="53000"/>
                </a:schemeClr>
              </a:gs>
              <a:gs pos="100000">
                <a:schemeClr val="accent1">
                  <a:tint val="23500"/>
                  <a:satMod val="160000"/>
                  <a:alpha val="53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148064" y="4077072"/>
            <a:ext cx="1584176" cy="158417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53000"/>
                </a:schemeClr>
              </a:gs>
              <a:gs pos="50000">
                <a:schemeClr val="accent1">
                  <a:tint val="44500"/>
                  <a:satMod val="160000"/>
                  <a:alpha val="53000"/>
                </a:schemeClr>
              </a:gs>
              <a:gs pos="100000">
                <a:schemeClr val="accent1">
                  <a:tint val="23500"/>
                  <a:satMod val="160000"/>
                  <a:alpha val="53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411760" y="1916833"/>
            <a:ext cx="2520280" cy="1584176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  <a:alpha val="50000"/>
                </a:schemeClr>
              </a:gs>
              <a:gs pos="50000">
                <a:schemeClr val="accent4">
                  <a:lumMod val="40000"/>
                  <a:lumOff val="60000"/>
                  <a:alpha val="50000"/>
                </a:schemeClr>
              </a:gs>
              <a:gs pos="100000">
                <a:schemeClr val="accent3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араллелограмм 10"/>
          <p:cNvSpPr/>
          <p:nvPr/>
        </p:nvSpPr>
        <p:spPr>
          <a:xfrm rot="16200000" flipV="1">
            <a:off x="1007604" y="2816933"/>
            <a:ext cx="2304256" cy="504056"/>
          </a:xfrm>
          <a:prstGeom prst="parallelogram">
            <a:avLst>
              <a:gd name="adj" fmla="val 144743"/>
            </a:avLst>
          </a:prstGeom>
          <a:gradFill>
            <a:gsLst>
              <a:gs pos="0">
                <a:schemeClr val="accent2">
                  <a:lumMod val="40000"/>
                  <a:lumOff val="60000"/>
                  <a:alpha val="50000"/>
                </a:schemeClr>
              </a:gs>
              <a:gs pos="50000">
                <a:schemeClr val="accent4">
                  <a:lumMod val="40000"/>
                  <a:lumOff val="60000"/>
                  <a:alpha val="50000"/>
                </a:schemeClr>
              </a:gs>
              <a:gs pos="100000">
                <a:schemeClr val="accent3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араллелограмм 11"/>
          <p:cNvSpPr/>
          <p:nvPr/>
        </p:nvSpPr>
        <p:spPr>
          <a:xfrm>
            <a:off x="1907704" y="3501009"/>
            <a:ext cx="3024336" cy="720080"/>
          </a:xfrm>
          <a:prstGeom prst="parallelogram">
            <a:avLst>
              <a:gd name="adj" fmla="val 70856"/>
            </a:avLst>
          </a:prstGeom>
          <a:gradFill>
            <a:gsLst>
              <a:gs pos="0">
                <a:schemeClr val="accent2">
                  <a:lumMod val="40000"/>
                  <a:lumOff val="60000"/>
                  <a:alpha val="50000"/>
                </a:schemeClr>
              </a:gs>
              <a:gs pos="50000">
                <a:schemeClr val="accent4">
                  <a:lumMod val="40000"/>
                  <a:lumOff val="60000"/>
                  <a:alpha val="50000"/>
                </a:schemeClr>
              </a:gs>
              <a:gs pos="100000">
                <a:schemeClr val="accent3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араллелограмм 12"/>
          <p:cNvSpPr/>
          <p:nvPr/>
        </p:nvSpPr>
        <p:spPr>
          <a:xfrm>
            <a:off x="1907704" y="1916833"/>
            <a:ext cx="3024336" cy="720080"/>
          </a:xfrm>
          <a:prstGeom prst="parallelogram">
            <a:avLst>
              <a:gd name="adj" fmla="val 70856"/>
            </a:avLst>
          </a:prstGeom>
          <a:gradFill>
            <a:gsLst>
              <a:gs pos="0">
                <a:schemeClr val="accent2">
                  <a:lumMod val="40000"/>
                  <a:lumOff val="60000"/>
                  <a:alpha val="50000"/>
                </a:schemeClr>
              </a:gs>
              <a:gs pos="50000">
                <a:schemeClr val="accent4">
                  <a:lumMod val="40000"/>
                  <a:lumOff val="60000"/>
                  <a:alpha val="50000"/>
                </a:schemeClr>
              </a:gs>
              <a:gs pos="100000">
                <a:schemeClr val="accent3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араллелограмм 13"/>
          <p:cNvSpPr/>
          <p:nvPr/>
        </p:nvSpPr>
        <p:spPr>
          <a:xfrm rot="16200000" flipV="1">
            <a:off x="3527884" y="2816933"/>
            <a:ext cx="2304256" cy="504056"/>
          </a:xfrm>
          <a:prstGeom prst="parallelogram">
            <a:avLst>
              <a:gd name="adj" fmla="val 144743"/>
            </a:avLst>
          </a:prstGeom>
          <a:gradFill>
            <a:gsLst>
              <a:gs pos="0">
                <a:schemeClr val="accent2">
                  <a:lumMod val="40000"/>
                  <a:lumOff val="60000"/>
                  <a:alpha val="50000"/>
                </a:schemeClr>
              </a:gs>
              <a:gs pos="50000">
                <a:schemeClr val="accent4">
                  <a:lumMod val="40000"/>
                  <a:lumOff val="60000"/>
                  <a:alpha val="50000"/>
                </a:schemeClr>
              </a:gs>
              <a:gs pos="100000">
                <a:schemeClr val="accent3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907704" y="2636913"/>
            <a:ext cx="2520280" cy="1584176"/>
          </a:xfrm>
          <a:prstGeom prst="rect">
            <a:avLst/>
          </a:prstGeom>
          <a:gradFill>
            <a:gsLst>
              <a:gs pos="0">
                <a:schemeClr val="accent2">
                  <a:lumMod val="40000"/>
                  <a:lumOff val="60000"/>
                  <a:alpha val="50000"/>
                </a:schemeClr>
              </a:gs>
              <a:gs pos="50000">
                <a:schemeClr val="accent4">
                  <a:lumMod val="40000"/>
                  <a:lumOff val="60000"/>
                  <a:alpha val="50000"/>
                </a:schemeClr>
              </a:gs>
              <a:gs pos="100000">
                <a:schemeClr val="accent3">
                  <a:lumMod val="60000"/>
                  <a:lumOff val="40000"/>
                  <a:alpha val="50000"/>
                </a:schemeClr>
              </a:gs>
            </a:gsLst>
            <a:lin ang="5400000" scaled="0"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араллелограмм 18"/>
          <p:cNvSpPr/>
          <p:nvPr/>
        </p:nvSpPr>
        <p:spPr>
          <a:xfrm>
            <a:off x="1403648" y="1916832"/>
            <a:ext cx="6336704" cy="1296144"/>
          </a:xfrm>
          <a:prstGeom prst="parallelogram">
            <a:avLst>
              <a:gd name="adj" fmla="val 76736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1403648" y="3212976"/>
            <a:ext cx="5328592" cy="244827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араллелограмм 21"/>
          <p:cNvSpPr/>
          <p:nvPr/>
        </p:nvSpPr>
        <p:spPr>
          <a:xfrm rot="16200000" flipV="1">
            <a:off x="5364088" y="3284984"/>
            <a:ext cx="3744416" cy="1008112"/>
          </a:xfrm>
          <a:prstGeom prst="parallelogram">
            <a:avLst>
              <a:gd name="adj" fmla="val 128365"/>
            </a:avLst>
          </a:prstGeom>
          <a:noFill/>
          <a:ln>
            <a:solidFill>
              <a:srgbClr val="FF0000"/>
            </a:solidFill>
            <a:prstDash val="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54868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0975"/>
            <a:r>
              <a:rPr lang="en-US" dirty="0" smtClean="0"/>
              <a:t>class CVector3f</a:t>
            </a:r>
          </a:p>
          <a:p>
            <a:pPr defTabSz="180975"/>
            <a:r>
              <a:rPr lang="en-US" dirty="0" smtClean="0"/>
              <a:t>{</a:t>
            </a:r>
          </a:p>
          <a:p>
            <a:pPr defTabSz="180975"/>
            <a:r>
              <a:rPr lang="en-US" dirty="0" smtClean="0"/>
              <a:t>public:</a:t>
            </a:r>
          </a:p>
          <a:p>
            <a:pPr defTabSz="180975"/>
            <a:r>
              <a:rPr lang="en-US" dirty="0" smtClean="0"/>
              <a:t>	float x, y, z;</a:t>
            </a:r>
          </a:p>
          <a:p>
            <a:pPr defTabSz="180975"/>
            <a:r>
              <a:rPr lang="en-US" dirty="0" smtClean="0"/>
              <a:t>};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4806" t="10256" r="43301" b="34071"/>
          <a:stretch>
            <a:fillRect/>
          </a:stretch>
        </p:blipFill>
        <p:spPr bwMode="auto">
          <a:xfrm>
            <a:off x="0" y="0"/>
            <a:ext cx="7020272" cy="6586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275856" y="24301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27784" y="263691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51720" y="270892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07704" y="23488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6" y="270892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79912" y="278092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55976" y="278092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88024" y="25649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92080" y="29969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24128" y="335699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79912" y="378904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55976" y="393305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860032" y="40050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7170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5776" y="378904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907704" y="378904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31640" y="386104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99592" y="400506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3568" y="4221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1560" y="43651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5576" y="458112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71600" y="472514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259632" y="48691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403648" y="494116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91680" y="508518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051720" y="515719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411760" y="52292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771800" y="52292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03848" y="52292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1880" y="52292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779912" y="52292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39952" y="52292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644008" y="52292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60032" y="515719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148064" y="508518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08104" y="501317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6136" y="486916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2160" y="479715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156176" y="458112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436096" y="414908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96136" y="422108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12160" y="436510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ed1ad691ded78919a4c03fa742982555bff49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1128</Words>
  <Application>Microsoft Office PowerPoint</Application>
  <PresentationFormat>Экран (4:3)</PresentationFormat>
  <Paragraphs>735</Paragraphs>
  <Slides>18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19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Aleksey Malov</cp:lastModifiedBy>
  <cp:revision>646</cp:revision>
  <dcterms:created xsi:type="dcterms:W3CDTF">2010-11-02T22:14:58Z</dcterms:created>
  <dcterms:modified xsi:type="dcterms:W3CDTF">2011-11-11T00:01:23Z</dcterms:modified>
</cp:coreProperties>
</file>