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245A-7913-4FE8-B24E-82CAD81054E7}" type="datetimeFigureOut">
              <a:rPr lang="ru-RU" smtClean="0"/>
              <a:pPr/>
              <a:t>05.12.2010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D673-7DBC-4686-AC22-4FC37893B05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рапеция 3"/>
          <p:cNvSpPr/>
          <p:nvPr/>
        </p:nvSpPr>
        <p:spPr>
          <a:xfrm>
            <a:off x="1187624" y="3356992"/>
            <a:ext cx="4680520" cy="864096"/>
          </a:xfrm>
          <a:prstGeom prst="trapezoid">
            <a:avLst>
              <a:gd name="adj" fmla="val 8758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Буфер кадра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Трапеция 4"/>
          <p:cNvSpPr/>
          <p:nvPr/>
        </p:nvSpPr>
        <p:spPr>
          <a:xfrm>
            <a:off x="1187624" y="2708920"/>
            <a:ext cx="4680520" cy="864096"/>
          </a:xfrm>
          <a:prstGeom prst="trapezoid">
            <a:avLst>
              <a:gd name="adj" fmla="val 8758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Буфер цвета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55576" y="836712"/>
            <a:ext cx="2232248" cy="4104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548680"/>
            <a:ext cx="1800200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buffer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1340768"/>
            <a:ext cx="2016224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attachment 0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3429000"/>
            <a:ext cx="2016224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 attachment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79712" y="4149080"/>
            <a:ext cx="2016224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Stencil attachment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060848"/>
            <a:ext cx="2016224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attachment 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2708920"/>
            <a:ext cx="2016224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attachment N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364088" y="980728"/>
            <a:ext cx="230425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Текстура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64088" y="1700808"/>
            <a:ext cx="230425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Буфер визуализации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stCxn id="3" idx="3"/>
            <a:endCxn id="9" idx="1"/>
          </p:cNvCxnSpPr>
          <p:nvPr/>
        </p:nvCxnSpPr>
        <p:spPr>
          <a:xfrm flipV="1">
            <a:off x="3995936" y="1304764"/>
            <a:ext cx="1368152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3" idx="3"/>
            <a:endCxn id="10" idx="1"/>
          </p:cNvCxnSpPr>
          <p:nvPr/>
        </p:nvCxnSpPr>
        <p:spPr>
          <a:xfrm>
            <a:off x="3995936" y="1628800"/>
            <a:ext cx="1368152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364088" y="2564904"/>
            <a:ext cx="230425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Текстура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364088" y="3284984"/>
            <a:ext cx="230425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Буфер визуализации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>
            <a:stCxn id="20" idx="1"/>
            <a:endCxn id="8" idx="3"/>
          </p:cNvCxnSpPr>
          <p:nvPr/>
        </p:nvCxnSpPr>
        <p:spPr>
          <a:xfrm rot="10800000" flipV="1">
            <a:off x="3995936" y="2888940"/>
            <a:ext cx="136815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21" idx="1"/>
            <a:endCxn id="8" idx="3"/>
          </p:cNvCxnSpPr>
          <p:nvPr/>
        </p:nvCxnSpPr>
        <p:spPr>
          <a:xfrm rot="10800000">
            <a:off x="3995936" y="2996952"/>
            <a:ext cx="1368152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364088" y="4077072"/>
            <a:ext cx="230425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Текстура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364088" y="4797152"/>
            <a:ext cx="230425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Буфер визуализации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>
            <a:stCxn id="28" idx="1"/>
            <a:endCxn id="4" idx="3"/>
          </p:cNvCxnSpPr>
          <p:nvPr/>
        </p:nvCxnSpPr>
        <p:spPr>
          <a:xfrm rot="10800000">
            <a:off x="3995936" y="3717032"/>
            <a:ext cx="1368152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4" idx="3"/>
            <a:endCxn id="29" idx="1"/>
          </p:cNvCxnSpPr>
          <p:nvPr/>
        </p:nvCxnSpPr>
        <p:spPr>
          <a:xfrm>
            <a:off x="3995936" y="3717032"/>
            <a:ext cx="1368152" cy="140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5004048" y="1628800"/>
            <a:ext cx="4139952" cy="3168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628800"/>
            <a:ext cx="3960440" cy="27363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340768"/>
            <a:ext cx="3960440" cy="273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ольцо 5"/>
          <p:cNvSpPr/>
          <p:nvPr/>
        </p:nvSpPr>
        <p:spPr>
          <a:xfrm>
            <a:off x="539552" y="1772816"/>
            <a:ext cx="3024336" cy="1800200"/>
          </a:xfrm>
          <a:prstGeom prst="donut">
            <a:avLst>
              <a:gd name="adj" fmla="val 248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124744"/>
            <a:ext cx="4104456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5364088" y="1628800"/>
            <a:ext cx="3022441" cy="2088232"/>
            <a:chOff x="259904" y="1493168"/>
            <a:chExt cx="3960440" cy="2736304"/>
          </a:xfrm>
          <a:scene3d>
            <a:camera prst="perspectiveContrastingLeftFacing"/>
            <a:lightRig rig="threePt" dir="t"/>
          </a:scene3d>
        </p:grpSpPr>
        <p:sp>
          <p:nvSpPr>
            <p:cNvPr id="9" name="Прямоугольник 8"/>
            <p:cNvSpPr/>
            <p:nvPr/>
          </p:nvSpPr>
          <p:spPr>
            <a:xfrm>
              <a:off x="259904" y="1493168"/>
              <a:ext cx="3960440" cy="273630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Кольцо 9"/>
            <p:cNvSpPr/>
            <p:nvPr/>
          </p:nvSpPr>
          <p:spPr>
            <a:xfrm>
              <a:off x="691952" y="1925216"/>
              <a:ext cx="3024336" cy="1800200"/>
            </a:xfrm>
            <a:prstGeom prst="donut">
              <a:avLst>
                <a:gd name="adj" fmla="val 2481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67544" y="692696"/>
            <a:ext cx="32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Вспомогательный буфер кадра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548680"/>
            <a:ext cx="244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Основной буфер кадра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3573016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Буфер цвета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4077072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Буфер глубины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4437112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Буфер глубины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3861048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Буфер цвета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308304" y="1268760"/>
            <a:ext cx="101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Текстура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484784"/>
            <a:ext cx="1800200" cy="1440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Оригинал</a:t>
            </a:r>
            <a:endParaRPr lang="ru-RU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4860032" y="2060848"/>
            <a:ext cx="432048" cy="2880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1484784"/>
            <a:ext cx="1800200" cy="1440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Размытие по горизонтали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484784"/>
            <a:ext cx="1800200" cy="1440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Размытие по вертикали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339752" y="2060848"/>
            <a:ext cx="432048" cy="2880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7380312" y="1988840"/>
            <a:ext cx="504056" cy="432048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028384" y="1484784"/>
            <a:ext cx="1800200" cy="1440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Размытие по горизонтали и вертикали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692696"/>
            <a:ext cx="239243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140968"/>
            <a:ext cx="239243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5058000"/>
            <a:ext cx="239243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188640"/>
            <a:ext cx="244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Основной буфер кадра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188640"/>
            <a:ext cx="32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Вспомогательный буфер кадра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492896"/>
            <a:ext cx="269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Рисуем сцену как обычно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2492896"/>
            <a:ext cx="311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Рисуем сцену черным цветом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76672"/>
            <a:ext cx="3071242" cy="195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76672"/>
            <a:ext cx="3071242" cy="195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564904"/>
            <a:ext cx="3071242" cy="195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4725144"/>
            <a:ext cx="3071242" cy="195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99792" y="0"/>
            <a:ext cx="244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Основной буфер кадра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0"/>
            <a:ext cx="32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Вспомогательный буфер кадра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564904"/>
            <a:ext cx="3071242" cy="195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люс 9"/>
          <p:cNvSpPr/>
          <p:nvPr/>
        </p:nvSpPr>
        <p:spPr>
          <a:xfrm>
            <a:off x="5436096" y="3140968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75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Aleksey Malov</cp:lastModifiedBy>
  <cp:revision>616</cp:revision>
  <dcterms:created xsi:type="dcterms:W3CDTF">2010-12-02T21:33:01Z</dcterms:created>
  <dcterms:modified xsi:type="dcterms:W3CDTF">2010-12-05T21:17:37Z</dcterms:modified>
</cp:coreProperties>
</file>