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2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821D-E6D5-4DC6-B3E0-59A7CD203E9B}" type="datetimeFigureOut">
              <a:rPr lang="ru-RU" smtClean="0"/>
              <a:pPr/>
              <a:t>20.12.2010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4526-19BE-4DBC-B3D4-4AD3380B5F1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авнобедренный треугольник 4"/>
          <p:cNvSpPr/>
          <p:nvPr/>
        </p:nvSpPr>
        <p:spPr>
          <a:xfrm>
            <a:off x="3491880" y="2996952"/>
            <a:ext cx="1656184" cy="1368152"/>
          </a:xfrm>
          <a:prstGeom prst="triangle">
            <a:avLst>
              <a:gd name="adj" fmla="val 262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 rot="11070070">
            <a:off x="3871281" y="3069127"/>
            <a:ext cx="1707716" cy="1290368"/>
          </a:xfrm>
          <a:prstGeom prst="triangle">
            <a:avLst>
              <a:gd name="adj" fmla="val 204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6" idx="0"/>
            <a:endCxn id="6" idx="4"/>
          </p:cNvCxnSpPr>
          <p:nvPr/>
        </p:nvCxnSpPr>
        <p:spPr>
          <a:xfrm rot="5400000" flipH="1">
            <a:off x="3854932" y="3073724"/>
            <a:ext cx="1393064" cy="12538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2780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652120" y="292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rot="5400000">
            <a:off x="3455876" y="3609020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779912" y="4221088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16200000" flipV="1">
            <a:off x="4103948" y="3537012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16200000" flipH="1">
            <a:off x="4355976" y="3212976"/>
            <a:ext cx="792088" cy="7920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rot="5400000" flipH="1" flipV="1">
            <a:off x="5004048" y="3501008"/>
            <a:ext cx="504056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10800000">
            <a:off x="4427984" y="3212976"/>
            <a:ext cx="1008112" cy="14401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Выноска 1 37"/>
          <p:cNvSpPr/>
          <p:nvPr/>
        </p:nvSpPr>
        <p:spPr>
          <a:xfrm>
            <a:off x="3563888" y="5085184"/>
            <a:ext cx="2016224" cy="864096"/>
          </a:xfrm>
          <a:prstGeom prst="borderCallout1">
            <a:avLst>
              <a:gd name="adj1" fmla="val -23873"/>
              <a:gd name="adj2" fmla="val 24421"/>
              <a:gd name="adj3" fmla="val -119957"/>
              <a:gd name="adj4" fmla="val 24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Лицевая грань</a:t>
            </a:r>
            <a:endParaRPr lang="ru-RU" dirty="0"/>
          </a:p>
        </p:txBody>
      </p:sp>
      <p:sp>
        <p:nvSpPr>
          <p:cNvPr id="39" name="Выноска 1 38"/>
          <p:cNvSpPr/>
          <p:nvPr/>
        </p:nvSpPr>
        <p:spPr>
          <a:xfrm>
            <a:off x="5076056" y="1916832"/>
            <a:ext cx="2016224" cy="864096"/>
          </a:xfrm>
          <a:prstGeom prst="borderCallout1">
            <a:avLst>
              <a:gd name="adj1" fmla="val 37857"/>
              <a:gd name="adj2" fmla="val -4554"/>
              <a:gd name="adj3" fmla="val 144597"/>
              <a:gd name="adj4" fmla="val -22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Нелицевая</a:t>
            </a:r>
            <a:r>
              <a:rPr lang="ru-RU" dirty="0" smtClean="0"/>
              <a:t>  грань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1880" y="2204864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10-конечная звезда 2"/>
          <p:cNvSpPr/>
          <p:nvPr/>
        </p:nvSpPr>
        <p:spPr>
          <a:xfrm>
            <a:off x="5796136" y="188640"/>
            <a:ext cx="576064" cy="576064"/>
          </a:xfrm>
          <a:prstGeom prst="star10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10800000" flipV="1">
            <a:off x="179512" y="476672"/>
            <a:ext cx="5904656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10800000" flipV="1">
            <a:off x="179512" y="476672"/>
            <a:ext cx="5904656" cy="58326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1223628" y="1448780"/>
            <a:ext cx="5832648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-792596" y="5337212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79512" y="630932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2" idx="1"/>
          </p:cNvCxnSpPr>
          <p:nvPr/>
        </p:nvCxnSpPr>
        <p:spPr>
          <a:xfrm rot="10800000">
            <a:off x="3059832" y="2636912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" idx="2"/>
          </p:cNvCxnSpPr>
          <p:nvPr/>
        </p:nvCxnSpPr>
        <p:spPr>
          <a:xfrm rot="5400000">
            <a:off x="3743114" y="3248980"/>
            <a:ext cx="36083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>
            <a:off x="3059832" y="2636912"/>
            <a:ext cx="86409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5400000">
            <a:off x="-792596" y="5337212"/>
            <a:ext cx="194421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10800000">
            <a:off x="179512" y="6309320"/>
            <a:ext cx="201622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3491880" y="3068960"/>
            <a:ext cx="86409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3491880" y="2204864"/>
            <a:ext cx="864096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2" idx="0"/>
          </p:cNvCxnSpPr>
          <p:nvPr/>
        </p:nvCxnSpPr>
        <p:spPr>
          <a:xfrm rot="5400000" flipH="1" flipV="1">
            <a:off x="3707904" y="1988840"/>
            <a:ext cx="432048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" idx="3"/>
          </p:cNvCxnSpPr>
          <p:nvPr/>
        </p:nvCxnSpPr>
        <p:spPr>
          <a:xfrm>
            <a:off x="4355976" y="2636912"/>
            <a:ext cx="360040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rot="5400000">
            <a:off x="3923928" y="2636912"/>
            <a:ext cx="864096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10800000" flipV="1">
            <a:off x="179512" y="2204864"/>
            <a:ext cx="3312368" cy="216024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rot="5400000">
            <a:off x="1655676" y="3609020"/>
            <a:ext cx="3240360" cy="216024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1520" y="5085184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∞</a:t>
            </a:r>
            <a:endParaRPr lang="ru-RU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827584" y="26064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Неосвещенные грани объекта вытягиваются в бесконечность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 rot="5400000">
            <a:off x="971600" y="3429000"/>
            <a:ext cx="3096344" cy="25202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rot="10800000" flipV="1">
            <a:off x="323528" y="2780928"/>
            <a:ext cx="3024336" cy="22322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15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Aleksey Malov</cp:lastModifiedBy>
  <cp:revision>136</cp:revision>
  <dcterms:created xsi:type="dcterms:W3CDTF">2010-12-18T23:56:17Z</dcterms:created>
  <dcterms:modified xsi:type="dcterms:W3CDTF">2010-12-19T23:36:39Z</dcterms:modified>
</cp:coreProperties>
</file>