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10801350"/>
  <p:notesSz cx="6858000" cy="9144000"/>
  <p:custDataLst>
    <p:tags r:id="rId3"/>
  </p:custDataLst>
  <p:defaultTextStyle>
    <a:defPPr>
      <a:defRPr lang="ru-RU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638" y="-96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0135" y="3355420"/>
            <a:ext cx="12241530" cy="231528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60270" y="6120765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71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441305" y="432556"/>
            <a:ext cx="3240405" cy="921615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20090" y="432556"/>
            <a:ext cx="9481185" cy="921615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8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1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643" y="6940868"/>
            <a:ext cx="12241530" cy="2145268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7643" y="4578074"/>
            <a:ext cx="12241530" cy="2362795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33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090" y="2520316"/>
            <a:ext cx="6360795" cy="7128392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20915" y="2520316"/>
            <a:ext cx="6360795" cy="7128392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76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296" cy="100762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296" cy="62232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315915" y="2417803"/>
            <a:ext cx="6365796" cy="100762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315915" y="3425428"/>
            <a:ext cx="6365796" cy="62232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04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6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7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91" y="430054"/>
            <a:ext cx="4738093" cy="183022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04" y="430055"/>
            <a:ext cx="8051006" cy="9218653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0091" y="2260283"/>
            <a:ext cx="4738093" cy="7388424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2854" y="7560945"/>
            <a:ext cx="8641080" cy="89261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822854" y="965121"/>
            <a:ext cx="8641080" cy="648081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22854" y="8453557"/>
            <a:ext cx="8641080" cy="1267658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96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90" y="2520316"/>
            <a:ext cx="12961620" cy="7128392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090" y="10011252"/>
            <a:ext cx="3360420" cy="575072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9417-2B94-4E27-BF6D-52B1B24F58CA}" type="datetimeFigureOut">
              <a:rPr lang="ru-RU" smtClean="0"/>
              <a:t>26.07.2012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920615" y="10011252"/>
            <a:ext cx="4560570" cy="575072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21290" y="10011252"/>
            <a:ext cx="3360420" cy="575072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3A75-3667-41DD-9296-71341E5CE3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68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авнобедренный треугольник 30"/>
          <p:cNvSpPr/>
          <p:nvPr/>
        </p:nvSpPr>
        <p:spPr>
          <a:xfrm>
            <a:off x="207994" y="61910"/>
            <a:ext cx="5212753" cy="3240360"/>
          </a:xfrm>
          <a:prstGeom prst="triangle">
            <a:avLst>
              <a:gd name="adj" fmla="val 92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49136" y="33362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423696" y="33362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105980" y="-3074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  <a:endCxn id="31" idx="3"/>
          </p:cNvCxnSpPr>
          <p:nvPr/>
        </p:nvCxnSpPr>
        <p:spPr>
          <a:xfrm>
            <a:off x="5034482" y="61910"/>
            <a:ext cx="0" cy="3240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5624" y="33362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088315" y="2495633"/>
            <a:ext cx="144016" cy="1440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/>
          <p:cNvCxnSpPr>
            <a:stCxn id="37" idx="6"/>
          </p:cNvCxnSpPr>
          <p:nvPr/>
        </p:nvCxnSpPr>
        <p:spPr>
          <a:xfrm>
            <a:off x="3232331" y="2567641"/>
            <a:ext cx="1802151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1" idx="2"/>
          </p:cNvCxnSpPr>
          <p:nvPr/>
        </p:nvCxnSpPr>
        <p:spPr>
          <a:xfrm flipV="1">
            <a:off x="207994" y="2569326"/>
            <a:ext cx="2955787" cy="7329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904756" y="111432"/>
                <a:ext cx="8497044" cy="306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Пр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𝐷𝐶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𝐴𝑂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𝐷𝐶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𝐴𝑂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𝐴𝑂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𝐷𝐶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𝐷𝐶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𝐷𝐶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𝐴𝑂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𝐷𝐶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𝐴𝑂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𝐷𝐶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𝐴𝑂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𝐷𝐶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𝐷𝐶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𝐴𝑂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𝐷𝐶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𝐷𝐶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𝐷𝐶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𝐴𝑂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𝐷𝐶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𝐷𝐶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756" y="111432"/>
                <a:ext cx="8497044" cy="30678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408812" y="3520932"/>
                <a:ext cx="8496944" cy="57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𝐴𝑂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𝐷𝐶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точка </a:t>
                </a:r>
                <a:r>
                  <a:rPr lang="en-US" dirty="0" smtClean="0"/>
                  <a:t>O </a:t>
                </a:r>
                <a:r>
                  <a:rPr lang="ru-RU" dirty="0" smtClean="0"/>
                  <a:t>лежит вне треугольника</a:t>
                </a:r>
                <a:endParaRPr lang="ru-RU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812" y="3520932"/>
                <a:ext cx="8496944" cy="578300"/>
              </a:xfrm>
              <a:prstGeom prst="rect">
                <a:avLst/>
              </a:prstGeom>
              <a:blipFill rotWithShape="1">
                <a:blip r:embed="rId3"/>
                <a:stretch>
                  <a:fillRect l="-1435" r="-430" b="-308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063855" y="20857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84852" y="4973314"/>
                <a:ext cx="6023960" cy="1277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𝐷𝐶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𝐷𝐶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𝐴𝑂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𝐷𝐶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𝐷𝐶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𝐷𝐶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2" y="4973314"/>
                <a:ext cx="6023960" cy="12779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/>
          <p:cNvSpPr/>
          <p:nvPr/>
        </p:nvSpPr>
        <p:spPr>
          <a:xfrm>
            <a:off x="4961964" y="2497318"/>
            <a:ext cx="144016" cy="1440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4615702" y="2126301"/>
            <a:ext cx="3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O’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84852" y="6480795"/>
                <a:ext cx="13512792" cy="348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𝐴𝐵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𝐴𝐶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𝐴𝐵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𝐴𝐶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𝐴𝐶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𝐴𝐵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𝐴𝐶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𝐴𝐵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𝐴𝐶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𝐴𝐵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𝐴𝐶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𝐴𝐵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𝐴𝐶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𝐴𝐵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𝐴𝐵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2" y="6480795"/>
                <a:ext cx="13512792" cy="348749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20302" y="2626260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02" y="2626260"/>
                <a:ext cx="38241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Прямая со стрелкой 48"/>
          <p:cNvCxnSpPr/>
          <p:nvPr/>
        </p:nvCxnSpPr>
        <p:spPr>
          <a:xfrm flipV="1">
            <a:off x="3960540" y="2935798"/>
            <a:ext cx="0" cy="366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436858" y="2791876"/>
                <a:ext cx="471346" cy="546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58" y="2791876"/>
                <a:ext cx="471346" cy="5461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3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b7ccb8a4cb86ce57d1d94817ed3c2976bfbda3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231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Malov</dc:creator>
  <cp:lastModifiedBy>Alexey Malov</cp:lastModifiedBy>
  <cp:revision>14</cp:revision>
  <dcterms:created xsi:type="dcterms:W3CDTF">2012-07-26T18:36:54Z</dcterms:created>
  <dcterms:modified xsi:type="dcterms:W3CDTF">2012-07-26T23:54:56Z</dcterms:modified>
</cp:coreProperties>
</file>