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8ABB-C377-48D6-B628-A44ACEF1F22E}" type="datetimeFigureOut">
              <a:rPr lang="ru-RU" smtClean="0"/>
              <a:t>26.10.2012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A99A-BF19-4FAF-A049-CF6A4061C03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45823" y="1813373"/>
            <a:ext cx="2334808" cy="579661"/>
            <a:chOff x="2111172" y="1484784"/>
            <a:chExt cx="1160160" cy="28803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2983300" y="1484784"/>
              <a:ext cx="288032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  <a:endParaRPr lang="ru-RU" sz="3200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95268" y="1484784"/>
              <a:ext cx="288032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G</a:t>
              </a:r>
              <a:endParaRPr lang="ru-RU" sz="3200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399204" y="1484784"/>
              <a:ext cx="28803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</a:t>
              </a:r>
              <a:endParaRPr lang="ru-RU" sz="3200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111172" y="1484784"/>
              <a:ext cx="288032" cy="2880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A</a:t>
              </a:r>
              <a:endParaRPr lang="ru-RU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45823" y="1536375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31</a:t>
            </a:r>
            <a:endParaRPr lang="ru-RU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5002083" y="1536375"/>
            <a:ext cx="78548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419334" y="1548083"/>
            <a:ext cx="78548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8</a:t>
            </a:r>
            <a:endParaRPr lang="ru-RU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736802" y="1548083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ru-RU" sz="1200" dirty="0" smtClean="0"/>
              <a:t>16</a:t>
            </a:r>
            <a:endParaRPr lang="ru-RU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164566" y="1536374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ru-RU" sz="1200" dirty="0" smtClean="0"/>
              <a:t>24</a:t>
            </a:r>
            <a:endParaRPr lang="ru-RU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102940" y="1789956"/>
            <a:ext cx="1782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Формат пикселя</a:t>
            </a:r>
          </a:p>
          <a:p>
            <a:r>
              <a:rPr lang="ru-RU" dirty="0" smtClean="0"/>
              <a:t>буфера кадра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29369" y="3435638"/>
            <a:ext cx="2526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Возможные форматы пикселя теневого буфера окна</a:t>
            </a:r>
          </a:p>
        </p:txBody>
      </p:sp>
      <p:grpSp>
        <p:nvGrpSpPr>
          <p:cNvPr id="68" name="Группа 67"/>
          <p:cNvGrpSpPr/>
          <p:nvPr/>
        </p:nvGrpSpPr>
        <p:grpSpPr>
          <a:xfrm>
            <a:off x="8820472" y="4437113"/>
            <a:ext cx="2334808" cy="856661"/>
            <a:chOff x="2804428" y="1512956"/>
            <a:chExt cx="2334808" cy="856661"/>
          </a:xfrm>
        </p:grpSpPr>
        <p:grpSp>
          <p:nvGrpSpPr>
            <p:cNvPr id="69" name="Группа 68"/>
            <p:cNvGrpSpPr/>
            <p:nvPr/>
          </p:nvGrpSpPr>
          <p:grpSpPr>
            <a:xfrm>
              <a:off x="2804428" y="1789956"/>
              <a:ext cx="2334808" cy="579661"/>
              <a:chOff x="2111172" y="1484784"/>
              <a:chExt cx="1160160" cy="288032"/>
            </a:xfrm>
          </p:grpSpPr>
          <p:sp>
            <p:nvSpPr>
              <p:cNvPr id="75" name="Прямоугольник 74"/>
              <p:cNvSpPr/>
              <p:nvPr/>
            </p:nvSpPr>
            <p:spPr>
              <a:xfrm>
                <a:off x="2983300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  <a:endParaRPr lang="ru-RU" sz="3200" dirty="0"/>
              </a:p>
            </p:txBody>
          </p:sp>
          <p:sp>
            <p:nvSpPr>
              <p:cNvPr id="76" name="Прямоугольник 75"/>
              <p:cNvSpPr/>
              <p:nvPr/>
            </p:nvSpPr>
            <p:spPr>
              <a:xfrm>
                <a:off x="2695268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G</a:t>
                </a:r>
                <a:endParaRPr lang="ru-RU" sz="3200" dirty="0"/>
              </a:p>
            </p:txBody>
          </p:sp>
          <p:sp>
            <p:nvSpPr>
              <p:cNvPr id="77" name="Прямоугольник 76"/>
              <p:cNvSpPr/>
              <p:nvPr/>
            </p:nvSpPr>
            <p:spPr>
              <a:xfrm>
                <a:off x="2399204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R</a:t>
                </a:r>
                <a:endParaRPr lang="ru-RU" sz="3200" dirty="0"/>
              </a:p>
            </p:txBody>
          </p:sp>
          <p:sp>
            <p:nvSpPr>
              <p:cNvPr id="78" name="Прямоугольник 77"/>
              <p:cNvSpPr/>
              <p:nvPr/>
            </p:nvSpPr>
            <p:spPr>
              <a:xfrm>
                <a:off x="2111172" y="1484784"/>
                <a:ext cx="288032" cy="288032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3200" dirty="0" smtClean="0"/>
                  <a:t>0</a:t>
                </a:r>
                <a:endParaRPr lang="ru-RU" sz="3200" dirty="0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804428" y="1512957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31</a:t>
              </a:r>
              <a:endParaRPr lang="ru-RU" sz="12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60688" y="1512957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0</a:t>
              </a:r>
              <a:endParaRPr lang="ru-RU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477939" y="1524665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8</a:t>
              </a:r>
              <a:endParaRPr lang="ru-RU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795407" y="1524665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16</a:t>
              </a:r>
              <a:endParaRPr lang="ru-RU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23171" y="1512956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24</a:t>
              </a:r>
              <a:endParaRPr lang="ru-RU" sz="1200" dirty="0"/>
            </a:p>
          </p:txBody>
        </p:sp>
      </p:grpSp>
      <p:sp>
        <p:nvSpPr>
          <p:cNvPr id="86" name="Прямоугольник 85"/>
          <p:cNvSpPr/>
          <p:nvPr/>
        </p:nvSpPr>
        <p:spPr>
          <a:xfrm>
            <a:off x="3380265" y="3857451"/>
            <a:ext cx="579661" cy="5796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  <a:endParaRPr lang="ru-RU" sz="3200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3979914" y="3857451"/>
            <a:ext cx="579661" cy="57966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</a:t>
            </a:r>
            <a:endParaRPr lang="ru-RU" sz="3200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4572000" y="3857451"/>
            <a:ext cx="579661" cy="5796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2771800" y="3857451"/>
            <a:ext cx="579661" cy="57966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</a:t>
            </a:r>
            <a:endParaRPr lang="ru-RU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2804428" y="3556282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31</a:t>
            </a:r>
            <a:endParaRPr lang="ru-RU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5060688" y="3556282"/>
            <a:ext cx="78548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0</a:t>
            </a:r>
            <a:endParaRPr lang="ru-RU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4477939" y="3567990"/>
            <a:ext cx="78548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ru-RU" sz="1200" dirty="0" smtClean="0"/>
              <a:t>8</a:t>
            </a:r>
            <a:endParaRPr lang="ru-RU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3795407" y="3567990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ru-RU" sz="1200" dirty="0" smtClean="0"/>
              <a:t>16</a:t>
            </a:r>
            <a:endParaRPr lang="ru-RU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223171" y="3556281"/>
            <a:ext cx="157094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lang="ru-RU" sz="1200" dirty="0" smtClean="0"/>
              <a:t>24</a:t>
            </a:r>
            <a:endParaRPr lang="ru-RU" sz="1200" dirty="0"/>
          </a:p>
        </p:txBody>
      </p:sp>
      <p:grpSp>
        <p:nvGrpSpPr>
          <p:cNvPr id="90" name="Группа 89"/>
          <p:cNvGrpSpPr/>
          <p:nvPr/>
        </p:nvGrpSpPr>
        <p:grpSpPr>
          <a:xfrm>
            <a:off x="8873175" y="5445225"/>
            <a:ext cx="2334808" cy="856661"/>
            <a:chOff x="2804428" y="1512956"/>
            <a:chExt cx="2334808" cy="856661"/>
          </a:xfrm>
        </p:grpSpPr>
        <p:grpSp>
          <p:nvGrpSpPr>
            <p:cNvPr id="91" name="Группа 90"/>
            <p:cNvGrpSpPr/>
            <p:nvPr/>
          </p:nvGrpSpPr>
          <p:grpSpPr>
            <a:xfrm>
              <a:off x="2804428" y="1789956"/>
              <a:ext cx="2334808" cy="579661"/>
              <a:chOff x="2111172" y="1484784"/>
              <a:chExt cx="1160160" cy="288032"/>
            </a:xfrm>
          </p:grpSpPr>
          <p:sp>
            <p:nvSpPr>
              <p:cNvPr id="97" name="Прямоугольник 96"/>
              <p:cNvSpPr/>
              <p:nvPr/>
            </p:nvSpPr>
            <p:spPr>
              <a:xfrm>
                <a:off x="2983300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B</a:t>
                </a:r>
                <a:endParaRPr lang="ru-RU" sz="3200" dirty="0"/>
              </a:p>
            </p:txBody>
          </p:sp>
          <p:sp>
            <p:nvSpPr>
              <p:cNvPr id="98" name="Прямоугольник 97"/>
              <p:cNvSpPr/>
              <p:nvPr/>
            </p:nvSpPr>
            <p:spPr>
              <a:xfrm>
                <a:off x="2695268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G</a:t>
                </a:r>
                <a:endParaRPr lang="ru-RU" sz="3200" dirty="0"/>
              </a:p>
            </p:txBody>
          </p:sp>
          <p:sp>
            <p:nvSpPr>
              <p:cNvPr id="99" name="Прямоугольник 98"/>
              <p:cNvSpPr/>
              <p:nvPr/>
            </p:nvSpPr>
            <p:spPr>
              <a:xfrm>
                <a:off x="2399204" y="1484784"/>
                <a:ext cx="288032" cy="2880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R</a:t>
                </a:r>
                <a:endParaRPr lang="ru-RU" sz="3200" dirty="0"/>
              </a:p>
            </p:txBody>
          </p:sp>
          <p:sp>
            <p:nvSpPr>
              <p:cNvPr id="100" name="Прямоугольник 99"/>
              <p:cNvSpPr/>
              <p:nvPr/>
            </p:nvSpPr>
            <p:spPr>
              <a:xfrm>
                <a:off x="2111172" y="1484784"/>
                <a:ext cx="288032" cy="288032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/>
                  <a:t>A</a:t>
                </a:r>
                <a:endParaRPr lang="ru-RU" sz="3200" dirty="0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804428" y="1512957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31</a:t>
              </a:r>
              <a:endParaRPr lang="ru-RU" sz="12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060688" y="1512957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0</a:t>
              </a:r>
              <a:endParaRPr lang="ru-RU" sz="12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477939" y="1524665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8</a:t>
              </a:r>
              <a:endParaRPr lang="ru-RU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795407" y="1524665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16</a:t>
              </a:r>
              <a:endParaRPr lang="ru-RU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223171" y="1512956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24</a:t>
              </a:r>
              <a:endParaRPr lang="ru-RU" sz="1200" dirty="0"/>
            </a:p>
          </p:txBody>
        </p:sp>
      </p:grpSp>
      <p:grpSp>
        <p:nvGrpSpPr>
          <p:cNvPr id="101" name="Группа 100"/>
          <p:cNvGrpSpPr/>
          <p:nvPr/>
        </p:nvGrpSpPr>
        <p:grpSpPr>
          <a:xfrm>
            <a:off x="9101798" y="3289377"/>
            <a:ext cx="2367980" cy="856661"/>
            <a:chOff x="5552269" y="3502309"/>
            <a:chExt cx="2367980" cy="856661"/>
          </a:xfrm>
        </p:grpSpPr>
        <p:sp>
          <p:nvSpPr>
            <p:cNvPr id="102" name="Прямоугольник 101"/>
            <p:cNvSpPr/>
            <p:nvPr/>
          </p:nvSpPr>
          <p:spPr>
            <a:xfrm>
              <a:off x="6156176" y="3779307"/>
              <a:ext cx="579661" cy="5796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</a:t>
              </a:r>
              <a:endParaRPr lang="ru-RU" sz="3200" dirty="0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6727755" y="3779309"/>
              <a:ext cx="579661" cy="57966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G</a:t>
              </a:r>
              <a:endParaRPr lang="ru-RU" sz="3200" dirty="0"/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7340588" y="3770749"/>
              <a:ext cx="579661" cy="5796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R</a:t>
              </a:r>
              <a:endParaRPr lang="ru-RU" sz="3200" dirty="0"/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5552269" y="3779309"/>
              <a:ext cx="579661" cy="579661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</a:t>
              </a:r>
              <a:endParaRPr lang="ru-RU" sz="3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52269" y="3502310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31</a:t>
              </a:r>
              <a:endParaRPr lang="ru-RU" sz="12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808529" y="3502310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0</a:t>
              </a:r>
              <a:endParaRPr lang="ru-RU" sz="12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225780" y="3514018"/>
              <a:ext cx="78548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ru-RU" sz="1200" dirty="0" smtClean="0"/>
                <a:t>8</a:t>
              </a:r>
              <a:endParaRPr lang="ru-RU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543248" y="3514018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16</a:t>
              </a:r>
              <a:endParaRPr lang="ru-RU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971012" y="3502309"/>
              <a:ext cx="157094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r"/>
              <a:r>
                <a:rPr lang="ru-RU" sz="1200" dirty="0" smtClean="0"/>
                <a:t>24</a:t>
              </a:r>
              <a:endParaRPr lang="ru-RU" sz="1200" dirty="0"/>
            </a:p>
          </p:txBody>
        </p:sp>
      </p:grpSp>
      <p:cxnSp>
        <p:nvCxnSpPr>
          <p:cNvPr id="46" name="Соединительная линия уступом 45"/>
          <p:cNvCxnSpPr>
            <a:stCxn id="56" idx="2"/>
            <a:endCxn id="86" idx="0"/>
          </p:cNvCxnSpPr>
          <p:nvPr/>
        </p:nvCxnSpPr>
        <p:spPr>
          <a:xfrm rot="5400000">
            <a:off x="3498241" y="2564890"/>
            <a:ext cx="1464417" cy="1120705"/>
          </a:xfrm>
          <a:prstGeom prst="bentConnector3">
            <a:avLst>
              <a:gd name="adj1" fmla="val 67562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57" idx="2"/>
            <a:endCxn id="87" idx="0"/>
          </p:cNvCxnSpPr>
          <p:nvPr/>
        </p:nvCxnSpPr>
        <p:spPr>
          <a:xfrm rot="16200000" flipH="1">
            <a:off x="3508234" y="3095939"/>
            <a:ext cx="1464417" cy="58605"/>
          </a:xfrm>
          <a:prstGeom prst="bent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58" idx="2"/>
            <a:endCxn id="88" idx="0"/>
          </p:cNvCxnSpPr>
          <p:nvPr/>
        </p:nvCxnSpPr>
        <p:spPr>
          <a:xfrm rot="16200000" flipH="1">
            <a:off x="3506365" y="2501984"/>
            <a:ext cx="1464417" cy="1246516"/>
          </a:xfrm>
          <a:prstGeom prst="bentConnector3">
            <a:avLst>
              <a:gd name="adj1" fmla="val 3504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59" idx="2"/>
            <a:endCxn id="89" idx="0"/>
          </p:cNvCxnSpPr>
          <p:nvPr/>
        </p:nvCxnSpPr>
        <p:spPr>
          <a:xfrm rot="16200000" flipH="1">
            <a:off x="2316434" y="3112253"/>
            <a:ext cx="1464417" cy="259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79712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267744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79712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67744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555776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691680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979712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267744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555776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691680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979712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267744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2555776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419872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707904" y="1124744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07904" y="141277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419872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07904" y="170080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419872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3707904" y="1988840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691680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1979712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2267744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2555776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1691680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1979712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2267744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2555776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3419872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3707904" y="2852936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3419872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3707904" y="3140968"/>
            <a:ext cx="28803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79712" y="24208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915816" y="15567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915816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52" name="Правая фигурная скобка 51"/>
          <p:cNvSpPr/>
          <p:nvPr/>
        </p:nvSpPr>
        <p:spPr>
          <a:xfrm>
            <a:off x="4139952" y="1124744"/>
            <a:ext cx="432048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авая фигурная скобка 52"/>
          <p:cNvSpPr/>
          <p:nvPr/>
        </p:nvSpPr>
        <p:spPr>
          <a:xfrm rot="16200000">
            <a:off x="2627784" y="-387424"/>
            <a:ext cx="432048" cy="23042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2627784" y="26064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Ширина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4788024" y="2060848"/>
            <a:ext cx="881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Высота</a:t>
            </a:r>
            <a:endParaRPr lang="ru-RU" dirty="0"/>
          </a:p>
        </p:txBody>
      </p:sp>
      <p:grpSp>
        <p:nvGrpSpPr>
          <p:cNvPr id="60" name="Группа 59"/>
          <p:cNvGrpSpPr/>
          <p:nvPr/>
        </p:nvGrpSpPr>
        <p:grpSpPr>
          <a:xfrm>
            <a:off x="1979712" y="4293096"/>
            <a:ext cx="1152128" cy="288032"/>
            <a:chOff x="1979712" y="4293096"/>
            <a:chExt cx="1152128" cy="28803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1979712" y="4293096"/>
              <a:ext cx="288032" cy="2880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267744" y="4293096"/>
              <a:ext cx="288032" cy="2880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2555776" y="4293096"/>
              <a:ext cx="288032" cy="2880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</a:t>
              </a:r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843808" y="4293096"/>
              <a:ext cx="288032" cy="288032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ru-RU" dirty="0"/>
            </a:p>
          </p:txBody>
        </p:sp>
      </p:grpSp>
      <p:cxnSp>
        <p:nvCxnSpPr>
          <p:cNvPr id="62" name="Прямая соединительная линия 61"/>
          <p:cNvCxnSpPr/>
          <p:nvPr/>
        </p:nvCxnSpPr>
        <p:spPr>
          <a:xfrm flipH="1">
            <a:off x="1979712" y="3429000"/>
            <a:ext cx="288032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2555776" y="3429000"/>
            <a:ext cx="57606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153" y="0"/>
            <a:ext cx="3663904" cy="286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3672408" cy="275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96" y="3573016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553523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Буфер кадра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794297" y="643051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Теневой буфер, связанный с окном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763867" y="2855184"/>
            <a:ext cx="368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Видимое изображение в окне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2776"/>
            <a:ext cx="3672408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Подсистема визуализации</a:t>
            </a:r>
            <a:endParaRPr lang="ru-RU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902424" y="2423105"/>
            <a:ext cx="514615" cy="504056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3995936" y="4653136"/>
            <a:ext cx="839939" cy="50405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верх 7"/>
          <p:cNvSpPr/>
          <p:nvPr/>
        </p:nvSpPr>
        <p:spPr>
          <a:xfrm>
            <a:off x="6282936" y="3182742"/>
            <a:ext cx="504056" cy="492516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62266113e66ccb825fd5ff77bcf6e11f49f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78</Words>
  <Application>Microsoft Office PowerPoint</Application>
  <PresentationFormat>Экран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Valued Acer Customer</dc:creator>
  <cp:lastModifiedBy>Alexey Malov</cp:lastModifiedBy>
  <cp:revision>8</cp:revision>
  <dcterms:created xsi:type="dcterms:W3CDTF">2012-10-11T21:14:23Z</dcterms:created>
  <dcterms:modified xsi:type="dcterms:W3CDTF">2012-10-25T21:50:41Z</dcterms:modified>
</cp:coreProperties>
</file>