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07.04.2017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Обыкновенная дробь</a:t>
            </a:r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GCD &gt; 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IF 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GCD = 0) AND 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MOD GCD = 0)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  GCD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  GCD := GCD - 1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999′999′999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1′000′000′000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равна 0</a:t>
            </a:r>
          </a:p>
          <a:p>
            <a:pPr lvl="2"/>
            <a:r>
              <a:rPr lang="ru-RU" dirty="0"/>
              <a:t>Выводим Числитель / знаменатель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/ знаменатель</a:t>
            </a:r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 </a:t>
            </a:r>
            <a:r>
              <a:rPr lang="ru-RU" sz="1600" i="1" dirty="0">
                <a:latin typeface="Lucida Console" panose="020B0609040504020204" pitchFamily="49" charset="0"/>
              </a:rPr>
              <a:t>{Числитель не равен 0}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строку и превращаем в число при помощи </a:t>
            </a:r>
            <a:r>
              <a:rPr lang="en-US" dirty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  <a:endParaRPr lang="ru-RU" sz="15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дробь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исходных данных</a:t>
            </a:r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стал понятнее</a:t>
            </a:r>
          </a:p>
          <a:p>
            <a:pPr lvl="1"/>
            <a:r>
              <a:rPr lang="ru-RU" dirty="0"/>
              <a:t>Вместо условий 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не всегда выводится по 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ввода</a:t>
            </a:r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1265</Words>
  <Application>Microsoft Office PowerPoint</Application>
  <PresentationFormat>Экран (4:3)</PresentationFormat>
  <Paragraphs>314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Тема Office</vt:lpstr>
      <vt:lpstr>Задание №2</vt:lpstr>
      <vt:lpstr>Постановка задачи</vt:lpstr>
      <vt:lpstr>Примеры</vt:lpstr>
      <vt:lpstr>Порядок решения задачи</vt:lpstr>
      <vt:lpstr>Простейшая программа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Презентация PowerPoint</vt:lpstr>
      <vt:lpstr>Улучшаем печать дроби</vt:lpstr>
      <vt:lpstr>Улучшенный вывод дроби</vt:lpstr>
      <vt:lpstr>Добавляем обработку ошибок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35</cp:revision>
  <dcterms:created xsi:type="dcterms:W3CDTF">2017-04-07T14:24:15Z</dcterms:created>
  <dcterms:modified xsi:type="dcterms:W3CDTF">2017-04-07T17:41:23Z</dcterms:modified>
</cp:coreProperties>
</file>