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</p:sldMasterIdLst>
  <p:notesMasterIdLst>
    <p:notesMasterId r:id="rId76"/>
  </p:notesMasterIdLst>
  <p:sldIdLst>
    <p:sldId id="320" r:id="rId11"/>
    <p:sldId id="279" r:id="rId12"/>
    <p:sldId id="278" r:id="rId13"/>
    <p:sldId id="280" r:id="rId14"/>
    <p:sldId id="321" r:id="rId15"/>
    <p:sldId id="281" r:id="rId16"/>
    <p:sldId id="282" r:id="rId17"/>
    <p:sldId id="283" r:id="rId18"/>
    <p:sldId id="284" r:id="rId19"/>
    <p:sldId id="288" r:id="rId20"/>
    <p:sldId id="316" r:id="rId21"/>
    <p:sldId id="322" r:id="rId22"/>
    <p:sldId id="323" r:id="rId23"/>
    <p:sldId id="324" r:id="rId24"/>
    <p:sldId id="325" r:id="rId25"/>
    <p:sldId id="326" r:id="rId26"/>
    <p:sldId id="285" r:id="rId27"/>
    <p:sldId id="286" r:id="rId28"/>
    <p:sldId id="287" r:id="rId29"/>
    <p:sldId id="291" r:id="rId30"/>
    <p:sldId id="289" r:id="rId31"/>
    <p:sldId id="292" r:id="rId32"/>
    <p:sldId id="290" r:id="rId33"/>
    <p:sldId id="294" r:id="rId34"/>
    <p:sldId id="293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2" r:id="rId43"/>
    <p:sldId id="303" r:id="rId44"/>
    <p:sldId id="304" r:id="rId45"/>
    <p:sldId id="305" r:id="rId46"/>
    <p:sldId id="275" r:id="rId47"/>
    <p:sldId id="276" r:id="rId48"/>
    <p:sldId id="277" r:id="rId49"/>
    <p:sldId id="267" r:id="rId50"/>
    <p:sldId id="314" r:id="rId51"/>
    <p:sldId id="317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2" r:id="rId60"/>
    <p:sldId id="263" r:id="rId61"/>
    <p:sldId id="315" r:id="rId62"/>
    <p:sldId id="257" r:id="rId63"/>
    <p:sldId id="258" r:id="rId64"/>
    <p:sldId id="259" r:id="rId65"/>
    <p:sldId id="260" r:id="rId66"/>
    <p:sldId id="261" r:id="rId67"/>
    <p:sldId id="272" r:id="rId68"/>
    <p:sldId id="271" r:id="rId69"/>
    <p:sldId id="273" r:id="rId70"/>
    <p:sldId id="274" r:id="rId71"/>
    <p:sldId id="268" r:id="rId72"/>
    <p:sldId id="269" r:id="rId73"/>
    <p:sldId id="270" r:id="rId74"/>
    <p:sldId id="266" r:id="rId75"/>
  </p:sldIdLst>
  <p:sldSz cx="12192000" cy="6858000"/>
  <p:notesSz cx="6858000" cy="9144000"/>
  <p:custDataLst>
    <p:tags r:id="rId7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1163" autoAdjust="0"/>
  </p:normalViewPr>
  <p:slideViewPr>
    <p:cSldViewPr>
      <p:cViewPr>
        <p:scale>
          <a:sx n="66" d="100"/>
          <a:sy n="66" d="100"/>
        </p:scale>
        <p:origin x="1698" y="88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71" Type="http://schemas.openxmlformats.org/officeDocument/2006/relationships/slide" Target="slides/slide61.xml"/><Relationship Id="rId2" Type="http://schemas.openxmlformats.org/officeDocument/2006/relationships/customXml" Target="../customXml/item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3349-999A-34D4-171A-E5116A082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87C8D-4153-0FEE-B9D6-DF984A51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1F5E-0DBD-DDEC-6172-A3C0881B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B395-10EA-6930-CC60-18191551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F84D-DC10-409E-0037-57E5FBF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165-3577-246A-5EA3-86FB9B4A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3B81-76C5-C296-357F-DBEA7000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FABD-810C-D93A-B1FB-F4A9CE0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AF5F-DD75-6785-D606-E2AD071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31D-B0F9-BEFC-07C2-A2C1111B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7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EC4FA-DF15-2704-69FB-EB6DAEC9F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4381-4D47-05C1-1E76-FB40E045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381B-2289-BDB1-6A74-F84A8E01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887-E52B-85E8-C574-43742626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3157-C8D5-9515-ABE8-B9888AF7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6AE-77CC-A526-B208-6BD99470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9E3-C207-3C60-DEE7-4658AC2A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AC8-DDA5-C797-5FD8-EF46E51F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2449-AF25-7F9A-03A9-57AAFF4F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B6E7-FF68-F3E5-F89C-2916D190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EB96-97E2-B176-C586-B7BE7B6B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E8EC-E57F-01C6-EFBF-EB0F7C07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87CA-CDED-1ED7-007E-E18A246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380E-517A-5D2F-8F84-EDCF483B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1DC1-4E91-B653-052D-12D455B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555-83E5-AB1A-5CAE-F9808A6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E868-3F2E-505F-AA09-6A8F1113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28EC-76EC-DE0B-C93E-2F1320F8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983B-5B3E-688E-B7A2-3CE3A6B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9AF6-1A5A-9C5D-2E64-3EAB6FAF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7258-A32F-63B1-54B1-F001042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6BFE-25CA-C221-4913-ABF87841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F13F-65D4-D3DB-7303-3BDE5DAB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79E4-6F2D-5BCB-D872-61044B97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FE560-735B-7CDC-B108-67C7F6A09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4EE-861B-C2E1-052E-37518EB65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ADC72-9E09-8E4D-6C07-088E522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BAFB0-58AF-8469-FC91-9054A023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4F5FA-58F6-FBA8-E721-31DB4022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ED2A-F79C-1246-962D-045CAC7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720E-67B3-F630-51EA-CBD9C86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AF545-00EF-F048-7359-94870CA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5F1F2-BDB6-1055-36FB-851D018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7876-F0CF-0BE6-3B26-88D3164F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46534-579A-3A19-1E5A-55007A8A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BE07-5529-AE46-04CC-9CC42927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0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2235-2A80-0FC4-D194-3110DB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773A-B035-B0DB-7466-981A8C75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FD14-5926-3874-F7EA-27EB09C8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F9BB-D5F6-21C4-F2D7-481F81C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B2E2-1E8D-A0DE-0928-6A222FD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17E5-6A62-6B99-31B6-4ECF8C7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18B2-DF68-B29B-ED94-B53987E7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A981-5AA6-9491-11B8-76A6839D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468D-7322-CBEF-22A9-FDB4CF8A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FD85-12E1-CC75-683B-84856B5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7643-5BA6-0559-8804-6AA2D17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1FC2-D4F3-E9E8-04B5-519D3216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2B7E-99F6-F176-FF1B-4725AA9B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3F0E-D63C-D014-CBBD-A77B1630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F849-4B81-F5C4-7221-BA036D03B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2FA3-A34B-C63E-1E79-63E4F1BB6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882F-B6C7-4532-2499-5D4E339AB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Архитектура </a:t>
            </a:r>
            <a:r>
              <a:rPr 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GUI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приложений</a:t>
            </a:r>
            <a:endParaRPr lang="ru-RU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703C38-89CD-4884-AD14-B73F67A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939202" cy="47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EB36D-2B80-4D84-8945-C7261F3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</a:t>
            </a:r>
          </a:p>
        </p:txBody>
      </p:sp>
    </p:spTree>
    <p:extLst>
      <p:ext uri="{BB962C8B-B14F-4D97-AF65-F5344CB8AC3E}">
        <p14:creationId xmlns:p14="http://schemas.microsoft.com/office/powerpoint/2010/main" val="185184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2206-9566-4690-8787-DFF54D5E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 </a:t>
            </a:r>
            <a:r>
              <a:rPr lang="en-US" dirty="0"/>
              <a:t>Document-View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B5152-4A22-4ABF-989D-BE67F38C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1556792"/>
            <a:ext cx="7488830" cy="50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983519-88B5-4A54-9F02-A652F3061A12}"/>
              </a:ext>
            </a:extLst>
          </p:cNvPr>
          <p:cNvSpPr/>
          <p:nvPr/>
        </p:nvSpPr>
        <p:spPr>
          <a:xfrm>
            <a:off x="0" y="4462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IDocumentListener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Document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m_listeners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m_listeners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erase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Increment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m_listeners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unordered_set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IDocumentListener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m_listeners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4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77B15-E683-4F18-B1CB-7FFE6ED2D236}"/>
              </a:ext>
            </a:extLst>
          </p:cNvPr>
          <p:cNvSpPr/>
          <p:nvPr/>
        </p:nvSpPr>
        <p:spPr>
          <a:xfrm>
            <a:off x="0" y="0"/>
            <a:ext cx="12192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View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: 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ATL::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CWindowImpl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&lt;View&gt;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DECLARE_WND_CLASS(NULL)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BEGIN_MSG_MAP(View)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    MSG_WM_PAINT(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OnPaint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    MSG_WM_LBUTTONUP(</a:t>
            </a:r>
            <a:r>
              <a:rPr lang="de-DE" sz="1400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OnLButtonUp</a:t>
            </a:r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MSG_WM_CREATE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OnCreate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MSG_WM_DESTROY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OnDestroy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END_MSG_MAP()</a:t>
            </a:r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CDCHandle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unused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DrawText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400" b="1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clientRect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DT_CENTER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DT_VCENTER);</a:t>
            </a: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OnCreate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LPCREATESTRUCT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lpCreateStruct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OnDestroy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nFlags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CPoint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Increment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RedrawWindow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D79783-0B1F-46EE-BA1C-B6E9D8F4CBE7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CMainFrame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IDocumentListener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LRESULT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OnCreate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uMsg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bHandled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AddListener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LRESULT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OnDestroy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uMsg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lParam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bHandled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RemoveListener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OnDocumentChanged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UpdateTitle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SetWindowText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((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L"Click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())).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View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m_view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m_document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oc-view">
            <a:hlinkClick r:id="" action="ppaction://media"/>
            <a:extLst>
              <a:ext uri="{FF2B5EF4-FFF2-40B4-BE49-F238E27FC236}">
                <a16:creationId xmlns:a16="http://schemas.microsoft.com/office/drawing/2014/main" id="{04D4B9B4-2E56-4BD1-9141-76D8D9F0AB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3419" y="1124745"/>
            <a:ext cx="6265162" cy="4608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56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5520" y="-18008"/>
            <a:ext cx="6966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631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1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919536" y="2060849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3552" y="1953127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endParaRPr lang="en-US" altLang="ru-RU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28801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423592" y="2413339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05" y="1700808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82" y="1825625"/>
            <a:ext cx="4995835" cy="4351338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6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186" y="1484785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1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87C4C-C944-48BD-AE5C-4CF86AFB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31" y="4815835"/>
            <a:ext cx="2300089" cy="17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4" y="1825625"/>
            <a:ext cx="5348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73" y="1825625"/>
            <a:ext cx="5001053" cy="4351338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2E58-45E5-4D4A-AD14-8E971C2433FF}"/>
              </a:ext>
            </a:extLst>
          </p:cNvPr>
          <p:cNvSpPr/>
          <p:nvPr/>
        </p:nvSpPr>
        <p:spPr>
          <a:xfrm>
            <a:off x="1524000" y="1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&gt;&gt;;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CEquationSolver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()&gt;;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DoOnSolutionChange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slot_type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m_solutionChanged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6088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A3EDD7-F486-4ECA-9667-BB5285C893CD}"/>
              </a:ext>
            </a:extLst>
          </p:cNvPr>
          <p:cNvSpPr/>
          <p:nvPr/>
        </p:nvSpPr>
        <p:spPr>
          <a:xfrm>
            <a:off x="0" y="0"/>
            <a:ext cx="128647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CWindowImpl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View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DECLARE_WND_CLASS(NULL)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BEGIN_MSG_MAP(View)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MSG_WM_PAINT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MSG_WM_LBUTTONUP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    END_MSG_MAP()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OnPaint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CDCHandle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unused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WTL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CPaintDC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ATLVERIFY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DrawText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to_wstring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c_str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clientRect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DT_CENTER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DT_VCENTER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OnLButtonUp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nFlags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CPoint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RedrawWindow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smart-ui">
            <a:hlinkClick r:id="" action="ppaction://media"/>
            <a:extLst>
              <a:ext uri="{FF2B5EF4-FFF2-40B4-BE49-F238E27FC236}">
                <a16:creationId xmlns:a16="http://schemas.microsoft.com/office/drawing/2014/main" id="{31C4EFC6-F09D-49C9-93DF-8AAEC3DE367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4072" y="548680"/>
            <a:ext cx="445114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44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7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041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4" y="1988841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03512" y="1844825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2891476"/>
            <a:ext cx="5772956" cy="2219635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Отвечает за визуальное представление состояния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представление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2926</Words>
  <Application>Microsoft Office PowerPoint</Application>
  <PresentationFormat>Widescreen</PresentationFormat>
  <Paragraphs>425</Paragraphs>
  <Slides>65</Slides>
  <Notes>0</Notes>
  <HiddenSlides>5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Aptos</vt:lpstr>
      <vt:lpstr>Aptos Display</vt:lpstr>
      <vt:lpstr>Arial</vt:lpstr>
      <vt:lpstr>Calibri</vt:lpstr>
      <vt:lpstr>Consolas</vt:lpstr>
      <vt:lpstr>Courier New</vt:lpstr>
      <vt:lpstr>Impact</vt:lpstr>
      <vt:lpstr>Times New Roman</vt:lpstr>
      <vt:lpstr>Office Theme</vt:lpstr>
      <vt:lpstr>Архитектура GUI приложений</vt:lpstr>
      <vt:lpstr>Smart UI</vt:lpstr>
      <vt:lpstr>SmartUI (автономный View)</vt:lpstr>
      <vt:lpstr>Пример</vt:lpstr>
      <vt:lpstr>PowerPoint Presentation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Схема паттерна</vt:lpstr>
      <vt:lpstr>Схема паттерна Document-View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PowerPoint Presentation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695</cp:revision>
  <dcterms:created xsi:type="dcterms:W3CDTF">2016-02-02T19:36:42Z</dcterms:created>
  <dcterms:modified xsi:type="dcterms:W3CDTF">2024-12-06T15:56:38Z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