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5"/>
  </p:notesMasterIdLst>
  <p:sldIdLst>
    <p:sldId id="320" r:id="rId2"/>
    <p:sldId id="322" r:id="rId3"/>
    <p:sldId id="323" r:id="rId4"/>
    <p:sldId id="284" r:id="rId5"/>
    <p:sldId id="285" r:id="rId6"/>
    <p:sldId id="286" r:id="rId7"/>
    <p:sldId id="287" r:id="rId8"/>
    <p:sldId id="283" r:id="rId9"/>
    <p:sldId id="292" r:id="rId10"/>
    <p:sldId id="293" r:id="rId11"/>
    <p:sldId id="294" r:id="rId12"/>
    <p:sldId id="288" r:id="rId13"/>
    <p:sldId id="289" r:id="rId14"/>
    <p:sldId id="290" r:id="rId15"/>
    <p:sldId id="291" r:id="rId16"/>
    <p:sldId id="321" r:id="rId17"/>
    <p:sldId id="295" r:id="rId18"/>
    <p:sldId id="296" r:id="rId19"/>
    <p:sldId id="297" r:id="rId20"/>
    <p:sldId id="298" r:id="rId21"/>
    <p:sldId id="299" r:id="rId22"/>
    <p:sldId id="301" r:id="rId23"/>
    <p:sldId id="300" r:id="rId24"/>
  </p:sldIdLst>
  <p:sldSz cx="12192000" cy="6858000"/>
  <p:notesSz cx="6858000" cy="9144000"/>
  <p:custDataLst>
    <p:tags r:id="rId26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88056" autoAdjust="0"/>
  </p:normalViewPr>
  <p:slideViewPr>
    <p:cSldViewPr>
      <p:cViewPr varScale="1">
        <p:scale>
          <a:sx n="86" d="100"/>
          <a:sy n="86" d="100"/>
        </p:scale>
        <p:origin x="1590" y="30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4-12-13T17:27:2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20044 2011 1112 0,'0'0'864'0,"0"0"-424"0,0 0 8 0,-13-19 256 0,13 19 208 0,0 0-31 0,0-5-241 0,-12 5-224 16,12 0-192-16,0-5-88 31,0 5-16-31,0 0-56 0,0 0-16 16,0 0 8-16,0 0 24 15,0 0 24-15,0 0 64 0,0 0 48 16,0 0 40-16,0 0-40 16,0 0 56-16,0 0 0 31,0 5 104-31,0 10-168 0,0 12-15 16,0 16 95-16,12 7-64 15,1 11-8-15,-13 15-48 0,9-1-40 16,-9 4 8-16,12 0 0 15,-12-3-64-15,12-11-16 32,-12-4-48-32,12-14 0 0,-12-5-8 0,0-5-8 15,12-9-352-15,-12-10-368 16,0-8-601-16,13-5-1039 0,-13-5-2305 16</inkml:trace>
  <inkml:trace contextRef="#ctx0" brushRef="#br0" timeOffset="1365.82">20019 1763 2832 0,'0'0'1208'0,"0"0"-616"0,0 0-343 0,0 0 87 0,0 0 304 15,0 0-144-15,0 0-120 0,0 0 144 16,25 4 40 0,-4 6-168-16,15 0-32 15,-2-6 0 1,15 1 16-16,-4-1-71 0,13-4-73 15,-9 0-16-15,21 0-64 0,-12 0-8 16,12 0-64-16,3 0-32 0,-3 0 16 16,0 0 8-16,12 0-64 31,1 0 0-31,-1 0-8 16,12 0 0-16,-2 0 0 0,2-9-8 15,13 5 0-15,-13-11 8 16,1 10-24-16,-13-4-24 0,9-1 40 15,-18 6-72-15,-3-1-16 32,0 0-32-32,0 1 0 0,-12 0-24 15,-9-2-8-15,-15 2 8 16,2 4 16-16,-24 0 40 0,10 0 15 16,-22 0 1-16,12 0 72 15,0 0 0-15,0 0 8 31,0 0-8-31,13 4 8 0,-4 6-8 16,3-6 0-16,1 1 0 16,-4 0 0-16,3-1-64 15,1-4 24-15,-4 0-32 0,4 5-24 0,11-5 48 16,-15 5 40 0,16 0-72-1,0-1-56-15,-4-4 48 0,4 0-16 0,-16 0-96 16,3 5 88-1,1-5 40-15,-13 0 72 0,-12 0 0 16,0 5 8-16,0-5 80 0,0 0 0 31,0 0 0-31,0 4-16 16,0-4-64-16,0 6 0 0,12-2 0 16,-3 5 0-16,3-4-16 15,13 4-32-15,-1 0 48 0,-12 1 0 16,-3 4 0-16,16 4 8 31,-13 5 0-31,0 10 56 0,0 0 0 16,0 5-16-16,-12 4 24 15,10 5-8-15,-10-1 8 16,12 2 48-16,0 3-16 0,-12-4 64 16,12 4-40-16,0 1-32 31,1-1-88-31,-1 0 48 0,-12 5-48 15,9-3 8-15,3-7-8 0,0-8-8 16,0-6 8-16,-12 1-8 16,13-10 16-16,-13 1-8 0,0-16 49 15,0 3-1 1,0-2 272 0,-13-5-32-16,1 1-88 0,-21 4-120 15,8-4-72-15,-23-1-16 16,-10 2 64-16,-12-2 0 15,0 0 24-15,-49 1 16 0,-21 4 184 16,-37 1-136 0,0 4-40-1,4 5 120-15,8-5 120 0,10 0-144 0,3 5 56 16,-13 4-16-16,1 1 8 16,11-1-96-16,1-4-144 15,36-5 240-15,34-5 8 0,12-5-64 31,9 1-112-31,3-5-88 0,0 0-176 16,-3 0-232-16,28 0-528 16,-4 0-632-16,37-32-497 15,13 4-1823-15,11-1-864 0</inkml:trace>
  <inkml:trace contextRef="#ctx0" brushRef="#br0" timeOffset="2185.25">20689 2095 5441 0,'0'0'760'0,"0"0"-536"0,0 0-96 16,0 0 336-16,0 0 328 15,0 0 32-15,-48-4-376 0,35 27-328 16,13 14-112-16,-12 14 48 31,3 15-40-31,-3 0-8 0,-13 8 0 0,1-4 0 16,12-8 0-16,-9-7 0 16,8-8-8-16,1-14-40 15,12-10-120-15,-12-14-152 16,12-9-16-16,0 0-88 15,0 0-136 1,0-18 56-16,12-20 320 0,-12-9 176 0,12-8 0 16,1-16 8-16,-1 1 0 15,-3 0 0-15,3 0-8 16,12 14 0-16,-11 9-72 0,11 15 24 31,-24 13-56-31,9 9 104 16,3 10 0-16,1 0 48 0,11 23 248 15,0 11 328-15,-2 7-128 16,14 6-320-16,-11 5-72 0,8-1-32 16,4 5-72-16,-16-4 16 31,3-10-8-31,1 5-8 16,-13-9 0-16,-3-2-152 0,-9-3-192 15,0 0-336-15,0-10-512 16,-9 6-240-16,-16-11-185 0,13-9-983 0</inkml:trace>
  <inkml:trace contextRef="#ctx0" brushRef="#br0" timeOffset="2419.83">20583 2510 3568 0,'0'0'1729'0,"0"0"-1129"0,0 0-432 0,0 0 200 0,0 0 264 0,0 0-176 15,0 0-272-15,24 39-128 0,-15-35-56 32,40-4-328-32,-25 0-1048 15,22 0-1049-15</inkml:trace>
  <inkml:trace contextRef="#ctx0" brushRef="#br0" timeOffset="2981.12">21216 2441 5113 0,'0'0'2152'31,"0"0"-1600"-31,0 0-552 16,0 0-312-16,0 0 280 0,0 0 32 0,0 0 80 15,0 0-24-15,58-75-40 16,-34 47-8-16,1-1-8 0,-13 3 0 16,-3-8 0-1,3-3-280 1,1 0-232-16,-1-2-8 15,-12-2-88-15,0 8 200 0,0 0 408 0,0 10 16 16,-12 9 280 0,-13 0 248-16,16 9-104 0,-28 5 24 0,13 0-64 31,-9 23-272-31,-4 6-24 16,13 8 208-16,2 10 80 0,-2 9-112 15,12 1-48-15,12 8-24 16,0 0-88-16,0 0-40 0,24-4-23 15,1 1-1-15,8-11 24 32,16-9-80-32,-16-10-72 15,16-8-65-15,-15-10-143 0,2-5 48 16,-2-4 24-16,-10-5 24 16,0 0-80-16,-2-14-24 0,-10-5 200 15,-12 0 72-15,0-4-128 31,0-1 80-31,-12 6 64 16,-10-1 192-16,-2 1-40 0,-13 8-96 0,16 6 16 16,-3 4-72-1,-22 8-392-15,22 16-544 0,11-1-2081 0</inkml:trace>
  <inkml:trace contextRef="#ctx0" brushRef="#br0" timeOffset="3446.88">22002 2249 1688 0,'0'0'4257'0,"0"0"-3553"0,0 0-512 0,0 0-72 31,0 0 408-31,0 0 144 16,0 0-488-16,-103 10-168 0,78 4-8 15,13 3-8-15,-12-1-8 16,24 2 8-16,-13-4-48 0,13 4 32 16,0 2 0-16,0 3 8 31,0-5-48-31,25 6-40 15,-1-5-40-15,10-1-248 0,2-4-64 0,1 1 40 16,8-1 88-16,1-5 8 16,-9 1 32-16,-1-6 72 0,-2 9 40 15,-10-7-40 1,-12 2 64 0,-12 12 144-16,0-7 488 15,-12 6 384-15,-24 5-288 0,2 4 0 16,-15 0 0-16,4-6-152 0,-13 3-432 15,21-11-488-15,1-5-1912 16</inkml:trace>
  <inkml:trace contextRef="#ctx0" brushRef="#br0" timeOffset="7286.46">26419 1618 1216 0,'0'0'2752'0,"0"0"-1591"0,0 0-617 0,0 0-88 16,0 0 216-16,0 0 48 15,0 0-224 1,0 0-48-16,0 0 8 0,0 0 49 16,0 0-41-16,0 5-104 15,-12 4-136-15,12 9-40 0,0 5 32 16,0 15 8-16,0 4-48 16,0 15-120-1,0-6-48 1,0 9 0-16,0 6 0 0,0 0 0 0,12-5-8 31,-12 4 8-31,0-9 0 0,0 5 0 0,0-9-8 0,0-5 0 16,0-1 0-16,-12-9-104 31,12 1-176-31,-13-10-160 16,13-4-152-16,0-11-241 0,0-3-487 15,0-10-1344 1</inkml:trace>
  <inkml:trace contextRef="#ctx0" brushRef="#br0" timeOffset="8527.82">26452 1486 1384 0,'0'0'1592'0,"0"0"-1096"0,0 0-368 0,0 0-112 15,0 0 88-15,0 0 296 16,0 0 32-16,12-4-39 0,-12 4-17 16,0 0-40-16,0 0-56 15,0 0-88-15,0 0 8 0,0 0-48 16,0 0-64-16,0 0 136 31,13 4 432-31,11 11-216 16,-3-6-200-16,28 5-16 0,-3-5 8 15,15 5 16-15,9-4-72 16,12-1-16-16,0 1-16 0,0-7-39 16,10-3-25-16,-10 0-72 31,0 0 8-31,0 0-8 0,-8 0-8 15,-4 0 0-15,0 0 8 0,0 0-8 16,0 0 0 0,-12 0 0-16,3 0 0 0,9 0-8 0,-12 0 0 15,12 6-8 1,0-6-40 0,0 0-32-16,3 0-9 0,-3 0-111 15,-12 0 48-15,0 0 8 16,-22 0 80-16,10 0 64 15,-22 0-96-15,1 0 32 0,-16 0 64 0,3 0-8 32,-12 0 8-32,0-6-40 15,0 6 48-15,0 0 0 0,0 0 8 16,0-3 8-16,12 3-16 16,-12 0 0-16,0 0 0 0,0 0-16 15,0 0 8-15,0 0-48 16,0 0 56-16,0 0 312 0,0 0-24 31,0 0-80-31,0 9-208 16,0 10-8-16,0 3 8 15,0 12 0-15,0 7 8 0,0 6 0 16,0 5 40-16,0 9-40 16,0-1 48-16,0 1-56 0,12 1 8 31,0-2 0-31,1 1-8 15,8 0 0-15,-9-4 0 16,13-6-64-16,-13 0 64 0,0-9 0 0,0-9-56 16,-12 4-8-16,9-13-16 15,-9-1 8-15,0-4-24 16,0-1 96 0,0-8-8-16,0 3 8 15,0-3 0-15,0-1 0 0,0-3 8 16,0-2-8-16,0-4-8 0,0 4 8 15,-9-4 80-15,-3 5 32 16,0-5-96 0,-13 0-16-16,1 0 0 15,-10 0 48-15,-14 0 48 16,2-9-16-16,-12 5-7 16,-12-7 143-16,-12 3 40 0,0-7 32 31,-37 7-64-31,-21-2 112 0,-25 4-120 15,-11 6 120-15,23 0 224 16,13 20-80-16,-3-7-216 16,39 1 24-16,10 1-120 0,24-6-40 15,12-4 8-15,9-1-136 32,4 1-312-32,8-5-696 0,4 0-512 15,33-5-233-15,0-9-1287 0</inkml:trace>
  <inkml:trace contextRef="#ctx0" brushRef="#br0" timeOffset="9990.01">23026 2446 1328 0,'0'0'2288'0,"0"0"-1127"0,0 0-265 0,0 0 16 0,-13 0 112 0,13 0-256 0,0 0-352 15,0 0-104-15,0 0-96 16,0 0-39-16,0 0-73 0,0-9-96 16,13-6 64-1,8-12-48 1,3-2 32-16,13-3-40 16,-16 4-8-16,16-5 0 0,-4 5 0 15,-8 5 8-15,-1 3-16 0,0 1-16 16,-2 1-40-16,2 14 40 31,-24-6-96-31,12 10-153 16,0 0-175-16,-12 0-280 0,0 0-960 15,12 10-617-15,-12-2-551 0</inkml:trace>
  <inkml:trace contextRef="#ctx0" brushRef="#br0" timeOffset="10379.65">23001 2502 616 0,'0'0'4465'0,"0"0"-3273"0,0 0-824 15,0 0-264-15,0 0 24 16,0 0 184-16,0 0-24 0,0 0-128 16,0 0 80-16,12 5 112 15,13 4 96-15,-4 1 112 0,3 4-143 31,10 3-265-15,2-3-72-16,-11 6-16 0,8 3-64 16,4-4 0-16,-13-1-64 0,-2-4-192 15,2-4-233-15,0-1-311 16,-12-9-784-16,-2 0-2609 0</inkml:trace>
  <inkml:trace contextRef="#ctx0" brushRef="#br0" timeOffset="10893.17">23199 2122 5065 0,'0'0'2008'0,"0"0"-1440"16,0 0-568-16,0 0 0 15,0 0 376-15,0 0-24 0,61 66-136 16,-27-42-80-16,14-1-88 16,-2 1 48-16,3 0-8 0,9-6-40 31,-25 5-48-31,16-9 0 15,-16 4 0-15,4-8-8 16,-13 4-64-16,-2-4 16 0,2-1-40 16,-24-5 8-16,12 1 40 15,-12-5 32-15,0 5 16 0,0-1 48 32,0 1 88-32,0 4 40 15,0 6-40-15,-12-1 72 0,0 4-23 16,-10 6 63-16,-2 0 72 15,0-1 16-15,-1-1-24 0,4 7-168 16,-16 0-88-16,4-7-56 31,-4 7-224-31,1-6-416 16,15-4-689-16,-4-10-1239 0</inkml:trace>
  <inkml:trace contextRef="#ctx0" brushRef="#br0" timeOffset="12139.69">23906 2385 656 0,'0'0'800'0,"0"0"-232"0,0 0-168 0,0 0 48 0,0 0 64 0,0 0 56 16,0 0-8-16,0 0-15 15,-95-5-185 1,95 5 32-16,-12 0-96 15,-12 0-40-15,15 0 48 16,-3 5 112-16,-1-5-40 0,-11 5-104 0,12 0-24 16,0 3 32-1,2-3 128-15,-14-5-8 16,24 5-87-16,-12-5-89 16,12 4-72-16,0-4-64 15,0 0 8-15,0 0-96 0,0 0-8 16,0 0-144-16,0 0 0 15,0 0 16-15,12 5 112 16,12 0 24 0,10 5 16-16,3-1 120 15,8 1 16-15,13-2-32 16,12-3 16-16,12 0-56 0,1-1-24 16,11-4-48-16,0 0 8 15,1 0-16-15,-1 0 0 0,1-14 80 16,8 6 64-16,4-7-136 31,12 1-8-31,21 0 16 16,-12 0-8-16,-9 5 0 0,-25 4 0 0,-24 0 0 15,12 5 0-15,0-10 8 16,13 6 0-16,-25-1-16 16,0-4-8-1,-12-1-16-15,-22 2-72 16,-14 3 96-16,-10 5 8 0,0-5 40 15,-12 5-48-15,0 0-120 16,0 0-128-16,0 0-224 0,0 0-121 16,0 0 145-1,12 0-376-15,1 0 248 16,11 0 56-16,-3 0-864 16,-9 0-2649-16</inkml:trace>
  <inkml:trace contextRef="#ctx0" brushRef="#br0" timeOffset="12959.47">27250 1833 1176 0,'0'0'2856'0,"0"0"-1383"0,0 0-649 16,0 0-192-16,0 0 168 16,0 0-72-16,-21 0-24 0,21 8-287 15,0 3-313-15,0 11-96 16,-12 7 0-16,12 9 64 0,0 3-72 16,-12 2-16-16,12-1-216 31,-13-5-57-31,13 1-303 0,-12-1-320 15,12-9-640-15,-12-9-1393 0</inkml:trace>
  <inkml:trace contextRef="#ctx0" brushRef="#br0" timeOffset="13233.58">27052 1838 2496 0,'0'0'3313'0,"0"0"-2105"0,0 0-648 16,0 0-256-16,0 0-48 16,0 0-40-16,0 0-216 0,0 0 0 15,25 0 0 1,8-5-8-16,4 5 0 15,8-5 8-15,4 5-16 16,9 0-432-16,-12 5-1168 0,2 9-1457 16</inkml:trace>
  <inkml:trace contextRef="#ctx0" brushRef="#br0" timeOffset="13481.33">27077 2356 4993 0,'0'0'1808'0,"0"0"-1144"16,0 0-536-16,0 0-48 15,0 0 192-15,0 0-272 0,0 0-24 16,9 5 8-16,27 0-40 15,-11-5-184-15,33 0-904 16,-22 0-640 0,10 0-1281-16</inkml:trace>
  <inkml:trace contextRef="#ctx0" brushRef="#br0" timeOffset="14076.9">27579 2133 4368 0,'0'0'1481'0,"0"0"-961"0,0 0-360 16,0 0 376-16,0 0 72 16,0 0-328-1,0 0-200 1,0 0-64-16,-45 107-8 0,45-74 64 15,-13-10-72-15,13-4-128 0,-12 0 24 16,12-11 32-16,0 2-16 31,0-10-64-31,0 0-128 0,0 0 88 16,0 0 16-16,0 0-288 16,0-14 352-16,25-5 104 0,-13-10 0 15,0-2-136-15,21-6-80 16,-20-2-88-16,11 7 8 31,0 3 192-31,-15 16-8 0,4 4 112 0,-13 9-72 16,12 0 80-16,-12 0 80 15,0 9 232-15,0 4-56 0,12 7-144 16,-12-7-48-16,12 1-56 16,-12 0 48-1,0-9-56 1,12 0 0-16,-12-5-96 0,10 0-8 15,2 0-80-15,0 0-80 16,12 0 112-16,-12-14 16 0,1 0-16 0,8 0 64 16,-9-1 16-16,12 1 72 31,-11 1-9-31,-1 4-15 16,-12 9-32-16,9 0-64 0,-9 0 120 15,0 22 545-15,0 2-89 0,0 13-336 16,0-4-120-16,-9 0-104 15,-3 1-272-15,12-2-385 16,0-13-687-16,0-5-1264 0</inkml:trace>
  <inkml:trace contextRef="#ctx0" brushRef="#br0" timeOffset="14639.66">28051 2136 3000 0,'0'0'1544'0,"0"0"-1079"0,0 0-329 0,0 0-64 16,0 141 160-1,0-103-24-15,0-5 0 0,0 4-48 16,9 0-104-16,4-9-48 15,-1 5 48-15,-12-9-56 0,0-1 0 16,0-4-56-16,0-11 56 0,0 3 0 16,0-8 184-16,0-3 0 15,-12 0-56 1,-1 0-112-16,4-14 104 16,-3-9-120-16,0-4-56 15,12-11 40-15,0-4 8 0,0-15-80 16,0 6 80-16,0-5-8 15,24 5-96-15,-15 8 16 0,16 10 8 32,-13 11 88-32,12 12 24 15,-11 6 112-15,8 4 16 16,3 0 56-16,1 9 56 0,-4 4-32 16,3 7-232-16,-11 3-24 15,-1 0-24-15,0 1 48 0,-12-1 0 31,0 5 80-31,-12 5-8 16,-13-5-72-16,1 0-32 0,-10 0-256 16,-14-5-152-16,26-4 48 0,10-10 64 15,12-9-432 1,0-4-697 0</inkml:trace>
  <inkml:trace contextRef="#ctx0" brushRef="#br0" timeOffset="14911.45">28508 1716 2600 0,'0'0'1568'0,"0"0"-847"15,0 0 119-15,0 0-120 0,0 0 32 16,0 0-24-16,0 0-248 16,0 141 168-16,0-91-87 15,0 16-73-15,-12 0-72 0,0 4-136 16,0 0-176-16,-1-4-104 31,4-5-128-31,9 3-544 0,0-12-1233 16,9-18-4752-16</inkml:trace>
  <inkml:trace contextRef="#ctx0" brushRef="#br0" timeOffset="19887.25">24317 4682 3304 0,'0'0'2681'0,"0"0"-1425"0,0 0-968 0,0 0 176 15,0 0 624-15,0 0-327 0,0 0-409 16,0 0-168-16,0 0 104 16,0 4 152-16,0 1-88 15,0 14-176-15,0 9-8 0,0 8 104 32,0 17-56-32,0 3-16 15,0 8 0-15,0 8-144 0,0 3 24 16,-12 5-72-16,12-2 40 15,-12-2-40-15,12-7-8 16,-13-7-40-16,13-7-184 0,0-13-80 0,0-4-144 16,0-10-344-1,0-9-496 1,13-9-737-16,11-10-2832 0</inkml:trace>
  <inkml:trace contextRef="#ctx0" brushRef="#br0" timeOffset="21345.22">24399 4476 2936 0,'0'0'1568'0,"0"0"-1175"0,0 0-265 0,0 0 56 0,0 0 208 0,0 0 48 0,-24 0-96 0,24 0-208 16,0 0-16-1,0 0 112-15,0 0 144 0,0 0 32 16,0 0 0-16,0 0 64 16,0 0-72-16,0 0-168 0,0 4-112 15,12 6-15-15,12-1 103 16,10 5-32 0,15-4 96-16,9-1-144 15,-1-4 40-15,26-1-56 16,-13-4 40-16,24 0-40 15,-12 0-40-15,1 0 0 0,11 0-24 16,0 0 8-16,10 0 0 0,3-9-48 31,-13 0 0-31,13 4 0 16,-16-4 16-16,16-1-24 16,-13 6 8-16,1-1 0 0,-1 1 0 15,-3 4-8-15,16-6-8 16,-13 6-96-16,-11-4-24 0,11-1 8 31,-12 5-24-31,-12-5-32 16,0 1-24-16,-21-6 72 0,-15 6 40 15,2 4 72-15,-27-4-32 16,16-1 48-16,-13 5-8 0,0-5 8 16,-12 5-16-16,0 0 16 15,0 0 16 1,0 0-16-16,0 0 16 0,0 0 56 15,0 0 16-15,0 0 40 16,0 0 56-16,0 0-80 0,0 0-56 16,0 0-40-16,0 0 0 15,0 0-8 1,0 5 0 0,0 0 0-16,0-1 0 0,0 0 0 15,0 10 8-15,0 6-8 16,0 3 0-16,-12 5 0 0,12 5 16 15,-12 9-8-15,12-1 0 0,0 2-8 32,0 8 8-32,0 1 0 15,0 3 48-15,0-3 72 16,0 5-112-16,12-6-8 0,12 4 8 16,-12-7-16-16,-2-6 8 15,14-5-8-15,-24-5-8 0,12-3-8 31,-12-5-40-31,12-2 56 16,-12-2 0-16,0-2 0 0,0 1 0 16,0-5 8-16,0 5-8 0,0-5 8 15,-12-5 0-15,12 0 16 16,-12 1-16-16,12-2 0 16,-12 3 56-1,0-6-56-15,12-1 64 16,-10 6-72-16,-2-6 8 0,0 1 0 15,-12-1 0-15,-10 0 0 0,10 2 72 16,-22-6-80-16,-3 5 8 16,-9-2 72-16,1-3-80 0,-16 6 56 31,2-6 16-31,-11 4 8 16,0-4-24-16,-12 0 8 0,2 0-48 15,-2 0 56-15,-1 6 32 16,1-6-56-16,-1 0 80 0,1 0 80 31,3 0-56-31,-4 0 16 16,13 0 24-16,-12 0-64 15,-1 0-16-15,1 0 40 16,-1 0-56-16,-8 9-8 0,8-5-40 16,1 6-40-16,-1 3 0 15,1 1 0-15,3 6 8 0,8 3-8 31,10-5 48-31,15 2-40 16,25-7-16-16,9-8-8 0,11 3-152 0,26-8-984 16,11 0-1128-16,9 0-1665 15</inkml:trace>
  <inkml:trace contextRef="#ctx0" brushRef="#br0" timeOffset="26566.75">22718 2876 1384 0,'0'0'2000'0,"0"0"-928"0,0 0-599 16,0 0 375-16,0-10 232 0,0 10-232 16,0 0-272-16,0 0-32 15,0 0 137-15,0 0-73 0,0 0-248 31,0 0-176-31,0 0-104 16,-9 0 256-16,9 10-216 0,0 4-120 16,0 9 0-16,-12 10 72 15,12 5-64-15,-13 4 48 16,13 4-56-16,-12 1 0 0,-12 1 0 31,12 3-8-31,3-5 0 16,-4-9-168-16,1-4 24 15,0-4 72-15,12-16 72 0,-12-3-8 16,12-5-176-16,0-5 40 0,0 0 48 16,0 0-80-16,0 0-96 15,0 0-48 1,0 0-33-16,0 0 129 16,0 0 88-16,12 0 128 0,0 0 16 15,0 0-8-15,1 0 8 16,8 0 0-16,15 0 8 0,-11 0-8 15,8 3 0 1,4 3 0-16,8-1 0 16,-8 0 0-16,9-1 48 15,2-4-48-15,-14 5-56 0,-10-5 48 16,1 0 0-16,-4 0 8 16,3 0-56-16,-11 0-64 15,-1 0-16-15,-12 0 64 0,9 0 72 31,-9 0 0-31,0 0 64 16,0-5 248-16,0-4 249 0,-9-2-145 16,-3-2 152-16,-25-5 0 15,4-5-104-15,-4-10-48 0,-21 5-288 32,9-11 312-32,16 2 40 15,-16 1-328-15,28-6-152 0,-16-1-360 16,25 10-168-16,12-5-296 15,0 15-472-15,0 5-1689 0</inkml:trace>
  <inkml:trace contextRef="#ctx0" brushRef="#br0" timeOffset="28981.01">22895 3414 880 0,'0'0'1904'0,"0"0"-912"0,0 0-520 0,0 0 281 0,0 0 287 16,-13-9-248-16,13 9-336 31,0 0-136-31,0 0 96 0,0 0 48 16,0 0-56-16,0 0-88 15,-9 0 17-15,9 0 15 0,0 0-16 16,0 0-24-16,0 0-120 16,0 9-144-16,0 10-48 15,0 0 8 1,-12 3-8-16,12-2 0 16,0 3-8-16,0 1 8 0,0-1-8 15,0 0 0-15,0 5-8 0,0 0-40 16,12 0 56-16,-12 0 0 0,9 5-8 15,-9 0 0-15,13-5-8 16,-1 5-40 0,0 0-16-16,0-5 24 15,-12 4 40-15,12-3-48 16,0 3 48-16,-2 1-64 0,14-5 64 16,-12 5-40-16,13-1-8 31,-13 2 48-31,21-3-56 0,-8 8 8 15,-4-7 48-15,15 1-40 16,1 4-8-16,9-5 40 0,-1-3-32 16,4 3-32-16,9-3 72 15,-9-1-48-15,9-4 48 16,-13-1-8-16,4 0 8 0,-3 1 0 31,-10-1 0-31,-2-4 8 16,2 0 8-16,-11-1-8 0,-16 0 0 15,15 7 0-15,-12-3 8 16,13 2 0-16,-13-1 0 16,-3 4 48-16,3-2-48 0,13-2-8 31,-13-5-8-31,0 2 8 0,-3-6-8 16,15-1-72-16,-11-3 64 0,11-1-112 15,-12 0-56-15,10 1-1 16,2-1 9-1,0 1-40-15,-12 4-48 16,-2 0-144-16,2 0-552 0,-12 5-1544 16</inkml:trace>
  <inkml:trace contextRef="#ctx0" brushRef="#br0" timeOffset="31498.54">27534 2557 264 0,'0'0'2296'0,"0"0"-872"16,0 0-1024-16,0 0-248 16,0 0 345-16,0 0-9 0,0 0-256 0,0 0-168 15,0 0 32 1,0 0 144-16,0 0 72 0,0 0-8 0,0 0 72 31,0 0 160-31,0 0 56 16,0 0-40-16,0 0-104 15,0 0-119-15,-13 0-97 0,13 0 8 16,0 0-40-16,0 0-48 16,0 0-104-16,-12 0-48 0,0 11 0 15,3 8-72-15,-16 4 16 31,1 4 8-31,-9 7-48 0,8-2 88 16,-11 1-200-16,2-5 120 16,10 4 80-16,-1-3 8 0,4-6 0 15,9-9 0-15,0 0 0 32,12-9 0-32,0-1 0 15,0-4-88-15,0 0-56 0,0 0-16 16,0 0-1-16,0 0 65 15,0 0 88-15,0 0-136 0,0 0 56 16,0 0 24-16,0 0-40 16,0 0 24-16,0 5 72 15,12 3 0 1,0 7 8-16,-3-5 0 16,16 4-8-16,-1 5 8 0,-12-5 0 15,9 4-8-15,16 0-136 0,-13-4-88 16,-2 1-24-1,14-5-32 1,-11-2 64-16,-4 3-24 16,3-7 56-16,-11 0 56 0,-1 1 48 0,0-5-32 15,0 0 64-15,-12 0 0 16,9 0 48-16,3 0 8 0,-12 0-8 31,13 0 8-31,-1 0 0 16,-12 0-8-16,12 0 0 0,-12 0 0 15,0 0 0-15,0 0-64 16,0 0-16-16,0 0 24 0,0 0 64 16,0 0 104-16,12-5 160 15,-12-3 128-15,0-7-64 32,0-8-32-32,0 0-48 0,0-5 16 15,0-1-56-15,0-4 0 16,0-4-24-16,0-1 144 0,0 5-7 15,0 1-17-15,0 3-8 32,-12 10 80-32,12 6-160 15,-12 4-64-15,12 4-152 0,0 5-248 0,0 0-496 16,24 0-897 0,-12 9-2640-16</inkml:trace>
  <inkml:trace contextRef="#ctx0" brushRef="#br0" timeOffset="32390.8">27369 3199 1120 0,'0'0'1952'0,"0"0"-1016"0,0 0-95 0,0 0 511 0,0 0-368 16,0 0-544-1,0 0-200-15,-12 0-64 16,12 0-48-16,0 0 248 0,0 4 80 15,-12 1-39-15,12 9-97 16,-13 4-88 0,4 2-88-16,-3 7-80 0,-12-3-16 15,12 5-48-15,-13-2-312 16,4 11-473-16,-3-6-847 16,11 2-1673-16</inkml:trace>
  <inkml:trace contextRef="#ctx0" brushRef="#br0" timeOffset="32749.19">26946 3775 4384 0,'0'0'2553'0,"0"0"-1865"15,0 0-472-15,0 0 256 0,0 0-64 0,-25 27-296 16,25-8-96-1,-9-4-16-15,-3 8-16 0,0 0-96 16,0-4-144-16,-1 9-320 16,1 10-384-1,-9-6-752 1,9-9-1025-16</inkml:trace>
  <inkml:trace contextRef="#ctx0" brushRef="#br0" timeOffset="33074.08">26629 4256 3752 0,'0'0'2609'15,"0"0"-1785"1,0 0-488 0,0 0 168-16,0 0-144 0,0 0-256 15,-82 135-88-15,57-97-16 16,4 23-280-1,9-10-456-15,-13-9-1216 0</inkml:trace>
  <inkml:trace contextRef="#ctx0" brushRef="#br0" timeOffset="43623.78">24469 4410 56 0,'0'0'1608'0,"0"0"-1040"0,0 0-296 0,0 0 112 15,0 15 120-15,0-1-96 0,0 4-32 16,-12 11-72-16,12 3-39 16,0 6 15-16,-12 8-8 15,0 5 160 1,0 10-72-16,2-1-144 0,-14 2-112 15,12-1 0-15,-25 0-96 16,28-5 0-16,-15-1-8 0,12-11-8 16,-1 2-312-16,1 1-376 15,0-14-385 1,12-1-871-16</inkml:trace>
  <inkml:trace contextRef="#ctx0" brushRef="#br0" timeOffset="44988.02">24433 4466 360 0,'0'0'712'0,"0"0"40"0,0 0-72 0,0 0-40 16,0 0-192-16,0 0-192 15,0 0-40-15,0 0 40 0,12 0-40 16,0 0-55-16,0 0 71 16,0 0-48-16,1 0-56 0,8 0-48 15,3 0-64-15,1 0 40 31,-4 5 24-31,3-5 56 0,1 5 64 16,8-1-96-16,4 2-48 16,-4-6-48-16,4 0 0 0,-1 0 8 15,-2 0-8-15,15 0 0 16,-16 0-8-16,16 0 8 31,-3 0 8-31,-1 4-8 0,16-4-8 16,-3 0 0-16,12 5 8 15,-21-1-8-15,9-4 8 0,0 6 0 16,-13-2-8-16,4-4 0 16,-3 0 0-16,2 0-8 31,-2 0 8-31,3 0-88 0,-3 0 88 0,-10-4-8 16,10-2 0-16,-10 2-72 15,10-1 64-15,-9 1-88 0,-4-2 16 16,4 6 80-16,-16-4-56 0,16 4 0 31,-13 0 56-31,-3 0 0 16,16 0-88-16,-13 0-8 0,-3 0-112 15,4 0 88-15,-1 0-88 16,-2 0 47-16,2 0 65 0,-12-5 48 16,12 5 48-16,-2-5 0 31,2 5-40-31,-12 0 32 0,1 0-32 15,11 0 40-15,-3 0-64 16,4 0-8-16,-1 0 80 0,-3 0-16 16,16 0-488-16,-25 0 168 15,12 0 184-15,-14 0 48 32,14 0-8-32,-12 0-8 0,0 0 16 15,0 5 40-15,1-5 48 16,-4 0-96-16,3 5-96 0,0-5-304 15,0 4 368-15,0-4-64 16,13 6-200-16,-16-6 144 16,15 0 0-1,-11 0-96-15,-1 4 225 0</inkml:trace>
  <inkml:trace contextRef="#ctx0" brushRef="#br0" timeOffset="45192.7">26982 4499 80 0,'0'0'520'0,"0"0"-280"0,0 0-240 0,0 0-176 15,0 0-176-15,0 0 41 0</inkml:trace>
  <inkml:trace contextRef="#ctx0" brushRef="#br0" timeOffset="45697.38">26982 4499 760 0,'-61'-9'832'0,"61"9"-128"15,-9 0 176 1,9 0-24-16,0 0-167 15,-12 9-193-15,12 1-80 0,0 4 104 16,-12 4-24-16,12 0-136 16,-12 11-232-16,12 0-24 15,0 7 24-15,-13 2-80 0,13 0-48 32,-12-1 8-32,12 5 56 15,-9 1-16-15,9-1-32 0,-12 4 72 16,0-4 48-16,12 5-48 15,-12-6 0-15,-1-2-80 0,13-2 64 16,-12 0-72-16,12-3 16 31,-12-8-8-31,12-1 0 0,0-3-8 16,0 2 0-16,0-9-8 16,0-2-56-16,0-4-40 15,0 1 0-15,12-5-40 0,-12-1-184 16,12 1-344-16,1 0-824 31,-13-1-1081-31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66E3-B92B-4EB0-AF7F-D60A0343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CC5B-5E10-45E1-BE01-98C0A47A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3A77-AB07-4946-9453-04F616C2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E6A-F4D6-40E6-8504-889F71C7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2B56-BA46-44C0-88B5-EA522081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8E7C-9F66-41D3-A4E0-4D1C75E9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82D5-BF83-4EF2-81AA-8501C683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B344-346A-4A05-99FB-284806F8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E701-D103-4BFF-A11B-66ECA59C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084E-EB6C-4177-B3A2-D4BA850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5E462-D21B-4EBD-A687-4A731B14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D11B-691D-4D1E-9D40-741586E1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1C39-2C0E-4A05-AAD8-51890355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3503-E011-4463-8AD8-D61ACDD6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7A7E-0F61-4705-B90B-EA2AC19A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9C9-21D2-4FE3-B4D5-DC8EC417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F9D6-DD6C-4ECA-A444-D98222E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1510-FCEC-4941-9C67-3C41C3C4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BFF1-86FC-46EA-B42D-0B330482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CCCC-6B74-44F6-82D5-099B91B1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7C8C-4BFA-416A-84CF-97B98924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64FB-22FB-4789-B971-0FAD1BF2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F2B9-1712-4485-9CF2-6838CC0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1F2E-CE3E-414E-9819-5EB9A70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6DC5-F0C3-40F5-A056-FCCE2295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D9C-80F6-457C-8569-74C211D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3752-3AC7-469C-9CEB-EF8405B75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00489-272C-4E92-96CF-A514E78F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CF8-D1A9-428C-835B-E0A4B54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34C6-288E-440D-B52C-6B769705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F58F-2CAA-46FC-B972-1D5C1CA5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08C9-F265-4539-AF20-0CF067F2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D4E8-E17B-4BA8-BC89-B508783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8986-3689-4AD0-A845-96541D8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FEA5-A6F4-478C-AB8C-3FED8AEE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AB8F-F854-41DD-BD07-2CB75F13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5717C-F962-486A-A2C1-A9BF5A2C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39C9-24CA-46F3-A2EB-9DC3D5B8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8074C-CF67-4A31-AE56-A4590BEC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8EF-DF42-463C-B9CC-96FC389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FBD1-9AF8-4DA8-B7F8-93521F7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7175-D7C9-47ED-87DD-66EF20C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3CBA-350B-4EF2-8ACB-C1E3B65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6B23-1B8A-408E-9200-D2233E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C8282-614B-4FF7-9248-1FAFAD4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CAD0-064B-4919-A8A3-774266D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262-93AD-4ECF-83C9-A529F20F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72D-69B4-4247-BEFF-BD517C13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D731-4ECF-4B66-A544-F861A247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42F4-8248-4D38-935E-E3B004C8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622-0D4F-4ABF-BB92-EDCFFC6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B195-5999-4557-ADD5-4F92C1A6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4B38-D02B-4CAF-AF07-F123FD04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525B-A3CE-4E70-A52F-0A95F5C98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5C69-54AF-4AD4-AD2A-E24BD24A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E935-74C4-484A-8271-D534B2C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5A8C-EDE7-4AB1-BC3A-CD40633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B69A-E3BF-493D-99F1-F40047F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DE1F-4855-4D04-8012-D7C3E9BE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5F56-1101-4F67-9DC4-BE3B8F8D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781-6275-463E-AEEE-899BC61D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E7F7-3AF5-44D2-A4EE-19271D71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9CDD-F151-41A5-8616-C3548E72A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340768"/>
            <a:ext cx="11521280" cy="4176464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«Мост»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ссылку на интерфейс Реализации в класс Абстракции</a:t>
            </a:r>
          </a:p>
          <a:p>
            <a:r>
              <a:rPr lang="ru-RU" dirty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/>
              <a:t>Создать при необходимости подклассы Абстракций</a:t>
            </a:r>
          </a:p>
          <a:p>
            <a:r>
              <a:rPr lang="ru-RU" dirty="0"/>
              <a:t>Передать объект реализации конструктору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Возможный вариант реализации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80" y="1981300"/>
            <a:ext cx="10136040" cy="40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избежать привязки абстракции к реализации</a:t>
            </a:r>
          </a:p>
          <a:p>
            <a:pPr lvl="1"/>
            <a:r>
              <a:rPr lang="ru-RU" dirty="0"/>
              <a:t>Например, выбирать реализацию во время выполнения</a:t>
            </a:r>
          </a:p>
          <a:p>
            <a:r>
              <a:rPr lang="ru-RU" dirty="0"/>
              <a:t>И абстракции и реализации должны расширяться</a:t>
            </a:r>
          </a:p>
          <a:p>
            <a:pPr lvl="1"/>
            <a:r>
              <a:rPr lang="ru-RU" dirty="0"/>
              <a:t>Паттерн позволяет комбинировать разные абстракции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реализации не должны сказываться на клиентах</a:t>
            </a:r>
          </a:p>
          <a:p>
            <a:pPr lvl="1"/>
            <a:r>
              <a:rPr lang="ru-RU" dirty="0"/>
              <a:t>Клиентский код не должен перекомпилироваться при изменении реализаций</a:t>
            </a:r>
          </a:p>
          <a:p>
            <a:r>
              <a:rPr lang="ru-RU" dirty="0"/>
              <a:t>Нужно скрыть реализацию абстракции от клиентов</a:t>
            </a:r>
          </a:p>
          <a:p>
            <a:r>
              <a:rPr lang="ru-RU" dirty="0"/>
              <a:t>Решить проблему быстрого роста количества классов</a:t>
            </a:r>
          </a:p>
          <a:p>
            <a:r>
              <a:rPr lang="ru-RU" dirty="0"/>
              <a:t>Нужно разделить один экземпляр реализации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отделена от интерфейса</a:t>
            </a:r>
          </a:p>
          <a:p>
            <a:pPr lvl="1"/>
            <a:r>
              <a:rPr lang="ru-RU" dirty="0"/>
              <a:t>Реализация может настраиваться во время выполнения</a:t>
            </a:r>
          </a:p>
          <a:p>
            <a:pPr lvl="1"/>
            <a:r>
              <a:rPr lang="ru-RU" dirty="0"/>
              <a:t>Объект может динамически менять свою реализацию</a:t>
            </a:r>
          </a:p>
          <a:p>
            <a:r>
              <a:rPr lang="ru-RU" dirty="0"/>
              <a:t>Повышение степени расширяемости</a:t>
            </a:r>
          </a:p>
          <a:p>
            <a:pPr lvl="1"/>
            <a:r>
              <a:rPr lang="ru-RU" dirty="0"/>
              <a:t>Иерархии абстракции и реализации расширяются независимо</a:t>
            </a:r>
          </a:p>
          <a:p>
            <a:r>
              <a:rPr lang="ru-RU" dirty="0"/>
              <a:t>Сокрытие деталей реализации от клиентов</a:t>
            </a:r>
          </a:p>
          <a:p>
            <a:pPr lvl="1"/>
            <a:r>
              <a:rPr lang="ru-RU" dirty="0"/>
              <a:t>Информация о совместном использовании экземпляров реализаций скрыта от клиентов</a:t>
            </a:r>
          </a:p>
          <a:p>
            <a:r>
              <a:rPr lang="ru-RU" dirty="0"/>
              <a:t>Следование принципу открытости/закрытости</a:t>
            </a:r>
          </a:p>
          <a:p>
            <a:r>
              <a:rPr lang="ru-RU" dirty="0"/>
              <a:t>Классы абстракций и реализаций могут разрабатывать разные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может стать сложнее из-за введения дополнительных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89D-80F3-45A8-B039-FE10D153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Вариации паттерна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5DEB-7D0B-4D53-A6BD-28057DD3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Делать ли </a:t>
            </a:r>
            <a:r>
              <a:rPr lang="en-US" dirty="0"/>
              <a:t>Implementor </a:t>
            </a:r>
            <a:r>
              <a:rPr lang="ru-RU" dirty="0"/>
              <a:t>интерфейсом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Если реализация только одна, то можно сделать обычным классом</a:t>
            </a:r>
          </a:p>
          <a:p>
            <a:r>
              <a:rPr lang="ru-RU" dirty="0"/>
              <a:t>Кто конструирует </a:t>
            </a:r>
            <a:r>
              <a:rPr lang="en-US" dirty="0" err="1"/>
              <a:t>ConcreteImplementor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Abstraction </a:t>
            </a:r>
            <a:r>
              <a:rPr lang="ru-RU" dirty="0"/>
              <a:t>в своём конструкторе</a:t>
            </a:r>
            <a:endParaRPr lang="en-US" dirty="0"/>
          </a:p>
          <a:p>
            <a:pPr lvl="1"/>
            <a:r>
              <a:rPr lang="ru-RU" dirty="0"/>
              <a:t>Поручить абстрактной фабрике</a:t>
            </a:r>
          </a:p>
          <a:p>
            <a:r>
              <a:rPr lang="ru-RU" dirty="0"/>
              <a:t>Совместное использование реализаций</a:t>
            </a:r>
          </a:p>
          <a:p>
            <a:pPr lvl="1"/>
            <a:r>
              <a:rPr lang="ru-RU" dirty="0"/>
              <a:t>Счётчик ссылок</a:t>
            </a:r>
            <a:r>
              <a:rPr lang="en-US" dirty="0"/>
              <a:t>?</a:t>
            </a:r>
          </a:p>
          <a:p>
            <a:r>
              <a:rPr lang="ru-RU" dirty="0"/>
              <a:t>Можно ли </a:t>
            </a:r>
            <a:r>
              <a:rPr lang="ru-RU" dirty="0" err="1"/>
              <a:t>релизовать</a:t>
            </a:r>
            <a:r>
              <a:rPr lang="ru-RU" dirty="0"/>
              <a:t> </a:t>
            </a:r>
            <a:r>
              <a:rPr lang="en-US" dirty="0"/>
              <a:t>Abstraction </a:t>
            </a:r>
            <a:r>
              <a:rPr lang="ru-RU" dirty="0"/>
              <a:t>и </a:t>
            </a:r>
            <a:r>
              <a:rPr lang="en-US" dirty="0"/>
              <a:t>Implementation</a:t>
            </a:r>
            <a:r>
              <a:rPr lang="ru-RU" dirty="0"/>
              <a:t> в одном классе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Да, но это жёстко привязывает реализацию к ее интерфейсу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AA3E2-810B-C1B5-4D26-C439DBEF1CF6}"/>
                  </a:ext>
                </a:extLst>
              </p14:cNvPr>
              <p14:cNvContentPartPr/>
              <p14:nvPr/>
            </p14:nvContentPartPr>
            <p14:xfrm>
              <a:off x="7206840" y="533520"/>
              <a:ext cx="3127680" cy="1510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AA3E2-810B-C1B5-4D26-C439DBEF1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480" y="524160"/>
                <a:ext cx="3146400" cy="15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</a:t>
            </a:r>
            <a:r>
              <a:rPr lang="en-US" dirty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/>
              <a:t>Адаптер применяется постфактум, чтобы заставить несовместимые классы работать вместе</a:t>
            </a:r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Связь с паттерном Абстрактная фабрика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/>
              <a:t>Абстрактная фабрика может определять типы абстракций и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окон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D8A0734-88BB-B6B8-82CF-8EF03BA697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26" y="1628800"/>
            <a:ext cx="10570747" cy="52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C965256-A104-AFB0-6599-D678C04AD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F2221-E2AE-029A-466F-2F1BA41B1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7BDB30-3248-BB91-81EC-4A0ED3C54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«Мост»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468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Строитель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Строитель может быть построен в виде моста</a:t>
            </a:r>
          </a:p>
          <a:p>
            <a:pPr lvl="1"/>
            <a:r>
              <a:rPr lang="ru-RU" dirty="0"/>
              <a:t>Распорядитель играет роль абстракции</a:t>
            </a:r>
          </a:p>
          <a:p>
            <a:pPr lvl="1"/>
            <a:r>
              <a:rPr lang="ru-RU" dirty="0"/>
              <a:t>Строитель играет роль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2139156"/>
            <a:ext cx="58578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6456" y="1988840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/>
              <a:t>Паттерн </a:t>
            </a:r>
            <a:r>
              <a:rPr lang="ru-RU"/>
              <a:t>Мост делает код </a:t>
            </a:r>
            <a:r>
              <a:rPr lang="ru-RU" dirty="0"/>
              <a:t>не зависящим от деталей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https://refactoring.guru/ru/design-patterns/bridge</a:t>
            </a:r>
            <a:endParaRPr lang="ru-RU" dirty="0"/>
          </a:p>
          <a:p>
            <a:r>
              <a:rPr lang="ru-RU"/>
              <a:t>Приёмы объектно-ориентированного </a:t>
            </a:r>
            <a:r>
              <a:rPr lang="ru-RU" dirty="0"/>
              <a:t>проектирования.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631566-1EB7-7E31-E7CC-6505E9074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67D97-2F5E-6890-F346-328BDB7DF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8B5BD-553E-26CB-0D45-E57339A20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4466878"/>
          </a:xfrm>
        </p:spPr>
        <p:txBody>
          <a:bodyPr>
            <a:noAutofit/>
          </a:bodyPr>
          <a:lstStyle/>
          <a:p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«Мост»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66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элементов пользовательского интерфейса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798" y="1825625"/>
            <a:ext cx="4248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Новое требование – добавить версию под </a:t>
            </a:r>
            <a:r>
              <a:rPr lang="en-US" dirty="0" err="1"/>
              <a:t>MacOS</a:t>
            </a:r>
            <a:r>
              <a:rPr lang="en-US" dirty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1531" y="1825625"/>
            <a:ext cx="716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зависит от классов конкретной платформы или фреймворка</a:t>
            </a:r>
          </a:p>
          <a:p>
            <a:pPr lvl="1"/>
            <a:r>
              <a:rPr lang="ru-RU" dirty="0"/>
              <a:t>Можно решить при помощи фабрики</a:t>
            </a:r>
          </a:p>
          <a:p>
            <a:r>
              <a:rPr lang="ru-RU" dirty="0"/>
              <a:t>Для поддержки новой платформы придётся добавить много новых классов</a:t>
            </a:r>
          </a:p>
          <a:p>
            <a:r>
              <a:rPr lang="ru-RU" dirty="0"/>
              <a:t>Абстракция (тип окна) и реализация (особенности платформы) сильно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– паттерн Мост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и реализация класса окна помещаются в раздельные иерархии</a:t>
            </a:r>
          </a:p>
          <a:p>
            <a:r>
              <a:rPr lang="ru-RU" dirty="0"/>
              <a:t>Операции подклассов </a:t>
            </a:r>
            <a:r>
              <a:rPr lang="en-US" dirty="0"/>
              <a:t>Window</a:t>
            </a:r>
            <a:r>
              <a:rPr lang="ru-RU" dirty="0"/>
              <a:t> должны быть реализованы в терминах абстрактных операций </a:t>
            </a:r>
            <a:r>
              <a:rPr lang="en-US" dirty="0" err="1"/>
              <a:t>WindowImp</a:t>
            </a:r>
            <a:endParaRPr lang="ru-RU" dirty="0"/>
          </a:p>
          <a:p>
            <a:r>
              <a:rPr lang="ru-RU" dirty="0"/>
              <a:t>Отношение между </a:t>
            </a:r>
            <a:r>
              <a:rPr lang="en-US" dirty="0"/>
              <a:t>Window </a:t>
            </a:r>
            <a:r>
              <a:rPr lang="ru-RU" dirty="0"/>
              <a:t>и </a:t>
            </a:r>
            <a:r>
              <a:rPr lang="en-US" dirty="0" err="1"/>
              <a:t>WindowImp</a:t>
            </a:r>
            <a:r>
              <a:rPr lang="en-US" dirty="0"/>
              <a:t> - </a:t>
            </a:r>
            <a:r>
              <a:rPr lang="ru-RU" dirty="0"/>
              <a:t>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5360" y="1556792"/>
            <a:ext cx="5184576" cy="1696249"/>
            <a:chOff x="-1188640" y="1556792"/>
            <a:chExt cx="5184576" cy="2130755"/>
          </a:xfrm>
        </p:grpSpPr>
        <p:sp>
          <p:nvSpPr>
            <p:cNvPr id="6" name="TextBox 5"/>
            <p:cNvSpPr txBox="1"/>
            <p:nvPr/>
          </p:nvSpPr>
          <p:spPr>
            <a:xfrm>
              <a:off x="-1188640" y="1556792"/>
              <a:ext cx="5184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Абстракция</a:t>
              </a:r>
              <a:r>
                <a:rPr lang="ru-RU" sz="1600" dirty="0"/>
                <a:t> содержит управляющую логику.</a:t>
              </a:r>
            </a:p>
            <a:p>
              <a:r>
                <a:rPr lang="ru-RU" sz="1600" dirty="0"/>
                <a:t>Код абстракции делегирует работу связанному объекту реализации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425335" y="2136216"/>
              <a:ext cx="360039" cy="155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28825" y="1720718"/>
            <a:ext cx="5473823" cy="1532323"/>
            <a:chOff x="-204211" y="1576702"/>
            <a:chExt cx="5473823" cy="1532323"/>
          </a:xfrm>
        </p:grpSpPr>
        <p:sp>
          <p:nvSpPr>
            <p:cNvPr id="11" name="TextBox 10"/>
            <p:cNvSpPr txBox="1"/>
            <p:nvPr/>
          </p:nvSpPr>
          <p:spPr>
            <a:xfrm>
              <a:off x="-204211" y="1576702"/>
              <a:ext cx="5473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Реализация</a:t>
              </a:r>
              <a:r>
                <a:rPr lang="ru-RU" sz="1600" dirty="0"/>
                <a:t> задаёт общий интерфейс для всех реализаций.</a:t>
              </a:r>
            </a:p>
            <a:p>
              <a:r>
                <a:rPr lang="ru-RU" sz="1600" dirty="0"/>
                <a:t>Обычно в реализации присутствуют базовые операции, за счёт которых реализуются сложные операции абстракции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3244" y="2407699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12093" y="5801406"/>
            <a:ext cx="5892569" cy="548610"/>
            <a:chOff x="-1644371" y="2874497"/>
            <a:chExt cx="5892569" cy="548610"/>
          </a:xfrm>
        </p:grpSpPr>
        <p:sp>
          <p:nvSpPr>
            <p:cNvPr id="20" name="TextBox 19"/>
            <p:cNvSpPr txBox="1"/>
            <p:nvPr/>
          </p:nvSpPr>
          <p:spPr>
            <a:xfrm>
              <a:off x="-1644371" y="3084553"/>
              <a:ext cx="589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Конкретные реализации</a:t>
              </a:r>
              <a:r>
                <a:rPr lang="ru-RU" sz="1600" dirty="0"/>
                <a:t> содержат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-зависимый код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15621" y="5603992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Расширенные абстракции </a:t>
              </a:r>
              <a:r>
                <a:rPr lang="ru-RU" sz="1600" dirty="0"/>
                <a:t>различные варианты управляющей логики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27146" y="3955272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Клиент </a:t>
              </a:r>
              <a:r>
                <a:rPr lang="ru-RU" sz="1600" dirty="0"/>
                <a:t>работает только с объектами абстракции.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73478" y="2887820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/>
              <a:t>Функциональность/платформа</a:t>
            </a:r>
          </a:p>
          <a:p>
            <a:pPr lvl="1"/>
            <a:r>
              <a:rPr lang="ru-RU" dirty="0"/>
              <a:t>Предметная область/инфраструктура</a:t>
            </a:r>
          </a:p>
          <a:p>
            <a:r>
              <a:rPr lang="ru-RU" dirty="0"/>
              <a:t>Операции, нужные клиентам, описать в базовом классе Абстракции</a:t>
            </a:r>
          </a:p>
          <a:p>
            <a:r>
              <a:rPr lang="ru-RU" dirty="0"/>
              <a:t>Описать интерфейс Реализации, определив поведение, необходимое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515</Words>
  <Application>Microsoft Office PowerPoint</Application>
  <PresentationFormat>Widescreen</PresentationFormat>
  <Paragraphs>88</Paragraphs>
  <Slides>23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Impact</vt:lpstr>
      <vt:lpstr>Office Theme</vt:lpstr>
      <vt:lpstr>Паттерн проектирования  «Мост»</vt:lpstr>
      <vt:lpstr>Паттерн  «Мост»</vt:lpstr>
      <vt:lpstr>Паттерн проектирования  «Мост»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Вариации паттерна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387</cp:revision>
  <dcterms:created xsi:type="dcterms:W3CDTF">2016-02-02T19:36:42Z</dcterms:created>
  <dcterms:modified xsi:type="dcterms:W3CDTF">2025-02-02T19:20:32Z</dcterms:modified>
</cp:coreProperties>
</file>