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320" r:id="rId2"/>
    <p:sldId id="258" r:id="rId3"/>
    <p:sldId id="269" r:id="rId4"/>
    <p:sldId id="257" r:id="rId5"/>
    <p:sldId id="259" r:id="rId6"/>
    <p:sldId id="321" r:id="rId7"/>
    <p:sldId id="322" r:id="rId8"/>
    <p:sldId id="323" r:id="rId9"/>
    <p:sldId id="324" r:id="rId10"/>
    <p:sldId id="263" r:id="rId11"/>
    <p:sldId id="260" r:id="rId12"/>
    <p:sldId id="261" r:id="rId13"/>
    <p:sldId id="262" r:id="rId14"/>
    <p:sldId id="271" r:id="rId15"/>
    <p:sldId id="264" r:id="rId16"/>
    <p:sldId id="265" r:id="rId17"/>
    <p:sldId id="266" r:id="rId18"/>
    <p:sldId id="267" r:id="rId19"/>
    <p:sldId id="270" r:id="rId20"/>
    <p:sldId id="272" r:id="rId21"/>
    <p:sldId id="325" r:id="rId22"/>
    <p:sldId id="273" r:id="rId23"/>
    <p:sldId id="274" r:id="rId24"/>
    <p:sldId id="326" r:id="rId25"/>
    <p:sldId id="276" r:id="rId26"/>
    <p:sldId id="277" r:id="rId27"/>
    <p:sldId id="327" r:id="rId28"/>
    <p:sldId id="328" r:id="rId29"/>
    <p:sldId id="278" r:id="rId30"/>
    <p:sldId id="329" r:id="rId31"/>
    <p:sldId id="330" r:id="rId32"/>
    <p:sldId id="279" r:id="rId33"/>
    <p:sldId id="280" r:id="rId34"/>
    <p:sldId id="281" r:id="rId35"/>
    <p:sldId id="286" r:id="rId36"/>
    <p:sldId id="282" r:id="rId37"/>
    <p:sldId id="287" r:id="rId38"/>
    <p:sldId id="283" r:id="rId39"/>
    <p:sldId id="284" r:id="rId40"/>
    <p:sldId id="285" r:id="rId41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81676" autoAdjust="0"/>
  </p:normalViewPr>
  <p:slideViewPr>
    <p:cSldViewPr>
      <p:cViewPr>
        <p:scale>
          <a:sx n="66" d="100"/>
          <a:sy n="66" d="100"/>
        </p:scale>
        <p:origin x="1560" y="5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7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ru-RU" dirty="0"/>
              <a:t> сообщает, можно ли обратиться к элементу</a:t>
            </a:r>
          </a:p>
          <a:p>
            <a:r>
              <a:rPr lang="ru-RU" dirty="0"/>
              <a:t>Метод </a:t>
            </a:r>
            <a:r>
              <a:rPr lang="en-US" dirty="0"/>
              <a:t>Get</a:t>
            </a:r>
            <a:r>
              <a:rPr lang="ru-RU" dirty="0"/>
              <a:t> предоставляет доступ к текущему значению</a:t>
            </a:r>
          </a:p>
          <a:p>
            <a:r>
              <a:rPr lang="ru-RU" dirty="0"/>
              <a:t>Метод </a:t>
            </a:r>
            <a:r>
              <a:rPr lang="en-US" dirty="0"/>
              <a:t>Next</a:t>
            </a:r>
            <a:r>
              <a:rPr lang="ru-RU" dirty="0"/>
              <a:t> переходит к следующему элементу</a:t>
            </a:r>
          </a:p>
          <a:p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создаёт копию итератора, которая ссылается на этот же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Catalogue</a:t>
            </a:r>
            <a:r>
              <a:rPr lang="ru-RU" dirty="0"/>
              <a:t> предоставляют разные интерфейсы для доступа к своим элементам.</a:t>
            </a:r>
          </a:p>
          <a:p>
            <a:r>
              <a:rPr lang="ru-RU" dirty="0"/>
              <a:t>Введём интерфейс </a:t>
            </a:r>
            <a:r>
              <a:rPr lang="en-US" dirty="0" err="1"/>
              <a:t>IBooks</a:t>
            </a:r>
            <a:r>
              <a:rPr lang="ru-RU" dirty="0"/>
              <a:t>, возвращающий итератор.</a:t>
            </a:r>
          </a:p>
          <a:p>
            <a:r>
              <a:rPr lang="ru-RU" dirty="0"/>
              <a:t>И библиотека и каталог будут реализовывать этот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Библиотека и Каталог устроены по-разному. Поэтому и возвращать они будут разные классы. Но так как эти классы реализуют один и тот же интерфейс, клиент сможет работать с обеими коллекциями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9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выводить книги из каталога и из библиотеки можно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итератор был </a:t>
            </a:r>
            <a:r>
              <a:rPr lang="ru-RU" dirty="0" err="1"/>
              <a:t>некопируемым</a:t>
            </a:r>
            <a:r>
              <a:rPr lang="ru-RU" dirty="0"/>
              <a:t> из-за </a:t>
            </a:r>
            <a:r>
              <a:rPr lang="en-US" dirty="0" err="1"/>
              <a:t>unique_ptr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Обернём его в </a:t>
            </a:r>
            <a:r>
              <a:rPr lang="en-US" dirty="0" err="1"/>
              <a:t>CIteratorWrapper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0C8-8269-8D9E-C733-8F0AE656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47B2-8CEE-9A62-856A-331944C3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9D9F-084A-8779-C5CE-1289270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909-503F-B8D1-51B4-C7185C1A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48D0-40F5-DC0C-3E9D-46813F71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B8D-0D9A-81CD-2214-404BCF7A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2DE3-2899-51C3-3C88-CC9297BF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51F1-675D-D57E-B836-74F69C5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17B0-DC23-1793-2C9A-7968B58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2320-91C7-E43F-4E72-09020FE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7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10DAF-4DC4-2E19-29C2-F6CBE891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7857-C120-A0E1-E7B8-3789F537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6B82-FD24-9C51-C41A-FE2AF5C3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4E74-227E-F5DC-68F3-C352BB3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D092-5BF2-B265-27F5-28F470AD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18E-3CFD-B01A-DF51-EE548D6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6EAB-DB5E-D578-6F33-00C072D0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F837-A41E-8E74-605F-1D2B179C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F643-93A9-11B6-579E-6BF82221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3CE9-0C45-7663-0336-0E54E42D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814D-BB34-2C99-CC1D-F79D1E2F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8FFA-0D4A-68EC-ED2E-F65F9C45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B40D-5B3F-4650-9A11-24311FA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6783-34C0-DFE6-1CD4-7B6848D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0CA5-ED8F-5C66-70D4-28353C24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AFB3-0C40-D7E9-FAB0-AB7B12A9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12D-558A-388E-1309-32C04F88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125C-9A31-219A-C19E-89BCF3E2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AE544-B6DE-33F7-9CCE-2E38AB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1DDD-68B9-EA45-AC66-F9D612A5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E2CC-F1F7-5404-C93E-A71BEA4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7D-B75F-BD2C-CF03-5F95734D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5264-81E0-2C73-01BA-CB03224A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A7BC-4771-0055-603D-2B269612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2002-F790-6A52-81EA-226DCD9D7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24E5F-990D-0712-F573-14756EB6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42B16-9018-7632-7E81-C24AFE9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84829-A729-08DE-4D09-57CB98B4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F5B6-76BA-49DF-AEC5-DB30E1E8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DB48-504D-D50D-6075-3A97CEF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04FE-43DE-CAC0-FE94-4A84F006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F2388-E1F5-7A90-5337-D200E03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BC721-E77A-5510-94AC-DF944AA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B45C6-928B-7113-E475-3561CC3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8FF2-AAE5-7336-C370-918D1B0A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1C50-CAFF-EAE6-EAF1-338BB59A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B913-1AAF-A1F7-628B-EDA2DD6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38E9-3734-37FE-C515-A598788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8A17-8616-846A-5BF5-AC4218CC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F088C-F851-90C1-B9C0-DF071A5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2A13C-B6D4-9F64-E39B-8085E18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852E-C651-702B-3B21-387F8674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C00-F77E-325B-3422-0C922552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ADEEB-FFEC-D1C9-A763-F750601B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03F5-5B2D-B310-2C80-B9E46678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30B8-C203-0171-C250-95F4B51E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B6C1-C55C-E135-0A32-4F49C36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6D8-AE4F-AF4A-C6FC-5C8A645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DD4D-DF21-ED85-90F0-3E9C9EC9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D49B-8642-241F-40CE-FA4EFE8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86D3-E419-8619-F411-404DAA13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91C0-15DB-0ED8-1802-29C6D6DA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FDE2-3173-6100-ED42-A3DB35C1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62822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«Итератор»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/>
              <a:t>Library </a:t>
            </a:r>
            <a:r>
              <a:rPr lang="ru-RU" dirty="0"/>
              <a:t>и </a:t>
            </a:r>
            <a:r>
              <a:rPr lang="en-US" dirty="0" err="1"/>
              <a:t>BooksByTitle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/>
              <a:t>Library </a:t>
            </a:r>
            <a:r>
              <a:rPr lang="ru-RU" dirty="0"/>
              <a:t>придётся изменить код вывода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1916833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916833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сделать единый интерфейс для перебора элементов коллекций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63552" y="2492897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Вводим абстракцию «Итератор</a:t>
            </a:r>
            <a:r>
              <a:rPr lang="en-US" dirty="0"/>
              <a:t> </a:t>
            </a:r>
            <a:r>
              <a:rPr lang="ru-RU" dirty="0"/>
              <a:t>по книгам»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A920-015A-89BC-C15C-ACF536D246FA}"/>
              </a:ext>
            </a:extLst>
          </p:cNvPr>
          <p:cNvSpPr txBox="1"/>
          <p:nvPr/>
        </p:nvSpPr>
        <p:spPr>
          <a:xfrm>
            <a:off x="838200" y="2420888"/>
            <a:ext cx="70084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2492" y="1556793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0984" y="3795798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7428" y="5473006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28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7B350-9E3A-495C-9227-D64110E3FB10}"/>
              </a:ext>
            </a:extLst>
          </p:cNvPr>
          <p:cNvGrpSpPr/>
          <p:nvPr/>
        </p:nvGrpSpPr>
        <p:grpSpPr>
          <a:xfrm>
            <a:off x="4239717" y="1807665"/>
            <a:ext cx="3050886" cy="1198461"/>
            <a:chOff x="2715717" y="1807664"/>
            <a:chExt cx="3050886" cy="1198461"/>
          </a:xfrm>
        </p:grpSpPr>
        <p:pic>
          <p:nvPicPr>
            <p:cNvPr id="1030" name="Picture 6" descr="http://prostavkinasport.ru/wp-content/uploads/2015/03/book_PNG2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717" y="1807664"/>
              <a:ext cx="1536107" cy="119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4435" y="1807664"/>
              <a:ext cx="1512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Книга</a:t>
              </a:r>
            </a:p>
            <a:p>
              <a:r>
                <a:rPr lang="ru-RU" sz="1400" dirty="0"/>
                <a:t>Автор</a:t>
              </a:r>
            </a:p>
            <a:p>
              <a:r>
                <a:rPr lang="ru-RU" sz="1400" dirty="0"/>
                <a:t>Название</a:t>
              </a:r>
            </a:p>
            <a:p>
              <a:r>
                <a:rPr lang="ru-RU" sz="1400" dirty="0"/>
                <a:t>Год публикации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75039-BC07-42BE-837A-65894AB129D5}"/>
              </a:ext>
            </a:extLst>
          </p:cNvPr>
          <p:cNvGrpSpPr/>
          <p:nvPr/>
        </p:nvGrpSpPr>
        <p:grpSpPr>
          <a:xfrm>
            <a:off x="836423" y="3431720"/>
            <a:ext cx="3634439" cy="3033211"/>
            <a:chOff x="433504" y="3399884"/>
            <a:chExt cx="3634439" cy="3033211"/>
          </a:xfrm>
        </p:grpSpPr>
        <p:pic>
          <p:nvPicPr>
            <p:cNvPr id="1026" name="Picture 2" descr="http://in-news.ru/upload/iblock/1a0/1a086a02cb62742d9128dacfc98dd09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1" y="3399884"/>
              <a:ext cx="3034680" cy="20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33504" y="5478988"/>
              <a:ext cx="36344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Библиотека</a:t>
              </a:r>
            </a:p>
            <a:p>
              <a:r>
                <a:rPr lang="ru-RU" sz="1400" dirty="0"/>
                <a:t>Добавление книги</a:t>
              </a:r>
            </a:p>
            <a:p>
              <a:r>
                <a:rPr lang="ru-RU" sz="1400" dirty="0"/>
                <a:t>Количество книг</a:t>
              </a:r>
            </a:p>
            <a:p>
              <a:r>
                <a:rPr lang="ru-RU" sz="1400" dirty="0"/>
                <a:t>Доступ к книге по ее порядковому номеру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5B28A-289F-47CB-9C97-D4DE8B1EA54E}"/>
              </a:ext>
            </a:extLst>
          </p:cNvPr>
          <p:cNvGrpSpPr/>
          <p:nvPr/>
        </p:nvGrpSpPr>
        <p:grpSpPr>
          <a:xfrm>
            <a:off x="7104112" y="3429000"/>
            <a:ext cx="4104456" cy="2825110"/>
            <a:chOff x="4707907" y="3410328"/>
            <a:chExt cx="4104456" cy="2825110"/>
          </a:xfrm>
        </p:grpSpPr>
        <p:pic>
          <p:nvPicPr>
            <p:cNvPr id="1028" name="Picture 4" descr="http://www.hcenter-irk.info/sites/default/files/img_b_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907" y="3410328"/>
              <a:ext cx="3040553" cy="202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7907" y="5496774"/>
              <a:ext cx="4104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Каталог книг</a:t>
              </a:r>
            </a:p>
            <a:p>
              <a:r>
                <a:rPr lang="ru-RU" sz="1400" dirty="0"/>
                <a:t>Добавление книги в каталог</a:t>
              </a:r>
            </a:p>
            <a:p>
              <a:r>
                <a:rPr lang="ru-RU" sz="1400" dirty="0"/>
                <a:t>Список книг, отсортированный по названию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A53B8-755E-05E1-F73B-A6DCDFDD8FEC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2584-1671-AFEA-1A8D-D9065E1C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3B365-8B6D-2DD5-4C67-54F17AB24363}"/>
              </a:ext>
            </a:extLst>
          </p:cNvPr>
          <p:cNvSpPr txBox="1"/>
          <p:nvPr/>
        </p:nvSpPr>
        <p:spPr>
          <a:xfrm>
            <a:off x="-29457" y="0"/>
            <a:ext cx="122214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83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0"/>
            <a:ext cx="73803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08237-8940-DC6E-6E71-A009382AAFA9}"/>
              </a:ext>
            </a:extLst>
          </p:cNvPr>
          <p:cNvSpPr txBox="1"/>
          <p:nvPr/>
        </p:nvSpPr>
        <p:spPr>
          <a:xfrm>
            <a:off x="0" y="-11608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40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2A5EC7-CE6D-C31D-5B48-870AE6F8831D}"/>
              </a:ext>
            </a:extLst>
          </p:cNvPr>
          <p:cNvSpPr txBox="1"/>
          <p:nvPr/>
        </p:nvSpPr>
        <p:spPr>
          <a:xfrm>
            <a:off x="0" y="332656"/>
            <a:ext cx="1236069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Library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"Moby Dick", "Herman Melville", 1851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"White Fang", "Jack London", 1906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Philosopher's Stone", "Joanne Rowling", 1997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Chamber of Secrets", "Joanne Rowling", 1998 });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25A-D8CD-0F25-593F-F055D662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итератор копируемым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FC658-E202-FC71-29C5-D14FC44995BA}"/>
              </a:ext>
            </a:extLst>
          </p:cNvPr>
          <p:cNvSpPr txBox="1"/>
          <p:nvPr/>
        </p:nvSpPr>
        <p:spPr>
          <a:xfrm>
            <a:off x="838200" y="2060848"/>
            <a:ext cx="11234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38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7D5384-B610-95C4-166E-D7A8AF41FE51}"/>
              </a:ext>
            </a:extLst>
          </p:cNvPr>
          <p:cNvSpPr txBox="1"/>
          <p:nvPr/>
        </p:nvSpPr>
        <p:spPr>
          <a:xfrm>
            <a:off x="0" y="-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6992D-9C8A-7E61-4B44-C14367877428}"/>
              </a:ext>
            </a:extLst>
          </p:cNvPr>
          <p:cNvSpPr txBox="1"/>
          <p:nvPr/>
        </p:nvSpPr>
        <p:spPr>
          <a:xfrm>
            <a:off x="0" y="3428999"/>
            <a:ext cx="10776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IB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31963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1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Теперь итератор можно копировать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50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F7BB46-94BD-6C79-8C4D-54D20C18DFD1}"/>
              </a:ext>
            </a:extLst>
          </p:cNvPr>
          <p:cNvSpPr txBox="1"/>
          <p:nvPr/>
        </p:nvSpPr>
        <p:spPr>
          <a:xfrm>
            <a:off x="0" y="0"/>
            <a:ext cx="120006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43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6D6AE-3CD4-529B-B4D0-2E26D31EDF9A}"/>
              </a:ext>
            </a:extLst>
          </p:cNvPr>
          <p:cNvSpPr txBox="1"/>
          <p:nvPr/>
        </p:nvSpPr>
        <p:spPr>
          <a:xfrm>
            <a:off x="697923" y="476672"/>
            <a:ext cx="7872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217C-07C2-F1C6-FEB6-49258F32DFB5}"/>
              </a:ext>
            </a:extLst>
          </p:cNvPr>
          <p:cNvSpPr txBox="1"/>
          <p:nvPr/>
        </p:nvSpPr>
        <p:spPr>
          <a:xfrm>
            <a:off x="695400" y="3429000"/>
            <a:ext cx="1149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94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6762-5B11-412F-91B5-7D267B3C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673723"/>
            <a:ext cx="5616817" cy="325612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480" y="176763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3" y="3501009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13" y="1690159"/>
            <a:ext cx="424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b="1" dirty="0"/>
              <a:t>Iterator</a:t>
            </a:r>
            <a:r>
              <a:rPr lang="en-US" sz="1400" dirty="0"/>
              <a:t>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3" y="5042118"/>
            <a:ext cx="3222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b="1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b="1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4152" y="5929849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E599-C0F8-431A-BC61-E73379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итератор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BDA1B-47E5-4482-A5E6-E9829611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" y="1690688"/>
            <a:ext cx="10708273" cy="47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C033E-CD69-4DFE-AF72-7CBB11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6896-0526-4287-BBE9-2435C855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01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8BC0D-EA6A-F8F6-1750-0235AD6B4767}"/>
              </a:ext>
            </a:extLst>
          </p:cNvPr>
          <p:cNvSpPr txBox="1"/>
          <p:nvPr/>
        </p:nvSpPr>
        <p:spPr>
          <a:xfrm>
            <a:off x="838200" y="1340768"/>
            <a:ext cx="8858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(title))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(author))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92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08F9-0DAE-4725-BF12-9BE46598BC19}"/>
              </a:ext>
            </a:extLst>
          </p:cNvPr>
          <p:cNvSpPr txBox="1"/>
          <p:nvPr/>
        </p:nvSpPr>
        <p:spPr>
          <a:xfrm>
            <a:off x="838200" y="1556791"/>
            <a:ext cx="8308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5D3-D129-B763-7C30-F3C0174C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Выводим все книги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9EE0-F696-169A-2541-B12B22A2E604}"/>
              </a:ext>
            </a:extLst>
          </p:cNvPr>
          <p:cNvSpPr txBox="1"/>
          <p:nvPr/>
        </p:nvSpPr>
        <p:spPr>
          <a:xfrm>
            <a:off x="838200" y="1533465"/>
            <a:ext cx="11353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R"("{}" by {}, {})"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21D01-C206-DAB6-9D7B-CEA580F0F732}"/>
              </a:ext>
            </a:extLst>
          </p:cNvPr>
          <p:cNvSpPr txBox="1"/>
          <p:nvPr/>
        </p:nvSpPr>
        <p:spPr>
          <a:xfrm>
            <a:off x="5807968" y="2636912"/>
            <a:ext cx="6215949" cy="892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"Moby Dick" by Herman Melville, 1851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"White Fang" by Jack London, 1906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Philosopher's Stone" by Joanne Rowling, 1997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0845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4D6B-B2AF-9CC2-DC9B-B5AB0A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программе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1E5E-9739-9AC5-9384-4E0FFBF4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быстро находить все книги писателя</a:t>
            </a:r>
          </a:p>
          <a:p>
            <a:r>
              <a:rPr lang="ru-RU"/>
              <a:t>У одного </a:t>
            </a:r>
            <a:r>
              <a:rPr lang="ru-RU" dirty="0"/>
              <a:t>и того же </a:t>
            </a:r>
            <a:r>
              <a:rPr lang="ru-RU"/>
              <a:t>писателя не допускаются </a:t>
            </a:r>
            <a:r>
              <a:rPr lang="ru-RU" dirty="0"/>
              <a:t>книги с одинаковым названием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EDAE1-2A90-1139-CF18-C88595CD0601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try_emplace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"Book already exists"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79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F95B48-C075-4CD0-C723-50B5147CDE4D}"/>
              </a:ext>
            </a:extLst>
          </p:cNvPr>
          <p:cNvSpPr txBox="1"/>
          <p:nvPr/>
        </p:nvSpPr>
        <p:spPr>
          <a:xfrm>
            <a:off x="0" y="1"/>
            <a:ext cx="1206242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0B84A-44E0-790A-1A2B-542F547A7A55}"/>
              </a:ext>
            </a:extLst>
          </p:cNvPr>
          <p:cNvSpPr txBox="1"/>
          <p:nvPr/>
        </p:nvSpPr>
        <p:spPr>
          <a:xfrm>
            <a:off x="5951984" y="2204864"/>
            <a:ext cx="6110436" cy="18466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"Moby Dick" by Herman Melville, 1851</a:t>
            </a:r>
          </a:p>
          <a:p>
            <a:r>
              <a:rPr lang="en-US" sz="1600" dirty="0"/>
              <a:t>"White Fang" by Jack London, 1906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7525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Words>3706</Words>
  <Application>Microsoft Office PowerPoint</Application>
  <PresentationFormat>Widescreen</PresentationFormat>
  <Paragraphs>582</Paragraphs>
  <Slides>40</Slides>
  <Notes>9</Notes>
  <HiddenSlides>17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проектирования «Итератор»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Выводим все книги</vt:lpstr>
      <vt:lpstr>Новые требования к программе</vt:lpstr>
      <vt:lpstr>PowerPoint Presentation</vt:lpstr>
      <vt:lpstr>PowerPoint Presentation</vt:lpstr>
      <vt:lpstr>Недостатки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Анализ проблемы</vt:lpstr>
      <vt:lpstr>Сравнение PrintLibraryBooks и PrintCatalogBooks</vt:lpstr>
      <vt:lpstr>Вводим абстракцию «Итератор по книгам»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Делаем итератор копируемым</vt:lpstr>
      <vt:lpstr>PowerPoint Presentation</vt:lpstr>
      <vt:lpstr>Теперь итератор можно копировать</vt:lpstr>
      <vt:lpstr>PowerPoint Presentation</vt:lpstr>
      <vt:lpstr>PowerPoint Presentation</vt:lpstr>
      <vt:lpstr>Паттерн «Итератор»</vt:lpstr>
      <vt:lpstr>Структура паттерна</vt:lpstr>
      <vt:lpstr>Внешние и внутренние итераторы</vt:lpstr>
      <vt:lpstr>Внутренний итератор</vt:lpstr>
      <vt:lpstr>Перебор в обратном направлении</vt:lpstr>
      <vt:lpstr>Вопросы?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468</cp:revision>
  <dcterms:created xsi:type="dcterms:W3CDTF">2016-02-02T19:36:42Z</dcterms:created>
  <dcterms:modified xsi:type="dcterms:W3CDTF">2024-11-01T17:27:13Z</dcterms:modified>
</cp:coreProperties>
</file>