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0"/>
  </p:notesMasterIdLst>
  <p:sldIdLst>
    <p:sldId id="256" r:id="rId2"/>
    <p:sldId id="257" r:id="rId3"/>
    <p:sldId id="258" r:id="rId4"/>
    <p:sldId id="321" r:id="rId5"/>
    <p:sldId id="303" r:id="rId6"/>
    <p:sldId id="259" r:id="rId7"/>
    <p:sldId id="260" r:id="rId8"/>
    <p:sldId id="261" r:id="rId9"/>
    <p:sldId id="262" r:id="rId10"/>
    <p:sldId id="282" r:id="rId11"/>
    <p:sldId id="320" r:id="rId12"/>
    <p:sldId id="324" r:id="rId13"/>
    <p:sldId id="325" r:id="rId14"/>
    <p:sldId id="326" r:id="rId15"/>
    <p:sldId id="304" r:id="rId16"/>
    <p:sldId id="266" r:id="rId17"/>
    <p:sldId id="267" r:id="rId18"/>
    <p:sldId id="268" r:id="rId19"/>
    <p:sldId id="313" r:id="rId20"/>
    <p:sldId id="312" r:id="rId21"/>
    <p:sldId id="314" r:id="rId22"/>
    <p:sldId id="315" r:id="rId23"/>
    <p:sldId id="316" r:id="rId24"/>
    <p:sldId id="317" r:id="rId25"/>
    <p:sldId id="291" r:id="rId26"/>
    <p:sldId id="292" r:id="rId27"/>
    <p:sldId id="293" r:id="rId28"/>
    <p:sldId id="294" r:id="rId29"/>
    <p:sldId id="318" r:id="rId30"/>
    <p:sldId id="319" r:id="rId31"/>
    <p:sldId id="295" r:id="rId32"/>
    <p:sldId id="296" r:id="rId33"/>
    <p:sldId id="263" r:id="rId34"/>
    <p:sldId id="365" r:id="rId35"/>
    <p:sldId id="366" r:id="rId36"/>
    <p:sldId id="305" r:id="rId37"/>
    <p:sldId id="269" r:id="rId38"/>
    <p:sldId id="327" r:id="rId39"/>
    <p:sldId id="328" r:id="rId40"/>
    <p:sldId id="329" r:id="rId41"/>
    <p:sldId id="330" r:id="rId42"/>
    <p:sldId id="299" r:id="rId43"/>
    <p:sldId id="300" r:id="rId44"/>
    <p:sldId id="369" r:id="rId45"/>
    <p:sldId id="367" r:id="rId46"/>
    <p:sldId id="368" r:id="rId47"/>
    <p:sldId id="301" r:id="rId48"/>
    <p:sldId id="331" r:id="rId49"/>
    <p:sldId id="333" r:id="rId50"/>
    <p:sldId id="283" r:id="rId51"/>
    <p:sldId id="370" r:id="rId52"/>
    <p:sldId id="371" r:id="rId53"/>
    <p:sldId id="372" r:id="rId54"/>
    <p:sldId id="373" r:id="rId55"/>
    <p:sldId id="374" r:id="rId56"/>
    <p:sldId id="375" r:id="rId57"/>
    <p:sldId id="376" r:id="rId58"/>
    <p:sldId id="377" r:id="rId59"/>
    <p:sldId id="302" r:id="rId60"/>
    <p:sldId id="378" r:id="rId61"/>
    <p:sldId id="379" r:id="rId62"/>
    <p:sldId id="380" r:id="rId63"/>
    <p:sldId id="306" r:id="rId64"/>
    <p:sldId id="311" r:id="rId65"/>
    <p:sldId id="307" r:id="rId66"/>
    <p:sldId id="308" r:id="rId67"/>
    <p:sldId id="310" r:id="rId68"/>
    <p:sldId id="309" r:id="rId69"/>
    <p:sldId id="284" r:id="rId70"/>
    <p:sldId id="285" r:id="rId71"/>
    <p:sldId id="323" r:id="rId72"/>
    <p:sldId id="287" r:id="rId73"/>
    <p:sldId id="288" r:id="rId74"/>
    <p:sldId id="289" r:id="rId75"/>
    <p:sldId id="322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64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  <p:sldId id="360" r:id="rId104"/>
    <p:sldId id="361" r:id="rId105"/>
    <p:sldId id="362" r:id="rId106"/>
    <p:sldId id="363" r:id="rId107"/>
    <p:sldId id="281" r:id="rId108"/>
    <p:sldId id="280" r:id="rId109"/>
  </p:sldIdLst>
  <p:sldSz cx="12192000" cy="6858000"/>
  <p:notesSz cx="6858000" cy="9144000"/>
  <p:custDataLst>
    <p:tags r:id="rId11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79653" autoAdjust="0"/>
  </p:normalViewPr>
  <p:slideViewPr>
    <p:cSldViewPr>
      <p:cViewPr varScale="1">
        <p:scale>
          <a:sx n="76" d="100"/>
          <a:sy n="76" d="100"/>
        </p:scale>
        <p:origin x="912" y="2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8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91F961-A956-442E-A614-0F84BDB4966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8B3A409-6717-4827-B2A4-24440A9D269D}">
      <dgm:prSet phldrT="[Текст]"/>
      <dgm:spPr/>
      <dgm:t>
        <a:bodyPr/>
        <a:lstStyle/>
        <a:p>
          <a:r>
            <a:rPr lang="en-US" dirty="0"/>
            <a:t>template </a:t>
          </a:r>
          <a:r>
            <a:rPr lang="en-US" dirty="0" err="1"/>
            <a:t>CStack</a:t>
          </a:r>
          <a:r>
            <a:rPr lang="en-US" dirty="0"/>
            <a:t>&lt;T&gt;</a:t>
          </a:r>
          <a:endParaRPr lang="ru-RU" dirty="0"/>
        </a:p>
      </dgm:t>
    </dgm:pt>
    <dgm:pt modelId="{D1FE4E74-9898-4904-9BF9-186419A06377}" type="parTrans" cxnId="{8C48327C-0612-4CAF-A975-247A7AA70F32}">
      <dgm:prSet/>
      <dgm:spPr/>
      <dgm:t>
        <a:bodyPr/>
        <a:lstStyle/>
        <a:p>
          <a:endParaRPr lang="ru-RU"/>
        </a:p>
      </dgm:t>
    </dgm:pt>
    <dgm:pt modelId="{EE4DD7CA-05DF-4B25-A075-4F5F0A86C3A3}" type="sibTrans" cxnId="{8C48327C-0612-4CAF-A975-247A7AA70F32}">
      <dgm:prSet/>
      <dgm:spPr/>
      <dgm:t>
        <a:bodyPr/>
        <a:lstStyle/>
        <a:p>
          <a:endParaRPr lang="ru-RU"/>
        </a:p>
      </dgm:t>
    </dgm:pt>
    <dgm:pt modelId="{B3ECABE7-66B2-41E5-89CD-08DBD70481A8}">
      <dgm:prSet phldrT="[Текст]"/>
      <dgm:spPr/>
      <dgm:t>
        <a:bodyPr/>
        <a:lstStyle/>
        <a:p>
          <a:r>
            <a:rPr lang="en-US" dirty="0" err="1"/>
            <a:t>CStack</a:t>
          </a:r>
          <a:r>
            <a:rPr lang="en-US" dirty="0"/>
            <a:t>&lt;void*&gt;</a:t>
          </a:r>
          <a:endParaRPr lang="ru-RU" dirty="0"/>
        </a:p>
      </dgm:t>
    </dgm:pt>
    <dgm:pt modelId="{ACD6EFD7-16C1-4CAE-B064-5F22173447C1}" type="parTrans" cxnId="{326CE466-01FB-439E-874E-FD97A9819575}">
      <dgm:prSet/>
      <dgm:spPr/>
      <dgm:t>
        <a:bodyPr/>
        <a:lstStyle/>
        <a:p>
          <a:endParaRPr lang="ru-RU"/>
        </a:p>
      </dgm:t>
    </dgm:pt>
    <dgm:pt modelId="{13351202-04C3-4B7B-81A2-91042FDDA0BA}" type="sibTrans" cxnId="{326CE466-01FB-439E-874E-FD97A9819575}">
      <dgm:prSet/>
      <dgm:spPr/>
      <dgm:t>
        <a:bodyPr/>
        <a:lstStyle/>
        <a:p>
          <a:endParaRPr lang="ru-RU"/>
        </a:p>
      </dgm:t>
    </dgm:pt>
    <dgm:pt modelId="{85DBDCED-38EF-408B-B352-3237E732DE01}">
      <dgm:prSet phldrT="[Текст]"/>
      <dgm:spPr/>
      <dgm:t>
        <a:bodyPr/>
        <a:lstStyle/>
        <a:p>
          <a:r>
            <a:rPr lang="en-US" dirty="0" err="1"/>
            <a:t>CStack</a:t>
          </a:r>
          <a:r>
            <a:rPr lang="en-US" dirty="0"/>
            <a:t>&lt;T*&gt;</a:t>
          </a:r>
          <a:endParaRPr lang="ru-RU" dirty="0"/>
        </a:p>
      </dgm:t>
    </dgm:pt>
    <dgm:pt modelId="{1479A00C-246D-4E7C-A0C7-39658FA9952C}" type="parTrans" cxnId="{C7C8146D-F143-454E-B9A5-7DC98CA7B7CD}">
      <dgm:prSet/>
      <dgm:spPr/>
      <dgm:t>
        <a:bodyPr/>
        <a:lstStyle/>
        <a:p>
          <a:endParaRPr lang="ru-RU"/>
        </a:p>
      </dgm:t>
    </dgm:pt>
    <dgm:pt modelId="{58595682-D80E-41D5-8210-EF6BCDE570AE}" type="sibTrans" cxnId="{C7C8146D-F143-454E-B9A5-7DC98CA7B7CD}">
      <dgm:prSet/>
      <dgm:spPr/>
      <dgm:t>
        <a:bodyPr/>
        <a:lstStyle/>
        <a:p>
          <a:endParaRPr lang="ru-RU"/>
        </a:p>
      </dgm:t>
    </dgm:pt>
    <dgm:pt modelId="{8C66C63A-5C0F-46DA-946D-C5D72402EA56}" type="pres">
      <dgm:prSet presAssocID="{5E91F961-A956-442E-A614-0F84BDB4966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016B010-CDFB-45DD-BC24-0BDD841AACE8}" type="pres">
      <dgm:prSet presAssocID="{38B3A409-6717-4827-B2A4-24440A9D269D}" presName="hierRoot1" presStyleCnt="0"/>
      <dgm:spPr/>
    </dgm:pt>
    <dgm:pt modelId="{1B611C32-8AE5-467A-9915-3B6F7375DD64}" type="pres">
      <dgm:prSet presAssocID="{38B3A409-6717-4827-B2A4-24440A9D269D}" presName="composite" presStyleCnt="0"/>
      <dgm:spPr/>
    </dgm:pt>
    <dgm:pt modelId="{017F04A0-C821-4B4B-A037-5B8E6D9FC672}" type="pres">
      <dgm:prSet presAssocID="{38B3A409-6717-4827-B2A4-24440A9D269D}" presName="background" presStyleLbl="node0" presStyleIdx="0" presStyleCnt="2"/>
      <dgm:spPr/>
    </dgm:pt>
    <dgm:pt modelId="{35FFC62A-C9D0-4098-AE50-EE182ADE553F}" type="pres">
      <dgm:prSet presAssocID="{38B3A409-6717-4827-B2A4-24440A9D269D}" presName="text" presStyleLbl="fgAcc0" presStyleIdx="0" presStyleCnt="2">
        <dgm:presLayoutVars>
          <dgm:chPref val="3"/>
        </dgm:presLayoutVars>
      </dgm:prSet>
      <dgm:spPr/>
    </dgm:pt>
    <dgm:pt modelId="{4AAD04F2-9E62-4912-9BB2-835A57EE32C6}" type="pres">
      <dgm:prSet presAssocID="{38B3A409-6717-4827-B2A4-24440A9D269D}" presName="hierChild2" presStyleCnt="0"/>
      <dgm:spPr/>
    </dgm:pt>
    <dgm:pt modelId="{A2E8FD98-8585-4838-A25E-0DBCF5A81E93}" type="pres">
      <dgm:prSet presAssocID="{B3ECABE7-66B2-41E5-89CD-08DBD70481A8}" presName="hierRoot1" presStyleCnt="0"/>
      <dgm:spPr/>
    </dgm:pt>
    <dgm:pt modelId="{82B148B7-0503-4776-A30B-450F540998B0}" type="pres">
      <dgm:prSet presAssocID="{B3ECABE7-66B2-41E5-89CD-08DBD70481A8}" presName="composite" presStyleCnt="0"/>
      <dgm:spPr/>
    </dgm:pt>
    <dgm:pt modelId="{DFEDBC9B-2151-46B7-A759-8FA62B5C8FC6}" type="pres">
      <dgm:prSet presAssocID="{B3ECABE7-66B2-41E5-89CD-08DBD70481A8}" presName="background" presStyleLbl="node0" presStyleIdx="1" presStyleCnt="2"/>
      <dgm:spPr/>
    </dgm:pt>
    <dgm:pt modelId="{53ABC433-98C8-4965-8B9F-C2F459BFC712}" type="pres">
      <dgm:prSet presAssocID="{B3ECABE7-66B2-41E5-89CD-08DBD70481A8}" presName="text" presStyleLbl="fgAcc0" presStyleIdx="1" presStyleCnt="2">
        <dgm:presLayoutVars>
          <dgm:chPref val="3"/>
        </dgm:presLayoutVars>
      </dgm:prSet>
      <dgm:spPr/>
    </dgm:pt>
    <dgm:pt modelId="{EBC725D8-3F1F-49C0-9E7A-C2031914EFBE}" type="pres">
      <dgm:prSet presAssocID="{B3ECABE7-66B2-41E5-89CD-08DBD70481A8}" presName="hierChild2" presStyleCnt="0"/>
      <dgm:spPr/>
    </dgm:pt>
    <dgm:pt modelId="{FDD1371C-9E62-4BEE-ADD0-C02EAE2B515E}" type="pres">
      <dgm:prSet presAssocID="{1479A00C-246D-4E7C-A0C7-39658FA9952C}" presName="Name10" presStyleLbl="parChTrans1D2" presStyleIdx="0" presStyleCnt="1"/>
      <dgm:spPr/>
    </dgm:pt>
    <dgm:pt modelId="{97FAE403-E3AD-4453-AEDA-5D8C88B6D606}" type="pres">
      <dgm:prSet presAssocID="{85DBDCED-38EF-408B-B352-3237E732DE01}" presName="hierRoot2" presStyleCnt="0"/>
      <dgm:spPr/>
    </dgm:pt>
    <dgm:pt modelId="{955A97CB-FE9D-4C8E-9ACC-F96BB88DBB83}" type="pres">
      <dgm:prSet presAssocID="{85DBDCED-38EF-408B-B352-3237E732DE01}" presName="composite2" presStyleCnt="0"/>
      <dgm:spPr/>
    </dgm:pt>
    <dgm:pt modelId="{915AE3FE-C316-4DAE-8A75-70A8A843E0CC}" type="pres">
      <dgm:prSet presAssocID="{85DBDCED-38EF-408B-B352-3237E732DE01}" presName="background2" presStyleLbl="node2" presStyleIdx="0" presStyleCnt="1"/>
      <dgm:spPr/>
    </dgm:pt>
    <dgm:pt modelId="{F1E24954-9329-48D3-AAD0-9DFD79B0A46C}" type="pres">
      <dgm:prSet presAssocID="{85DBDCED-38EF-408B-B352-3237E732DE01}" presName="text2" presStyleLbl="fgAcc2" presStyleIdx="0" presStyleCnt="1">
        <dgm:presLayoutVars>
          <dgm:chPref val="3"/>
        </dgm:presLayoutVars>
      </dgm:prSet>
      <dgm:spPr/>
    </dgm:pt>
    <dgm:pt modelId="{76A99ECA-581E-4E16-95B3-96232006FD5D}" type="pres">
      <dgm:prSet presAssocID="{85DBDCED-38EF-408B-B352-3237E732DE01}" presName="hierChild3" presStyleCnt="0"/>
      <dgm:spPr/>
    </dgm:pt>
  </dgm:ptLst>
  <dgm:cxnLst>
    <dgm:cxn modelId="{2D423904-8850-49C0-822A-7BCAE732AF0C}" type="presOf" srcId="{85DBDCED-38EF-408B-B352-3237E732DE01}" destId="{F1E24954-9329-48D3-AAD0-9DFD79B0A46C}" srcOrd="0" destOrd="0" presId="urn:microsoft.com/office/officeart/2005/8/layout/hierarchy1"/>
    <dgm:cxn modelId="{326CE466-01FB-439E-874E-FD97A9819575}" srcId="{5E91F961-A956-442E-A614-0F84BDB49662}" destId="{B3ECABE7-66B2-41E5-89CD-08DBD70481A8}" srcOrd="1" destOrd="0" parTransId="{ACD6EFD7-16C1-4CAE-B064-5F22173447C1}" sibTransId="{13351202-04C3-4B7B-81A2-91042FDDA0BA}"/>
    <dgm:cxn modelId="{C7C8146D-F143-454E-B9A5-7DC98CA7B7CD}" srcId="{B3ECABE7-66B2-41E5-89CD-08DBD70481A8}" destId="{85DBDCED-38EF-408B-B352-3237E732DE01}" srcOrd="0" destOrd="0" parTransId="{1479A00C-246D-4E7C-A0C7-39658FA9952C}" sibTransId="{58595682-D80E-41D5-8210-EF6BCDE570AE}"/>
    <dgm:cxn modelId="{C1A4C47B-C1F9-4D89-8A74-50A11DA88A8F}" type="presOf" srcId="{1479A00C-246D-4E7C-A0C7-39658FA9952C}" destId="{FDD1371C-9E62-4BEE-ADD0-C02EAE2B515E}" srcOrd="0" destOrd="0" presId="urn:microsoft.com/office/officeart/2005/8/layout/hierarchy1"/>
    <dgm:cxn modelId="{8C48327C-0612-4CAF-A975-247A7AA70F32}" srcId="{5E91F961-A956-442E-A614-0F84BDB49662}" destId="{38B3A409-6717-4827-B2A4-24440A9D269D}" srcOrd="0" destOrd="0" parTransId="{D1FE4E74-9898-4904-9BF9-186419A06377}" sibTransId="{EE4DD7CA-05DF-4B25-A075-4F5F0A86C3A3}"/>
    <dgm:cxn modelId="{F0CA53B9-C199-4684-8B8B-680E262F1818}" type="presOf" srcId="{B3ECABE7-66B2-41E5-89CD-08DBD70481A8}" destId="{53ABC433-98C8-4965-8B9F-C2F459BFC712}" srcOrd="0" destOrd="0" presId="urn:microsoft.com/office/officeart/2005/8/layout/hierarchy1"/>
    <dgm:cxn modelId="{0D2750D3-A65F-4F31-9620-ED34C56E3F0C}" type="presOf" srcId="{5E91F961-A956-442E-A614-0F84BDB49662}" destId="{8C66C63A-5C0F-46DA-946D-C5D72402EA56}" srcOrd="0" destOrd="0" presId="urn:microsoft.com/office/officeart/2005/8/layout/hierarchy1"/>
    <dgm:cxn modelId="{E737C2DD-A2B8-4113-959F-B532E12A520A}" type="presOf" srcId="{38B3A409-6717-4827-B2A4-24440A9D269D}" destId="{35FFC62A-C9D0-4098-AE50-EE182ADE553F}" srcOrd="0" destOrd="0" presId="urn:microsoft.com/office/officeart/2005/8/layout/hierarchy1"/>
    <dgm:cxn modelId="{D6518AB1-FAD8-449B-90B7-34AF8EDA9A1D}" type="presParOf" srcId="{8C66C63A-5C0F-46DA-946D-C5D72402EA56}" destId="{7016B010-CDFB-45DD-BC24-0BDD841AACE8}" srcOrd="0" destOrd="0" presId="urn:microsoft.com/office/officeart/2005/8/layout/hierarchy1"/>
    <dgm:cxn modelId="{04F408D6-5445-4297-B920-137F68F93F68}" type="presParOf" srcId="{7016B010-CDFB-45DD-BC24-0BDD841AACE8}" destId="{1B611C32-8AE5-467A-9915-3B6F7375DD64}" srcOrd="0" destOrd="0" presId="urn:microsoft.com/office/officeart/2005/8/layout/hierarchy1"/>
    <dgm:cxn modelId="{9FBC25BB-87FE-4F5A-99D9-FBE46543E4D9}" type="presParOf" srcId="{1B611C32-8AE5-467A-9915-3B6F7375DD64}" destId="{017F04A0-C821-4B4B-A037-5B8E6D9FC672}" srcOrd="0" destOrd="0" presId="urn:microsoft.com/office/officeart/2005/8/layout/hierarchy1"/>
    <dgm:cxn modelId="{AC58BDF4-BB46-45DF-85E7-BEF6581F13BC}" type="presParOf" srcId="{1B611C32-8AE5-467A-9915-3B6F7375DD64}" destId="{35FFC62A-C9D0-4098-AE50-EE182ADE553F}" srcOrd="1" destOrd="0" presId="urn:microsoft.com/office/officeart/2005/8/layout/hierarchy1"/>
    <dgm:cxn modelId="{AFABAB81-704E-4A95-996F-6D08A9ACE016}" type="presParOf" srcId="{7016B010-CDFB-45DD-BC24-0BDD841AACE8}" destId="{4AAD04F2-9E62-4912-9BB2-835A57EE32C6}" srcOrd="1" destOrd="0" presId="urn:microsoft.com/office/officeart/2005/8/layout/hierarchy1"/>
    <dgm:cxn modelId="{16C0CD86-C2CB-4B8E-9279-1F5A6EEC6360}" type="presParOf" srcId="{8C66C63A-5C0F-46DA-946D-C5D72402EA56}" destId="{A2E8FD98-8585-4838-A25E-0DBCF5A81E93}" srcOrd="1" destOrd="0" presId="urn:microsoft.com/office/officeart/2005/8/layout/hierarchy1"/>
    <dgm:cxn modelId="{D8609BB0-03EB-4B34-8907-05E5B8384EA7}" type="presParOf" srcId="{A2E8FD98-8585-4838-A25E-0DBCF5A81E93}" destId="{82B148B7-0503-4776-A30B-450F540998B0}" srcOrd="0" destOrd="0" presId="urn:microsoft.com/office/officeart/2005/8/layout/hierarchy1"/>
    <dgm:cxn modelId="{59473B81-E620-4CCC-A225-CFAC40D75671}" type="presParOf" srcId="{82B148B7-0503-4776-A30B-450F540998B0}" destId="{DFEDBC9B-2151-46B7-A759-8FA62B5C8FC6}" srcOrd="0" destOrd="0" presId="urn:microsoft.com/office/officeart/2005/8/layout/hierarchy1"/>
    <dgm:cxn modelId="{166F3C73-3990-4C2B-818F-A9F90F945A88}" type="presParOf" srcId="{82B148B7-0503-4776-A30B-450F540998B0}" destId="{53ABC433-98C8-4965-8B9F-C2F459BFC712}" srcOrd="1" destOrd="0" presId="urn:microsoft.com/office/officeart/2005/8/layout/hierarchy1"/>
    <dgm:cxn modelId="{85EBBB0D-970B-4D50-8A74-ECA861736C5B}" type="presParOf" srcId="{A2E8FD98-8585-4838-A25E-0DBCF5A81E93}" destId="{EBC725D8-3F1F-49C0-9E7A-C2031914EFBE}" srcOrd="1" destOrd="0" presId="urn:microsoft.com/office/officeart/2005/8/layout/hierarchy1"/>
    <dgm:cxn modelId="{C8DFAC81-D486-4414-A4A1-0A37AFD5237A}" type="presParOf" srcId="{EBC725D8-3F1F-49C0-9E7A-C2031914EFBE}" destId="{FDD1371C-9E62-4BEE-ADD0-C02EAE2B515E}" srcOrd="0" destOrd="0" presId="urn:microsoft.com/office/officeart/2005/8/layout/hierarchy1"/>
    <dgm:cxn modelId="{DA78C6A4-F5CC-48E3-9645-D1D856C9C69E}" type="presParOf" srcId="{EBC725D8-3F1F-49C0-9E7A-C2031914EFBE}" destId="{97FAE403-E3AD-4453-AEDA-5D8C88B6D606}" srcOrd="1" destOrd="0" presId="urn:microsoft.com/office/officeart/2005/8/layout/hierarchy1"/>
    <dgm:cxn modelId="{40B15F7A-CDEF-4A78-A90E-4A47FDB29C5A}" type="presParOf" srcId="{97FAE403-E3AD-4453-AEDA-5D8C88B6D606}" destId="{955A97CB-FE9D-4C8E-9ACC-F96BB88DBB83}" srcOrd="0" destOrd="0" presId="urn:microsoft.com/office/officeart/2005/8/layout/hierarchy1"/>
    <dgm:cxn modelId="{94EDBFF0-DFA2-4D38-B160-2A311744DEB1}" type="presParOf" srcId="{955A97CB-FE9D-4C8E-9ACC-F96BB88DBB83}" destId="{915AE3FE-C316-4DAE-8A75-70A8A843E0CC}" srcOrd="0" destOrd="0" presId="urn:microsoft.com/office/officeart/2005/8/layout/hierarchy1"/>
    <dgm:cxn modelId="{D561F1D8-C78A-4E44-A1BB-BD8FB916705A}" type="presParOf" srcId="{955A97CB-FE9D-4C8E-9ACC-F96BB88DBB83}" destId="{F1E24954-9329-48D3-AAD0-9DFD79B0A46C}" srcOrd="1" destOrd="0" presId="urn:microsoft.com/office/officeart/2005/8/layout/hierarchy1"/>
    <dgm:cxn modelId="{21B58A48-F6F9-44AE-8A1C-6DEA46BB9D38}" type="presParOf" srcId="{97FAE403-E3AD-4453-AEDA-5D8C88B6D606}" destId="{76A99ECA-581E-4E16-95B3-96232006FD5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559B93-B7D2-4BD7-9A91-58D61DED84A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FEAFDC6-1AED-4037-92D9-EEF433C6B0D0}">
      <dgm:prSet phldrT="[Текст]"/>
      <dgm:spPr/>
      <dgm:t>
        <a:bodyPr/>
        <a:lstStyle/>
        <a:p>
          <a:r>
            <a:rPr lang="en-US" dirty="0" err="1"/>
            <a:t>CCountable</a:t>
          </a:r>
          <a:r>
            <a:rPr lang="en-US" dirty="0"/>
            <a:t>&lt;A&gt;</a:t>
          </a:r>
          <a:endParaRPr lang="ru-RU" dirty="0"/>
        </a:p>
      </dgm:t>
    </dgm:pt>
    <dgm:pt modelId="{B35AC38D-2E2E-457A-A370-8D9BBDD5A7B2}" type="parTrans" cxnId="{E89F64D9-1AA7-4303-B2DE-144A5759B287}">
      <dgm:prSet/>
      <dgm:spPr/>
      <dgm:t>
        <a:bodyPr/>
        <a:lstStyle/>
        <a:p>
          <a:endParaRPr lang="ru-RU"/>
        </a:p>
      </dgm:t>
    </dgm:pt>
    <dgm:pt modelId="{278362D0-8181-4014-BA89-608C3C87F4D0}" type="sibTrans" cxnId="{E89F64D9-1AA7-4303-B2DE-144A5759B287}">
      <dgm:prSet/>
      <dgm:spPr/>
      <dgm:t>
        <a:bodyPr/>
        <a:lstStyle/>
        <a:p>
          <a:endParaRPr lang="ru-RU"/>
        </a:p>
      </dgm:t>
    </dgm:pt>
    <dgm:pt modelId="{4F8BA403-EE3B-48B4-9B59-A809DB0BE58A}">
      <dgm:prSet phldrT="[Текст]"/>
      <dgm:spPr/>
      <dgm:t>
        <a:bodyPr/>
        <a:lstStyle/>
        <a:p>
          <a:r>
            <a:rPr lang="en-US" dirty="0"/>
            <a:t>A</a:t>
          </a:r>
          <a:endParaRPr lang="ru-RU" dirty="0"/>
        </a:p>
      </dgm:t>
    </dgm:pt>
    <dgm:pt modelId="{11D4A249-A55C-44FD-A303-E83D1DA6A291}" type="parTrans" cxnId="{BE05B043-5042-43A3-831D-D17756D46E4B}">
      <dgm:prSet/>
      <dgm:spPr/>
      <dgm:t>
        <a:bodyPr/>
        <a:lstStyle/>
        <a:p>
          <a:endParaRPr lang="ru-RU"/>
        </a:p>
      </dgm:t>
    </dgm:pt>
    <dgm:pt modelId="{DAFB03FC-A31C-473E-9E5B-3B4D01A632AA}" type="sibTrans" cxnId="{BE05B043-5042-43A3-831D-D17756D46E4B}">
      <dgm:prSet/>
      <dgm:spPr/>
      <dgm:t>
        <a:bodyPr/>
        <a:lstStyle/>
        <a:p>
          <a:endParaRPr lang="ru-RU"/>
        </a:p>
      </dgm:t>
    </dgm:pt>
    <dgm:pt modelId="{D59AD402-70DC-42D1-A3C7-A73D7DF4D41A}">
      <dgm:prSet phldrT="[Текст]"/>
      <dgm:spPr/>
      <dgm:t>
        <a:bodyPr/>
        <a:lstStyle/>
        <a:p>
          <a:r>
            <a:rPr lang="en-US" dirty="0"/>
            <a:t>template </a:t>
          </a:r>
          <a:r>
            <a:rPr lang="en-US" dirty="0" err="1"/>
            <a:t>CCountable</a:t>
          </a:r>
          <a:r>
            <a:rPr lang="en-US" dirty="0"/>
            <a:t>&lt;T&gt;</a:t>
          </a:r>
          <a:endParaRPr lang="ru-RU" dirty="0"/>
        </a:p>
      </dgm:t>
    </dgm:pt>
    <dgm:pt modelId="{2D76C766-6930-493A-B05A-3564619150BB}" type="parTrans" cxnId="{92BF4DDF-ADB1-4DCF-8615-80E4305D1CA1}">
      <dgm:prSet/>
      <dgm:spPr/>
      <dgm:t>
        <a:bodyPr/>
        <a:lstStyle/>
        <a:p>
          <a:endParaRPr lang="ru-RU"/>
        </a:p>
      </dgm:t>
    </dgm:pt>
    <dgm:pt modelId="{47EA26EF-77EC-4CCB-AAFF-F01B6C93AE4A}" type="sibTrans" cxnId="{92BF4DDF-ADB1-4DCF-8615-80E4305D1CA1}">
      <dgm:prSet/>
      <dgm:spPr/>
      <dgm:t>
        <a:bodyPr/>
        <a:lstStyle/>
        <a:p>
          <a:endParaRPr lang="ru-RU"/>
        </a:p>
      </dgm:t>
    </dgm:pt>
    <dgm:pt modelId="{B15E76D9-AFF0-43E2-9971-1DD5B7D1EECD}">
      <dgm:prSet phldrT="[Текст]"/>
      <dgm:spPr/>
      <dgm:t>
        <a:bodyPr/>
        <a:lstStyle/>
        <a:p>
          <a:r>
            <a:rPr lang="en-US" dirty="0" err="1"/>
            <a:t>CCountable</a:t>
          </a:r>
          <a:r>
            <a:rPr lang="en-US" dirty="0"/>
            <a:t>&lt;B&gt;</a:t>
          </a:r>
          <a:endParaRPr lang="ru-RU" dirty="0"/>
        </a:p>
      </dgm:t>
    </dgm:pt>
    <dgm:pt modelId="{0C3EA2E7-B50C-46A1-8C1A-97CA1653A2F5}" type="parTrans" cxnId="{AAFB29E2-A2D7-4EDD-8B12-B70F1522B10B}">
      <dgm:prSet/>
      <dgm:spPr/>
      <dgm:t>
        <a:bodyPr/>
        <a:lstStyle/>
        <a:p>
          <a:endParaRPr lang="ru-RU"/>
        </a:p>
      </dgm:t>
    </dgm:pt>
    <dgm:pt modelId="{77B82419-57A4-41B3-A246-A42C1E711DBE}" type="sibTrans" cxnId="{AAFB29E2-A2D7-4EDD-8B12-B70F1522B10B}">
      <dgm:prSet/>
      <dgm:spPr/>
      <dgm:t>
        <a:bodyPr/>
        <a:lstStyle/>
        <a:p>
          <a:endParaRPr lang="ru-RU"/>
        </a:p>
      </dgm:t>
    </dgm:pt>
    <dgm:pt modelId="{D3EFC595-1952-4DE6-B856-E44BEB4CF9DF}">
      <dgm:prSet phldrT="[Текст]"/>
      <dgm:spPr/>
      <dgm:t>
        <a:bodyPr/>
        <a:lstStyle/>
        <a:p>
          <a:r>
            <a:rPr lang="en-US" dirty="0"/>
            <a:t>B</a:t>
          </a:r>
          <a:endParaRPr lang="ru-RU" dirty="0"/>
        </a:p>
      </dgm:t>
    </dgm:pt>
    <dgm:pt modelId="{7FD9510E-2C76-4EBD-A062-BEADAB3884E7}" type="parTrans" cxnId="{93CB616B-2471-4E6C-8C62-8862B65DE0C4}">
      <dgm:prSet/>
      <dgm:spPr/>
      <dgm:t>
        <a:bodyPr/>
        <a:lstStyle/>
        <a:p>
          <a:endParaRPr lang="ru-RU"/>
        </a:p>
      </dgm:t>
    </dgm:pt>
    <dgm:pt modelId="{400055E0-BEF1-4AFC-B840-43D442F532A0}" type="sibTrans" cxnId="{93CB616B-2471-4E6C-8C62-8862B65DE0C4}">
      <dgm:prSet/>
      <dgm:spPr/>
      <dgm:t>
        <a:bodyPr/>
        <a:lstStyle/>
        <a:p>
          <a:endParaRPr lang="ru-RU"/>
        </a:p>
      </dgm:t>
    </dgm:pt>
    <dgm:pt modelId="{E1B70A01-7782-4D74-B38F-0E43CD46BBA4}" type="pres">
      <dgm:prSet presAssocID="{1D559B93-B7D2-4BD7-9A91-58D61DED84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D44C36A-E595-45D4-803D-FEB173DA6F59}" type="pres">
      <dgm:prSet presAssocID="{D59AD402-70DC-42D1-A3C7-A73D7DF4D41A}" presName="hierRoot1" presStyleCnt="0"/>
      <dgm:spPr/>
    </dgm:pt>
    <dgm:pt modelId="{9D25D577-98F9-4720-9BFB-53457D3E9E81}" type="pres">
      <dgm:prSet presAssocID="{D59AD402-70DC-42D1-A3C7-A73D7DF4D41A}" presName="composite" presStyleCnt="0"/>
      <dgm:spPr/>
    </dgm:pt>
    <dgm:pt modelId="{EDA5A6F4-36DB-4F24-8459-5B4D6613CBEC}" type="pres">
      <dgm:prSet presAssocID="{D59AD402-70DC-42D1-A3C7-A73D7DF4D41A}" presName="background" presStyleLbl="node0" presStyleIdx="0" presStyleCnt="3"/>
      <dgm:spPr/>
    </dgm:pt>
    <dgm:pt modelId="{0959BD92-CE8D-400D-9F8A-08CDA43FCD3B}" type="pres">
      <dgm:prSet presAssocID="{D59AD402-70DC-42D1-A3C7-A73D7DF4D41A}" presName="text" presStyleLbl="fgAcc0" presStyleIdx="0" presStyleCnt="3">
        <dgm:presLayoutVars>
          <dgm:chPref val="3"/>
        </dgm:presLayoutVars>
      </dgm:prSet>
      <dgm:spPr/>
    </dgm:pt>
    <dgm:pt modelId="{DD601CD0-61F4-4A7D-859D-03E045822B6A}" type="pres">
      <dgm:prSet presAssocID="{D59AD402-70DC-42D1-A3C7-A73D7DF4D41A}" presName="hierChild2" presStyleCnt="0"/>
      <dgm:spPr/>
    </dgm:pt>
    <dgm:pt modelId="{2F7D31FE-37D8-4F8A-91B7-0D845DF41AF6}" type="pres">
      <dgm:prSet presAssocID="{9FEAFDC6-1AED-4037-92D9-EEF433C6B0D0}" presName="hierRoot1" presStyleCnt="0"/>
      <dgm:spPr/>
    </dgm:pt>
    <dgm:pt modelId="{74C51ACE-05E1-48BA-80BC-58854B2AA29C}" type="pres">
      <dgm:prSet presAssocID="{9FEAFDC6-1AED-4037-92D9-EEF433C6B0D0}" presName="composite" presStyleCnt="0"/>
      <dgm:spPr/>
    </dgm:pt>
    <dgm:pt modelId="{67FC1BDF-A20C-417C-9E49-B9AEFBD219E8}" type="pres">
      <dgm:prSet presAssocID="{9FEAFDC6-1AED-4037-92D9-EEF433C6B0D0}" presName="background" presStyleLbl="node0" presStyleIdx="1" presStyleCnt="3"/>
      <dgm:spPr/>
    </dgm:pt>
    <dgm:pt modelId="{2E181165-63E1-4F07-ACD1-8512F836B574}" type="pres">
      <dgm:prSet presAssocID="{9FEAFDC6-1AED-4037-92D9-EEF433C6B0D0}" presName="text" presStyleLbl="fgAcc0" presStyleIdx="1" presStyleCnt="3">
        <dgm:presLayoutVars>
          <dgm:chPref val="3"/>
        </dgm:presLayoutVars>
      </dgm:prSet>
      <dgm:spPr/>
    </dgm:pt>
    <dgm:pt modelId="{C6E13444-4308-46FB-99CA-48E5DDC6E105}" type="pres">
      <dgm:prSet presAssocID="{9FEAFDC6-1AED-4037-92D9-EEF433C6B0D0}" presName="hierChild2" presStyleCnt="0"/>
      <dgm:spPr/>
    </dgm:pt>
    <dgm:pt modelId="{3ACBEBA4-0B37-4970-8C09-100FC6B38A24}" type="pres">
      <dgm:prSet presAssocID="{11D4A249-A55C-44FD-A303-E83D1DA6A291}" presName="Name10" presStyleLbl="parChTrans1D2" presStyleIdx="0" presStyleCnt="2"/>
      <dgm:spPr/>
    </dgm:pt>
    <dgm:pt modelId="{76F40F0D-005E-4572-9FA5-2B4DCA120873}" type="pres">
      <dgm:prSet presAssocID="{4F8BA403-EE3B-48B4-9B59-A809DB0BE58A}" presName="hierRoot2" presStyleCnt="0"/>
      <dgm:spPr/>
    </dgm:pt>
    <dgm:pt modelId="{1CCB7DC5-939F-4496-9A97-99C3E9D9EFA2}" type="pres">
      <dgm:prSet presAssocID="{4F8BA403-EE3B-48B4-9B59-A809DB0BE58A}" presName="composite2" presStyleCnt="0"/>
      <dgm:spPr/>
    </dgm:pt>
    <dgm:pt modelId="{70FE52AA-0A54-41BC-9D19-365DA6FD19B3}" type="pres">
      <dgm:prSet presAssocID="{4F8BA403-EE3B-48B4-9B59-A809DB0BE58A}" presName="background2" presStyleLbl="node2" presStyleIdx="0" presStyleCnt="2"/>
      <dgm:spPr/>
    </dgm:pt>
    <dgm:pt modelId="{FC0AF3F8-4FCE-4834-90F2-1D3D52F89681}" type="pres">
      <dgm:prSet presAssocID="{4F8BA403-EE3B-48B4-9B59-A809DB0BE58A}" presName="text2" presStyleLbl="fgAcc2" presStyleIdx="0" presStyleCnt="2">
        <dgm:presLayoutVars>
          <dgm:chPref val="3"/>
        </dgm:presLayoutVars>
      </dgm:prSet>
      <dgm:spPr/>
    </dgm:pt>
    <dgm:pt modelId="{67E42C99-A22B-4E9A-B55E-3ADC4BC84974}" type="pres">
      <dgm:prSet presAssocID="{4F8BA403-EE3B-48B4-9B59-A809DB0BE58A}" presName="hierChild3" presStyleCnt="0"/>
      <dgm:spPr/>
    </dgm:pt>
    <dgm:pt modelId="{FC9B43AD-B800-4D28-A4C4-678DB9AA82AC}" type="pres">
      <dgm:prSet presAssocID="{B15E76D9-AFF0-43E2-9971-1DD5B7D1EECD}" presName="hierRoot1" presStyleCnt="0"/>
      <dgm:spPr/>
    </dgm:pt>
    <dgm:pt modelId="{607BC5FD-7C45-466D-95DF-44732354FD82}" type="pres">
      <dgm:prSet presAssocID="{B15E76D9-AFF0-43E2-9971-1DD5B7D1EECD}" presName="composite" presStyleCnt="0"/>
      <dgm:spPr/>
    </dgm:pt>
    <dgm:pt modelId="{671240B6-DC23-49E0-AEE7-39F845A91389}" type="pres">
      <dgm:prSet presAssocID="{B15E76D9-AFF0-43E2-9971-1DD5B7D1EECD}" presName="background" presStyleLbl="node0" presStyleIdx="2" presStyleCnt="3"/>
      <dgm:spPr/>
    </dgm:pt>
    <dgm:pt modelId="{B1F1FB05-1FF7-434D-8730-5C9A29CC6FBA}" type="pres">
      <dgm:prSet presAssocID="{B15E76D9-AFF0-43E2-9971-1DD5B7D1EECD}" presName="text" presStyleLbl="fgAcc0" presStyleIdx="2" presStyleCnt="3">
        <dgm:presLayoutVars>
          <dgm:chPref val="3"/>
        </dgm:presLayoutVars>
      </dgm:prSet>
      <dgm:spPr/>
    </dgm:pt>
    <dgm:pt modelId="{BB9B1193-36DB-406C-8707-5876060232DC}" type="pres">
      <dgm:prSet presAssocID="{B15E76D9-AFF0-43E2-9971-1DD5B7D1EECD}" presName="hierChild2" presStyleCnt="0"/>
      <dgm:spPr/>
    </dgm:pt>
    <dgm:pt modelId="{E8F88CC8-BC50-4E17-B8FF-B084D5D4F357}" type="pres">
      <dgm:prSet presAssocID="{7FD9510E-2C76-4EBD-A062-BEADAB3884E7}" presName="Name10" presStyleLbl="parChTrans1D2" presStyleIdx="1" presStyleCnt="2"/>
      <dgm:spPr/>
    </dgm:pt>
    <dgm:pt modelId="{4BB9C179-A7B3-4AEE-96B0-C24B6C23AFF8}" type="pres">
      <dgm:prSet presAssocID="{D3EFC595-1952-4DE6-B856-E44BEB4CF9DF}" presName="hierRoot2" presStyleCnt="0"/>
      <dgm:spPr/>
    </dgm:pt>
    <dgm:pt modelId="{DFB1AB54-432F-4E21-BB52-F0102EF9CE26}" type="pres">
      <dgm:prSet presAssocID="{D3EFC595-1952-4DE6-B856-E44BEB4CF9DF}" presName="composite2" presStyleCnt="0"/>
      <dgm:spPr/>
    </dgm:pt>
    <dgm:pt modelId="{EE83DCEA-0B34-4718-BC3E-0A88455572AA}" type="pres">
      <dgm:prSet presAssocID="{D3EFC595-1952-4DE6-B856-E44BEB4CF9DF}" presName="background2" presStyleLbl="node2" presStyleIdx="1" presStyleCnt="2"/>
      <dgm:spPr/>
    </dgm:pt>
    <dgm:pt modelId="{A9787A50-0319-409D-897A-D7965564DA94}" type="pres">
      <dgm:prSet presAssocID="{D3EFC595-1952-4DE6-B856-E44BEB4CF9DF}" presName="text2" presStyleLbl="fgAcc2" presStyleIdx="1" presStyleCnt="2">
        <dgm:presLayoutVars>
          <dgm:chPref val="3"/>
        </dgm:presLayoutVars>
      </dgm:prSet>
      <dgm:spPr/>
    </dgm:pt>
    <dgm:pt modelId="{AA70C386-B130-484C-BFFD-2804BDB37C5E}" type="pres">
      <dgm:prSet presAssocID="{D3EFC595-1952-4DE6-B856-E44BEB4CF9DF}" presName="hierChild3" presStyleCnt="0"/>
      <dgm:spPr/>
    </dgm:pt>
  </dgm:ptLst>
  <dgm:cxnLst>
    <dgm:cxn modelId="{03EF7B3D-AA20-4548-BA73-95A3B7418B77}" type="presOf" srcId="{1D559B93-B7D2-4BD7-9A91-58D61DED84A9}" destId="{E1B70A01-7782-4D74-B38F-0E43CD46BBA4}" srcOrd="0" destOrd="0" presId="urn:microsoft.com/office/officeart/2005/8/layout/hierarchy1"/>
    <dgm:cxn modelId="{B82D843E-FC6F-4766-8C29-7F5F02A9554D}" type="presOf" srcId="{11D4A249-A55C-44FD-A303-E83D1DA6A291}" destId="{3ACBEBA4-0B37-4970-8C09-100FC6B38A24}" srcOrd="0" destOrd="0" presId="urn:microsoft.com/office/officeart/2005/8/layout/hierarchy1"/>
    <dgm:cxn modelId="{BE05B043-5042-43A3-831D-D17756D46E4B}" srcId="{9FEAFDC6-1AED-4037-92D9-EEF433C6B0D0}" destId="{4F8BA403-EE3B-48B4-9B59-A809DB0BE58A}" srcOrd="0" destOrd="0" parTransId="{11D4A249-A55C-44FD-A303-E83D1DA6A291}" sibTransId="{DAFB03FC-A31C-473E-9E5B-3B4D01A632AA}"/>
    <dgm:cxn modelId="{93CB616B-2471-4E6C-8C62-8862B65DE0C4}" srcId="{B15E76D9-AFF0-43E2-9971-1DD5B7D1EECD}" destId="{D3EFC595-1952-4DE6-B856-E44BEB4CF9DF}" srcOrd="0" destOrd="0" parTransId="{7FD9510E-2C76-4EBD-A062-BEADAB3884E7}" sibTransId="{400055E0-BEF1-4AFC-B840-43D442F532A0}"/>
    <dgm:cxn modelId="{42AFD879-F563-468F-96C3-476953516DCE}" type="presOf" srcId="{9FEAFDC6-1AED-4037-92D9-EEF433C6B0D0}" destId="{2E181165-63E1-4F07-ACD1-8512F836B574}" srcOrd="0" destOrd="0" presId="urn:microsoft.com/office/officeart/2005/8/layout/hierarchy1"/>
    <dgm:cxn modelId="{9C655D81-C0D3-4392-A8D4-C189046F98D4}" type="presOf" srcId="{D59AD402-70DC-42D1-A3C7-A73D7DF4D41A}" destId="{0959BD92-CE8D-400D-9F8A-08CDA43FCD3B}" srcOrd="0" destOrd="0" presId="urn:microsoft.com/office/officeart/2005/8/layout/hierarchy1"/>
    <dgm:cxn modelId="{AC7B5C92-3A8A-494A-A97E-AB2938E9203F}" type="presOf" srcId="{D3EFC595-1952-4DE6-B856-E44BEB4CF9DF}" destId="{A9787A50-0319-409D-897A-D7965564DA94}" srcOrd="0" destOrd="0" presId="urn:microsoft.com/office/officeart/2005/8/layout/hierarchy1"/>
    <dgm:cxn modelId="{7D40D09E-823D-4367-AF47-3BA8731C0BCA}" type="presOf" srcId="{7FD9510E-2C76-4EBD-A062-BEADAB3884E7}" destId="{E8F88CC8-BC50-4E17-B8FF-B084D5D4F357}" srcOrd="0" destOrd="0" presId="urn:microsoft.com/office/officeart/2005/8/layout/hierarchy1"/>
    <dgm:cxn modelId="{E89F64D9-1AA7-4303-B2DE-144A5759B287}" srcId="{1D559B93-B7D2-4BD7-9A91-58D61DED84A9}" destId="{9FEAFDC6-1AED-4037-92D9-EEF433C6B0D0}" srcOrd="1" destOrd="0" parTransId="{B35AC38D-2E2E-457A-A370-8D9BBDD5A7B2}" sibTransId="{278362D0-8181-4014-BA89-608C3C87F4D0}"/>
    <dgm:cxn modelId="{92BF4DDF-ADB1-4DCF-8615-80E4305D1CA1}" srcId="{1D559B93-B7D2-4BD7-9A91-58D61DED84A9}" destId="{D59AD402-70DC-42D1-A3C7-A73D7DF4D41A}" srcOrd="0" destOrd="0" parTransId="{2D76C766-6930-493A-B05A-3564619150BB}" sibTransId="{47EA26EF-77EC-4CCB-AAFF-F01B6C93AE4A}"/>
    <dgm:cxn modelId="{AAFB29E2-A2D7-4EDD-8B12-B70F1522B10B}" srcId="{1D559B93-B7D2-4BD7-9A91-58D61DED84A9}" destId="{B15E76D9-AFF0-43E2-9971-1DD5B7D1EECD}" srcOrd="2" destOrd="0" parTransId="{0C3EA2E7-B50C-46A1-8C1A-97CA1653A2F5}" sibTransId="{77B82419-57A4-41B3-A246-A42C1E711DBE}"/>
    <dgm:cxn modelId="{277804E3-9D22-4BA8-9AA8-CE339DC04ABF}" type="presOf" srcId="{B15E76D9-AFF0-43E2-9971-1DD5B7D1EECD}" destId="{B1F1FB05-1FF7-434D-8730-5C9A29CC6FBA}" srcOrd="0" destOrd="0" presId="urn:microsoft.com/office/officeart/2005/8/layout/hierarchy1"/>
    <dgm:cxn modelId="{A5A75AEA-B5EC-48C9-8705-E9DC060D6337}" type="presOf" srcId="{4F8BA403-EE3B-48B4-9B59-A809DB0BE58A}" destId="{FC0AF3F8-4FCE-4834-90F2-1D3D52F89681}" srcOrd="0" destOrd="0" presId="urn:microsoft.com/office/officeart/2005/8/layout/hierarchy1"/>
    <dgm:cxn modelId="{57E3B90D-2D4A-45D9-8151-B48371498FE2}" type="presParOf" srcId="{E1B70A01-7782-4D74-B38F-0E43CD46BBA4}" destId="{0D44C36A-E595-45D4-803D-FEB173DA6F59}" srcOrd="0" destOrd="0" presId="urn:microsoft.com/office/officeart/2005/8/layout/hierarchy1"/>
    <dgm:cxn modelId="{398A2A97-0EA1-4420-AD69-9A80D0590A1F}" type="presParOf" srcId="{0D44C36A-E595-45D4-803D-FEB173DA6F59}" destId="{9D25D577-98F9-4720-9BFB-53457D3E9E81}" srcOrd="0" destOrd="0" presId="urn:microsoft.com/office/officeart/2005/8/layout/hierarchy1"/>
    <dgm:cxn modelId="{00A86EDB-C148-4C15-8E06-9798AE536CF1}" type="presParOf" srcId="{9D25D577-98F9-4720-9BFB-53457D3E9E81}" destId="{EDA5A6F4-36DB-4F24-8459-5B4D6613CBEC}" srcOrd="0" destOrd="0" presId="urn:microsoft.com/office/officeart/2005/8/layout/hierarchy1"/>
    <dgm:cxn modelId="{DD725D5C-5F0E-487B-8026-75FEF243D057}" type="presParOf" srcId="{9D25D577-98F9-4720-9BFB-53457D3E9E81}" destId="{0959BD92-CE8D-400D-9F8A-08CDA43FCD3B}" srcOrd="1" destOrd="0" presId="urn:microsoft.com/office/officeart/2005/8/layout/hierarchy1"/>
    <dgm:cxn modelId="{57ABAEEE-E6E6-47CF-B1B4-293F4C59999A}" type="presParOf" srcId="{0D44C36A-E595-45D4-803D-FEB173DA6F59}" destId="{DD601CD0-61F4-4A7D-859D-03E045822B6A}" srcOrd="1" destOrd="0" presId="urn:microsoft.com/office/officeart/2005/8/layout/hierarchy1"/>
    <dgm:cxn modelId="{C7CDA893-2896-4647-8B92-CEA0A0FD55C6}" type="presParOf" srcId="{E1B70A01-7782-4D74-B38F-0E43CD46BBA4}" destId="{2F7D31FE-37D8-4F8A-91B7-0D845DF41AF6}" srcOrd="1" destOrd="0" presId="urn:microsoft.com/office/officeart/2005/8/layout/hierarchy1"/>
    <dgm:cxn modelId="{B2CF14EF-A8FF-4F42-8A27-E2FE42D0D4DB}" type="presParOf" srcId="{2F7D31FE-37D8-4F8A-91B7-0D845DF41AF6}" destId="{74C51ACE-05E1-48BA-80BC-58854B2AA29C}" srcOrd="0" destOrd="0" presId="urn:microsoft.com/office/officeart/2005/8/layout/hierarchy1"/>
    <dgm:cxn modelId="{88F2E0D7-5596-4514-A649-B26944A2113C}" type="presParOf" srcId="{74C51ACE-05E1-48BA-80BC-58854B2AA29C}" destId="{67FC1BDF-A20C-417C-9E49-B9AEFBD219E8}" srcOrd="0" destOrd="0" presId="urn:microsoft.com/office/officeart/2005/8/layout/hierarchy1"/>
    <dgm:cxn modelId="{D348818F-62A3-4999-9DB5-B5530B653752}" type="presParOf" srcId="{74C51ACE-05E1-48BA-80BC-58854B2AA29C}" destId="{2E181165-63E1-4F07-ACD1-8512F836B574}" srcOrd="1" destOrd="0" presId="urn:microsoft.com/office/officeart/2005/8/layout/hierarchy1"/>
    <dgm:cxn modelId="{0DCFE4AE-C2AE-4955-BC38-D6DD53314E60}" type="presParOf" srcId="{2F7D31FE-37D8-4F8A-91B7-0D845DF41AF6}" destId="{C6E13444-4308-46FB-99CA-48E5DDC6E105}" srcOrd="1" destOrd="0" presId="urn:microsoft.com/office/officeart/2005/8/layout/hierarchy1"/>
    <dgm:cxn modelId="{6C6E9BAE-D06E-40F2-B1BD-3AAB029747DF}" type="presParOf" srcId="{C6E13444-4308-46FB-99CA-48E5DDC6E105}" destId="{3ACBEBA4-0B37-4970-8C09-100FC6B38A24}" srcOrd="0" destOrd="0" presId="urn:microsoft.com/office/officeart/2005/8/layout/hierarchy1"/>
    <dgm:cxn modelId="{ED06A496-DFE5-4D8E-BDF7-21EB999B3BFB}" type="presParOf" srcId="{C6E13444-4308-46FB-99CA-48E5DDC6E105}" destId="{76F40F0D-005E-4572-9FA5-2B4DCA120873}" srcOrd="1" destOrd="0" presId="urn:microsoft.com/office/officeart/2005/8/layout/hierarchy1"/>
    <dgm:cxn modelId="{9FEE9BC6-29BD-4F4B-9D12-53D838919C85}" type="presParOf" srcId="{76F40F0D-005E-4572-9FA5-2B4DCA120873}" destId="{1CCB7DC5-939F-4496-9A97-99C3E9D9EFA2}" srcOrd="0" destOrd="0" presId="urn:microsoft.com/office/officeart/2005/8/layout/hierarchy1"/>
    <dgm:cxn modelId="{6B7B3A7F-76F0-46FC-99A6-BD7A73DBBB9E}" type="presParOf" srcId="{1CCB7DC5-939F-4496-9A97-99C3E9D9EFA2}" destId="{70FE52AA-0A54-41BC-9D19-365DA6FD19B3}" srcOrd="0" destOrd="0" presId="urn:microsoft.com/office/officeart/2005/8/layout/hierarchy1"/>
    <dgm:cxn modelId="{811AFEF5-4C92-48C3-A9C2-E2BA0A024E65}" type="presParOf" srcId="{1CCB7DC5-939F-4496-9A97-99C3E9D9EFA2}" destId="{FC0AF3F8-4FCE-4834-90F2-1D3D52F89681}" srcOrd="1" destOrd="0" presId="urn:microsoft.com/office/officeart/2005/8/layout/hierarchy1"/>
    <dgm:cxn modelId="{22356542-CC6D-4889-8C0A-A80B5DD7C569}" type="presParOf" srcId="{76F40F0D-005E-4572-9FA5-2B4DCA120873}" destId="{67E42C99-A22B-4E9A-B55E-3ADC4BC84974}" srcOrd="1" destOrd="0" presId="urn:microsoft.com/office/officeart/2005/8/layout/hierarchy1"/>
    <dgm:cxn modelId="{28E92209-E5D6-4C53-AA47-9F393203F7A4}" type="presParOf" srcId="{E1B70A01-7782-4D74-B38F-0E43CD46BBA4}" destId="{FC9B43AD-B800-4D28-A4C4-678DB9AA82AC}" srcOrd="2" destOrd="0" presId="urn:microsoft.com/office/officeart/2005/8/layout/hierarchy1"/>
    <dgm:cxn modelId="{25FBE99A-0FF5-4F26-88A9-8EA0773707EA}" type="presParOf" srcId="{FC9B43AD-B800-4D28-A4C4-678DB9AA82AC}" destId="{607BC5FD-7C45-466D-95DF-44732354FD82}" srcOrd="0" destOrd="0" presId="urn:microsoft.com/office/officeart/2005/8/layout/hierarchy1"/>
    <dgm:cxn modelId="{4BBAD666-09A1-4BA1-BB8E-2F15AB71C8FF}" type="presParOf" srcId="{607BC5FD-7C45-466D-95DF-44732354FD82}" destId="{671240B6-DC23-49E0-AEE7-39F845A91389}" srcOrd="0" destOrd="0" presId="urn:microsoft.com/office/officeart/2005/8/layout/hierarchy1"/>
    <dgm:cxn modelId="{783E5276-8DBC-41FF-B602-AF8001EF8177}" type="presParOf" srcId="{607BC5FD-7C45-466D-95DF-44732354FD82}" destId="{B1F1FB05-1FF7-434D-8730-5C9A29CC6FBA}" srcOrd="1" destOrd="0" presId="urn:microsoft.com/office/officeart/2005/8/layout/hierarchy1"/>
    <dgm:cxn modelId="{3FB91E74-0D54-4B5C-91B8-64DBDCEE06C3}" type="presParOf" srcId="{FC9B43AD-B800-4D28-A4C4-678DB9AA82AC}" destId="{BB9B1193-36DB-406C-8707-5876060232DC}" srcOrd="1" destOrd="0" presId="urn:microsoft.com/office/officeart/2005/8/layout/hierarchy1"/>
    <dgm:cxn modelId="{56D9339B-B061-49D8-A952-7A9A55AE7151}" type="presParOf" srcId="{BB9B1193-36DB-406C-8707-5876060232DC}" destId="{E8F88CC8-BC50-4E17-B8FF-B084D5D4F357}" srcOrd="0" destOrd="0" presId="urn:microsoft.com/office/officeart/2005/8/layout/hierarchy1"/>
    <dgm:cxn modelId="{706F0618-552C-442D-8301-19C3F98E085F}" type="presParOf" srcId="{BB9B1193-36DB-406C-8707-5876060232DC}" destId="{4BB9C179-A7B3-4AEE-96B0-C24B6C23AFF8}" srcOrd="1" destOrd="0" presId="urn:microsoft.com/office/officeart/2005/8/layout/hierarchy1"/>
    <dgm:cxn modelId="{B22F52B5-8FBE-440C-AFFD-7F24B02ECCD9}" type="presParOf" srcId="{4BB9C179-A7B3-4AEE-96B0-C24B6C23AFF8}" destId="{DFB1AB54-432F-4E21-BB52-F0102EF9CE26}" srcOrd="0" destOrd="0" presId="urn:microsoft.com/office/officeart/2005/8/layout/hierarchy1"/>
    <dgm:cxn modelId="{1C084F3B-8749-4EC0-B204-0C6703C4970B}" type="presParOf" srcId="{DFB1AB54-432F-4E21-BB52-F0102EF9CE26}" destId="{EE83DCEA-0B34-4718-BC3E-0A88455572AA}" srcOrd="0" destOrd="0" presId="urn:microsoft.com/office/officeart/2005/8/layout/hierarchy1"/>
    <dgm:cxn modelId="{797799DF-0E67-4CD8-8295-EDF124C3223F}" type="presParOf" srcId="{DFB1AB54-432F-4E21-BB52-F0102EF9CE26}" destId="{A9787A50-0319-409D-897A-D7965564DA94}" srcOrd="1" destOrd="0" presId="urn:microsoft.com/office/officeart/2005/8/layout/hierarchy1"/>
    <dgm:cxn modelId="{5756BBB8-F69D-4634-842C-947F8CD8D133}" type="presParOf" srcId="{4BB9C179-A7B3-4AEE-96B0-C24B6C23AFF8}" destId="{AA70C386-B130-484C-BFFD-2804BDB37C5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358701-B34D-4AF3-A38B-9D590869EF9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35703F7-0575-4004-9D1A-029F3B47246C}">
      <dgm:prSet phldrT="[Текст]"/>
      <dgm:spPr/>
      <dgm:t>
        <a:bodyPr/>
        <a:lstStyle/>
        <a:p>
          <a:r>
            <a:rPr lang="en-US" dirty="0" err="1"/>
            <a:t>IShape</a:t>
          </a:r>
          <a:endParaRPr lang="ru-RU" dirty="0"/>
        </a:p>
      </dgm:t>
    </dgm:pt>
    <dgm:pt modelId="{3ED52968-DBBA-45A8-A4C5-F288FF7B71D4}" type="parTrans" cxnId="{B4280ACB-55DB-4F45-89FE-19EDE8DA3087}">
      <dgm:prSet/>
      <dgm:spPr/>
      <dgm:t>
        <a:bodyPr/>
        <a:lstStyle/>
        <a:p>
          <a:endParaRPr lang="ru-RU"/>
        </a:p>
      </dgm:t>
    </dgm:pt>
    <dgm:pt modelId="{AE3E5CE3-8961-4FED-BEFA-75F7F18F623E}" type="sibTrans" cxnId="{B4280ACB-55DB-4F45-89FE-19EDE8DA3087}">
      <dgm:prSet/>
      <dgm:spPr/>
      <dgm:t>
        <a:bodyPr/>
        <a:lstStyle/>
        <a:p>
          <a:endParaRPr lang="ru-RU"/>
        </a:p>
      </dgm:t>
    </dgm:pt>
    <dgm:pt modelId="{272B7FF4-852C-41BF-881F-1DCE9BE9B5CE}">
      <dgm:prSet phldrT="[Текст]"/>
      <dgm:spPr/>
      <dgm:t>
        <a:bodyPr/>
        <a:lstStyle/>
        <a:p>
          <a:r>
            <a:rPr lang="en-US" dirty="0" err="1"/>
            <a:t>IRectangle</a:t>
          </a:r>
          <a:endParaRPr lang="ru-RU" dirty="0"/>
        </a:p>
      </dgm:t>
    </dgm:pt>
    <dgm:pt modelId="{18F69BD6-F453-4D4D-B19F-1B1AA602036D}" type="parTrans" cxnId="{5BD7FA6D-2921-4481-9E32-C67F149454ED}">
      <dgm:prSet/>
      <dgm:spPr/>
      <dgm:t>
        <a:bodyPr/>
        <a:lstStyle/>
        <a:p>
          <a:endParaRPr lang="ru-RU"/>
        </a:p>
      </dgm:t>
    </dgm:pt>
    <dgm:pt modelId="{0CEFA525-3417-4388-9E25-27B95A61B1DF}" type="sibTrans" cxnId="{5BD7FA6D-2921-4481-9E32-C67F149454ED}">
      <dgm:prSet/>
      <dgm:spPr/>
      <dgm:t>
        <a:bodyPr/>
        <a:lstStyle/>
        <a:p>
          <a:endParaRPr lang="ru-RU"/>
        </a:p>
      </dgm:t>
    </dgm:pt>
    <dgm:pt modelId="{D1886807-E129-4ABB-8353-8B526BE7532B}">
      <dgm:prSet phldrT="[Текст]"/>
      <dgm:spPr/>
      <dgm:t>
        <a:bodyPr/>
        <a:lstStyle/>
        <a:p>
          <a:r>
            <a:rPr lang="en-US" dirty="0" err="1"/>
            <a:t>ICircle</a:t>
          </a:r>
          <a:endParaRPr lang="ru-RU" dirty="0"/>
        </a:p>
      </dgm:t>
    </dgm:pt>
    <dgm:pt modelId="{9F3990DA-149F-460A-BEB8-52BFF239A6D2}" type="parTrans" cxnId="{CEEDFF04-0161-408E-9E39-B829987F1FDA}">
      <dgm:prSet/>
      <dgm:spPr/>
      <dgm:t>
        <a:bodyPr/>
        <a:lstStyle/>
        <a:p>
          <a:endParaRPr lang="ru-RU"/>
        </a:p>
      </dgm:t>
    </dgm:pt>
    <dgm:pt modelId="{6E3A6F55-1802-42A3-9188-65C84F1623D1}" type="sibTrans" cxnId="{CEEDFF04-0161-408E-9E39-B829987F1FDA}">
      <dgm:prSet/>
      <dgm:spPr/>
      <dgm:t>
        <a:bodyPr/>
        <a:lstStyle/>
        <a:p>
          <a:endParaRPr lang="ru-RU"/>
        </a:p>
      </dgm:t>
    </dgm:pt>
    <dgm:pt modelId="{BA7CCE4F-7BF1-4D1C-8FCC-107138D18B0A}">
      <dgm:prSet phldrT="[Текст]"/>
      <dgm:spPr/>
      <dgm:t>
        <a:bodyPr/>
        <a:lstStyle/>
        <a:p>
          <a:r>
            <a:rPr lang="en-US" dirty="0" err="1"/>
            <a:t>CRectangle</a:t>
          </a:r>
          <a:endParaRPr lang="ru-RU" dirty="0"/>
        </a:p>
      </dgm:t>
    </dgm:pt>
    <dgm:pt modelId="{7CD642F4-6D2E-47E0-91C8-7A6CC09AA99B}" type="parTrans" cxnId="{7ADEC7E2-B8B6-48CC-AA59-136A87344ED0}">
      <dgm:prSet/>
      <dgm:spPr/>
      <dgm:t>
        <a:bodyPr/>
        <a:lstStyle/>
        <a:p>
          <a:endParaRPr lang="ru-RU"/>
        </a:p>
      </dgm:t>
    </dgm:pt>
    <dgm:pt modelId="{C02C69A4-2086-4A55-B2F8-733659DEC5C8}" type="sibTrans" cxnId="{7ADEC7E2-B8B6-48CC-AA59-136A87344ED0}">
      <dgm:prSet/>
      <dgm:spPr/>
      <dgm:t>
        <a:bodyPr/>
        <a:lstStyle/>
        <a:p>
          <a:endParaRPr lang="ru-RU"/>
        </a:p>
      </dgm:t>
    </dgm:pt>
    <dgm:pt modelId="{6CD13A13-393F-4EBA-B6AD-2E62CB3574BE}">
      <dgm:prSet phldrT="[Текст]"/>
      <dgm:spPr/>
      <dgm:t>
        <a:bodyPr/>
        <a:lstStyle/>
        <a:p>
          <a:r>
            <a:rPr lang="en-US" dirty="0" err="1"/>
            <a:t>CCircle</a:t>
          </a:r>
          <a:endParaRPr lang="ru-RU" dirty="0"/>
        </a:p>
      </dgm:t>
    </dgm:pt>
    <dgm:pt modelId="{D9A851B6-05A4-4A45-A044-3EB487ABC9D6}" type="parTrans" cxnId="{BBBDA08A-0582-4E77-93E9-372DA90B428D}">
      <dgm:prSet/>
      <dgm:spPr/>
      <dgm:t>
        <a:bodyPr/>
        <a:lstStyle/>
        <a:p>
          <a:endParaRPr lang="ru-RU"/>
        </a:p>
      </dgm:t>
    </dgm:pt>
    <dgm:pt modelId="{62B8A0FD-2F1A-4409-A184-88FB949C9215}" type="sibTrans" cxnId="{BBBDA08A-0582-4E77-93E9-372DA90B428D}">
      <dgm:prSet/>
      <dgm:spPr/>
      <dgm:t>
        <a:bodyPr/>
        <a:lstStyle/>
        <a:p>
          <a:endParaRPr lang="ru-RU"/>
        </a:p>
      </dgm:t>
    </dgm:pt>
    <dgm:pt modelId="{B4415200-9A31-416F-BF4E-AFDB33F1C844}" type="pres">
      <dgm:prSet presAssocID="{D4358701-B34D-4AF3-A38B-9D590869EF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EAD1EC0-FA99-475A-8A25-302BFAA48BA3}" type="pres">
      <dgm:prSet presAssocID="{C35703F7-0575-4004-9D1A-029F3B47246C}" presName="hierRoot1" presStyleCnt="0"/>
      <dgm:spPr/>
    </dgm:pt>
    <dgm:pt modelId="{E8DD389A-BB67-4690-A27C-775F7C308E70}" type="pres">
      <dgm:prSet presAssocID="{C35703F7-0575-4004-9D1A-029F3B47246C}" presName="composite" presStyleCnt="0"/>
      <dgm:spPr/>
    </dgm:pt>
    <dgm:pt modelId="{C945B909-2E5E-426B-8CED-D83467E61ED2}" type="pres">
      <dgm:prSet presAssocID="{C35703F7-0575-4004-9D1A-029F3B47246C}" presName="background" presStyleLbl="node0" presStyleIdx="0" presStyleCnt="1"/>
      <dgm:spPr/>
    </dgm:pt>
    <dgm:pt modelId="{C67AEEB4-C41C-4AD4-B132-752258DA248A}" type="pres">
      <dgm:prSet presAssocID="{C35703F7-0575-4004-9D1A-029F3B47246C}" presName="text" presStyleLbl="fgAcc0" presStyleIdx="0" presStyleCnt="1">
        <dgm:presLayoutVars>
          <dgm:chPref val="3"/>
        </dgm:presLayoutVars>
      </dgm:prSet>
      <dgm:spPr/>
    </dgm:pt>
    <dgm:pt modelId="{786167E8-30BE-4C81-87AC-EF96CED59D9E}" type="pres">
      <dgm:prSet presAssocID="{C35703F7-0575-4004-9D1A-029F3B47246C}" presName="hierChild2" presStyleCnt="0"/>
      <dgm:spPr/>
    </dgm:pt>
    <dgm:pt modelId="{3539EA19-7A85-430A-B4CD-82090A26E693}" type="pres">
      <dgm:prSet presAssocID="{18F69BD6-F453-4D4D-B19F-1B1AA602036D}" presName="Name10" presStyleLbl="parChTrans1D2" presStyleIdx="0" presStyleCnt="2"/>
      <dgm:spPr/>
    </dgm:pt>
    <dgm:pt modelId="{F927F5AA-C318-4369-9B46-CC5E2A5D75AB}" type="pres">
      <dgm:prSet presAssocID="{272B7FF4-852C-41BF-881F-1DCE9BE9B5CE}" presName="hierRoot2" presStyleCnt="0"/>
      <dgm:spPr/>
    </dgm:pt>
    <dgm:pt modelId="{F8C6C817-1EEC-4A5E-9954-647A19F0A03E}" type="pres">
      <dgm:prSet presAssocID="{272B7FF4-852C-41BF-881F-1DCE9BE9B5CE}" presName="composite2" presStyleCnt="0"/>
      <dgm:spPr/>
    </dgm:pt>
    <dgm:pt modelId="{4894BFB9-8E6D-4042-9280-854B59B28B73}" type="pres">
      <dgm:prSet presAssocID="{272B7FF4-852C-41BF-881F-1DCE9BE9B5CE}" presName="background2" presStyleLbl="node2" presStyleIdx="0" presStyleCnt="2"/>
      <dgm:spPr/>
    </dgm:pt>
    <dgm:pt modelId="{2535CB1D-B21C-46C2-99CD-A999D6370E1A}" type="pres">
      <dgm:prSet presAssocID="{272B7FF4-852C-41BF-881F-1DCE9BE9B5CE}" presName="text2" presStyleLbl="fgAcc2" presStyleIdx="0" presStyleCnt="2">
        <dgm:presLayoutVars>
          <dgm:chPref val="3"/>
        </dgm:presLayoutVars>
      </dgm:prSet>
      <dgm:spPr/>
    </dgm:pt>
    <dgm:pt modelId="{AFB5DCBA-95BF-4F3E-9F4C-974956B96A6A}" type="pres">
      <dgm:prSet presAssocID="{272B7FF4-852C-41BF-881F-1DCE9BE9B5CE}" presName="hierChild3" presStyleCnt="0"/>
      <dgm:spPr/>
    </dgm:pt>
    <dgm:pt modelId="{047FBFB8-805A-40D0-8B8F-0C93EEF77527}" type="pres">
      <dgm:prSet presAssocID="{7CD642F4-6D2E-47E0-91C8-7A6CC09AA99B}" presName="Name17" presStyleLbl="parChTrans1D3" presStyleIdx="0" presStyleCnt="2"/>
      <dgm:spPr/>
    </dgm:pt>
    <dgm:pt modelId="{6FA33E4E-92C0-41EA-AE64-0FD6AB1582AB}" type="pres">
      <dgm:prSet presAssocID="{BA7CCE4F-7BF1-4D1C-8FCC-107138D18B0A}" presName="hierRoot3" presStyleCnt="0"/>
      <dgm:spPr/>
    </dgm:pt>
    <dgm:pt modelId="{C958F5B5-0021-45EE-9FDA-E7FEC21380CB}" type="pres">
      <dgm:prSet presAssocID="{BA7CCE4F-7BF1-4D1C-8FCC-107138D18B0A}" presName="composite3" presStyleCnt="0"/>
      <dgm:spPr/>
    </dgm:pt>
    <dgm:pt modelId="{83471DAB-984A-4FDC-BFC2-9E7827AF7C11}" type="pres">
      <dgm:prSet presAssocID="{BA7CCE4F-7BF1-4D1C-8FCC-107138D18B0A}" presName="background3" presStyleLbl="node3" presStyleIdx="0" presStyleCnt="2"/>
      <dgm:spPr/>
    </dgm:pt>
    <dgm:pt modelId="{814E9A1B-354D-48C9-8159-9A0F76BC1AA5}" type="pres">
      <dgm:prSet presAssocID="{BA7CCE4F-7BF1-4D1C-8FCC-107138D18B0A}" presName="text3" presStyleLbl="fgAcc3" presStyleIdx="0" presStyleCnt="2">
        <dgm:presLayoutVars>
          <dgm:chPref val="3"/>
        </dgm:presLayoutVars>
      </dgm:prSet>
      <dgm:spPr/>
    </dgm:pt>
    <dgm:pt modelId="{1AD92979-9109-4CF0-894C-294112A65D46}" type="pres">
      <dgm:prSet presAssocID="{BA7CCE4F-7BF1-4D1C-8FCC-107138D18B0A}" presName="hierChild4" presStyleCnt="0"/>
      <dgm:spPr/>
    </dgm:pt>
    <dgm:pt modelId="{D2BD6CA6-E700-43E1-997B-99E033BE0A68}" type="pres">
      <dgm:prSet presAssocID="{9F3990DA-149F-460A-BEB8-52BFF239A6D2}" presName="Name10" presStyleLbl="parChTrans1D2" presStyleIdx="1" presStyleCnt="2"/>
      <dgm:spPr/>
    </dgm:pt>
    <dgm:pt modelId="{F747E223-0799-4B9D-9D3D-BEEF365F92E1}" type="pres">
      <dgm:prSet presAssocID="{D1886807-E129-4ABB-8353-8B526BE7532B}" presName="hierRoot2" presStyleCnt="0"/>
      <dgm:spPr/>
    </dgm:pt>
    <dgm:pt modelId="{AC8405BE-F920-4C04-9183-27E54D1A2F71}" type="pres">
      <dgm:prSet presAssocID="{D1886807-E129-4ABB-8353-8B526BE7532B}" presName="composite2" presStyleCnt="0"/>
      <dgm:spPr/>
    </dgm:pt>
    <dgm:pt modelId="{7A33DAAE-A249-4CFD-96D6-1650940B8FFD}" type="pres">
      <dgm:prSet presAssocID="{D1886807-E129-4ABB-8353-8B526BE7532B}" presName="background2" presStyleLbl="node2" presStyleIdx="1" presStyleCnt="2"/>
      <dgm:spPr/>
    </dgm:pt>
    <dgm:pt modelId="{5CAC216B-31BB-4B00-9528-42698BC079B7}" type="pres">
      <dgm:prSet presAssocID="{D1886807-E129-4ABB-8353-8B526BE7532B}" presName="text2" presStyleLbl="fgAcc2" presStyleIdx="1" presStyleCnt="2">
        <dgm:presLayoutVars>
          <dgm:chPref val="3"/>
        </dgm:presLayoutVars>
      </dgm:prSet>
      <dgm:spPr/>
    </dgm:pt>
    <dgm:pt modelId="{87D3FE1A-D67C-424B-ADE2-8BC694D04CA1}" type="pres">
      <dgm:prSet presAssocID="{D1886807-E129-4ABB-8353-8B526BE7532B}" presName="hierChild3" presStyleCnt="0"/>
      <dgm:spPr/>
    </dgm:pt>
    <dgm:pt modelId="{3D3856C1-2283-4DDC-82B4-2DE481751CA2}" type="pres">
      <dgm:prSet presAssocID="{D9A851B6-05A4-4A45-A044-3EB487ABC9D6}" presName="Name17" presStyleLbl="parChTrans1D3" presStyleIdx="1" presStyleCnt="2"/>
      <dgm:spPr/>
    </dgm:pt>
    <dgm:pt modelId="{EC2A112E-07E6-485D-9967-CC96B1A2EC66}" type="pres">
      <dgm:prSet presAssocID="{6CD13A13-393F-4EBA-B6AD-2E62CB3574BE}" presName="hierRoot3" presStyleCnt="0"/>
      <dgm:spPr/>
    </dgm:pt>
    <dgm:pt modelId="{CD0CA0FD-51F8-411E-AB04-0C4B6CF11761}" type="pres">
      <dgm:prSet presAssocID="{6CD13A13-393F-4EBA-B6AD-2E62CB3574BE}" presName="composite3" presStyleCnt="0"/>
      <dgm:spPr/>
    </dgm:pt>
    <dgm:pt modelId="{2E1D51F5-B89F-48EC-A62D-5CE850830652}" type="pres">
      <dgm:prSet presAssocID="{6CD13A13-393F-4EBA-B6AD-2E62CB3574BE}" presName="background3" presStyleLbl="node3" presStyleIdx="1" presStyleCnt="2"/>
      <dgm:spPr/>
    </dgm:pt>
    <dgm:pt modelId="{7A0259A8-C254-4681-AF1B-51FD2DB36DAC}" type="pres">
      <dgm:prSet presAssocID="{6CD13A13-393F-4EBA-B6AD-2E62CB3574BE}" presName="text3" presStyleLbl="fgAcc3" presStyleIdx="1" presStyleCnt="2">
        <dgm:presLayoutVars>
          <dgm:chPref val="3"/>
        </dgm:presLayoutVars>
      </dgm:prSet>
      <dgm:spPr/>
    </dgm:pt>
    <dgm:pt modelId="{12FCCFEB-FA40-4A72-919E-3636D956C485}" type="pres">
      <dgm:prSet presAssocID="{6CD13A13-393F-4EBA-B6AD-2E62CB3574BE}" presName="hierChild4" presStyleCnt="0"/>
      <dgm:spPr/>
    </dgm:pt>
  </dgm:ptLst>
  <dgm:cxnLst>
    <dgm:cxn modelId="{CEEDFF04-0161-408E-9E39-B829987F1FDA}" srcId="{C35703F7-0575-4004-9D1A-029F3B47246C}" destId="{D1886807-E129-4ABB-8353-8B526BE7532B}" srcOrd="1" destOrd="0" parTransId="{9F3990DA-149F-460A-BEB8-52BFF239A6D2}" sibTransId="{6E3A6F55-1802-42A3-9188-65C84F1623D1}"/>
    <dgm:cxn modelId="{69E6A618-E6DC-4D74-BC1B-87CB8137A63D}" type="presOf" srcId="{D4358701-B34D-4AF3-A38B-9D590869EF95}" destId="{B4415200-9A31-416F-BF4E-AFDB33F1C844}" srcOrd="0" destOrd="0" presId="urn:microsoft.com/office/officeart/2005/8/layout/hierarchy1"/>
    <dgm:cxn modelId="{6C17F327-E99C-4727-A3DD-2EF305CBB338}" type="presOf" srcId="{D9A851B6-05A4-4A45-A044-3EB487ABC9D6}" destId="{3D3856C1-2283-4DDC-82B4-2DE481751CA2}" srcOrd="0" destOrd="0" presId="urn:microsoft.com/office/officeart/2005/8/layout/hierarchy1"/>
    <dgm:cxn modelId="{2509DC3D-C241-443D-A943-391794B84CA1}" type="presOf" srcId="{272B7FF4-852C-41BF-881F-1DCE9BE9B5CE}" destId="{2535CB1D-B21C-46C2-99CD-A999D6370E1A}" srcOrd="0" destOrd="0" presId="urn:microsoft.com/office/officeart/2005/8/layout/hierarchy1"/>
    <dgm:cxn modelId="{5BD7FA6D-2921-4481-9E32-C67F149454ED}" srcId="{C35703F7-0575-4004-9D1A-029F3B47246C}" destId="{272B7FF4-852C-41BF-881F-1DCE9BE9B5CE}" srcOrd="0" destOrd="0" parTransId="{18F69BD6-F453-4D4D-B19F-1B1AA602036D}" sibTransId="{0CEFA525-3417-4388-9E25-27B95A61B1DF}"/>
    <dgm:cxn modelId="{ACDAD670-F270-4C6D-9FCB-E0F668CCA75A}" type="presOf" srcId="{C35703F7-0575-4004-9D1A-029F3B47246C}" destId="{C67AEEB4-C41C-4AD4-B132-752258DA248A}" srcOrd="0" destOrd="0" presId="urn:microsoft.com/office/officeart/2005/8/layout/hierarchy1"/>
    <dgm:cxn modelId="{6F35DC75-FC97-4995-B699-8F023F519CE9}" type="presOf" srcId="{9F3990DA-149F-460A-BEB8-52BFF239A6D2}" destId="{D2BD6CA6-E700-43E1-997B-99E033BE0A68}" srcOrd="0" destOrd="0" presId="urn:microsoft.com/office/officeart/2005/8/layout/hierarchy1"/>
    <dgm:cxn modelId="{DE9A9E56-9B4E-4EA6-BF5C-F169FB29863B}" type="presOf" srcId="{18F69BD6-F453-4D4D-B19F-1B1AA602036D}" destId="{3539EA19-7A85-430A-B4CD-82090A26E693}" srcOrd="0" destOrd="0" presId="urn:microsoft.com/office/officeart/2005/8/layout/hierarchy1"/>
    <dgm:cxn modelId="{4A46207E-1C99-40AD-BFC1-B0978266A7F6}" type="presOf" srcId="{7CD642F4-6D2E-47E0-91C8-7A6CC09AA99B}" destId="{047FBFB8-805A-40D0-8B8F-0C93EEF77527}" srcOrd="0" destOrd="0" presId="urn:microsoft.com/office/officeart/2005/8/layout/hierarchy1"/>
    <dgm:cxn modelId="{BBBDA08A-0582-4E77-93E9-372DA90B428D}" srcId="{D1886807-E129-4ABB-8353-8B526BE7532B}" destId="{6CD13A13-393F-4EBA-B6AD-2E62CB3574BE}" srcOrd="0" destOrd="0" parTransId="{D9A851B6-05A4-4A45-A044-3EB487ABC9D6}" sibTransId="{62B8A0FD-2F1A-4409-A184-88FB949C9215}"/>
    <dgm:cxn modelId="{260E608F-C074-4034-9B24-2C8FA4EEC908}" type="presOf" srcId="{BA7CCE4F-7BF1-4D1C-8FCC-107138D18B0A}" destId="{814E9A1B-354D-48C9-8159-9A0F76BC1AA5}" srcOrd="0" destOrd="0" presId="urn:microsoft.com/office/officeart/2005/8/layout/hierarchy1"/>
    <dgm:cxn modelId="{740D239E-13A3-48C3-B3CB-5EC8887779CB}" type="presOf" srcId="{6CD13A13-393F-4EBA-B6AD-2E62CB3574BE}" destId="{7A0259A8-C254-4681-AF1B-51FD2DB36DAC}" srcOrd="0" destOrd="0" presId="urn:microsoft.com/office/officeart/2005/8/layout/hierarchy1"/>
    <dgm:cxn modelId="{CBF732C8-7C53-4953-BC47-129C22F8856C}" type="presOf" srcId="{D1886807-E129-4ABB-8353-8B526BE7532B}" destId="{5CAC216B-31BB-4B00-9528-42698BC079B7}" srcOrd="0" destOrd="0" presId="urn:microsoft.com/office/officeart/2005/8/layout/hierarchy1"/>
    <dgm:cxn modelId="{B4280ACB-55DB-4F45-89FE-19EDE8DA3087}" srcId="{D4358701-B34D-4AF3-A38B-9D590869EF95}" destId="{C35703F7-0575-4004-9D1A-029F3B47246C}" srcOrd="0" destOrd="0" parTransId="{3ED52968-DBBA-45A8-A4C5-F288FF7B71D4}" sibTransId="{AE3E5CE3-8961-4FED-BEFA-75F7F18F623E}"/>
    <dgm:cxn modelId="{7ADEC7E2-B8B6-48CC-AA59-136A87344ED0}" srcId="{272B7FF4-852C-41BF-881F-1DCE9BE9B5CE}" destId="{BA7CCE4F-7BF1-4D1C-8FCC-107138D18B0A}" srcOrd="0" destOrd="0" parTransId="{7CD642F4-6D2E-47E0-91C8-7A6CC09AA99B}" sibTransId="{C02C69A4-2086-4A55-B2F8-733659DEC5C8}"/>
    <dgm:cxn modelId="{6459259E-EE12-48FC-89FF-177D7F2EE847}" type="presParOf" srcId="{B4415200-9A31-416F-BF4E-AFDB33F1C844}" destId="{4EAD1EC0-FA99-475A-8A25-302BFAA48BA3}" srcOrd="0" destOrd="0" presId="urn:microsoft.com/office/officeart/2005/8/layout/hierarchy1"/>
    <dgm:cxn modelId="{7D17ECB9-748B-4227-94FA-2B918CDFFDB7}" type="presParOf" srcId="{4EAD1EC0-FA99-475A-8A25-302BFAA48BA3}" destId="{E8DD389A-BB67-4690-A27C-775F7C308E70}" srcOrd="0" destOrd="0" presId="urn:microsoft.com/office/officeart/2005/8/layout/hierarchy1"/>
    <dgm:cxn modelId="{2343A554-1B32-4DB8-B0D9-009195682738}" type="presParOf" srcId="{E8DD389A-BB67-4690-A27C-775F7C308E70}" destId="{C945B909-2E5E-426B-8CED-D83467E61ED2}" srcOrd="0" destOrd="0" presId="urn:microsoft.com/office/officeart/2005/8/layout/hierarchy1"/>
    <dgm:cxn modelId="{4A7F766A-D2D2-46E4-A23A-AA8B7C75061E}" type="presParOf" srcId="{E8DD389A-BB67-4690-A27C-775F7C308E70}" destId="{C67AEEB4-C41C-4AD4-B132-752258DA248A}" srcOrd="1" destOrd="0" presId="urn:microsoft.com/office/officeart/2005/8/layout/hierarchy1"/>
    <dgm:cxn modelId="{9DC25F99-34F4-4DE7-9AF0-3E90889CD235}" type="presParOf" srcId="{4EAD1EC0-FA99-475A-8A25-302BFAA48BA3}" destId="{786167E8-30BE-4C81-87AC-EF96CED59D9E}" srcOrd="1" destOrd="0" presId="urn:microsoft.com/office/officeart/2005/8/layout/hierarchy1"/>
    <dgm:cxn modelId="{9AAA5E81-E2AF-401A-973D-7A25EA9EEC53}" type="presParOf" srcId="{786167E8-30BE-4C81-87AC-EF96CED59D9E}" destId="{3539EA19-7A85-430A-B4CD-82090A26E693}" srcOrd="0" destOrd="0" presId="urn:microsoft.com/office/officeart/2005/8/layout/hierarchy1"/>
    <dgm:cxn modelId="{51FD6355-7783-4A58-8474-9842C7B12AD8}" type="presParOf" srcId="{786167E8-30BE-4C81-87AC-EF96CED59D9E}" destId="{F927F5AA-C318-4369-9B46-CC5E2A5D75AB}" srcOrd="1" destOrd="0" presId="urn:microsoft.com/office/officeart/2005/8/layout/hierarchy1"/>
    <dgm:cxn modelId="{AABA8325-3DF5-4200-A9E4-E98D3AE7DC34}" type="presParOf" srcId="{F927F5AA-C318-4369-9B46-CC5E2A5D75AB}" destId="{F8C6C817-1EEC-4A5E-9954-647A19F0A03E}" srcOrd="0" destOrd="0" presId="urn:microsoft.com/office/officeart/2005/8/layout/hierarchy1"/>
    <dgm:cxn modelId="{1E0945E5-0C92-4B5E-AEE5-BC836466AC52}" type="presParOf" srcId="{F8C6C817-1EEC-4A5E-9954-647A19F0A03E}" destId="{4894BFB9-8E6D-4042-9280-854B59B28B73}" srcOrd="0" destOrd="0" presId="urn:microsoft.com/office/officeart/2005/8/layout/hierarchy1"/>
    <dgm:cxn modelId="{9D587DF1-461F-47A7-B514-1CB228FFF037}" type="presParOf" srcId="{F8C6C817-1EEC-4A5E-9954-647A19F0A03E}" destId="{2535CB1D-B21C-46C2-99CD-A999D6370E1A}" srcOrd="1" destOrd="0" presId="urn:microsoft.com/office/officeart/2005/8/layout/hierarchy1"/>
    <dgm:cxn modelId="{ABCA33A5-1435-47B3-ABB6-3AC46A405882}" type="presParOf" srcId="{F927F5AA-C318-4369-9B46-CC5E2A5D75AB}" destId="{AFB5DCBA-95BF-4F3E-9F4C-974956B96A6A}" srcOrd="1" destOrd="0" presId="urn:microsoft.com/office/officeart/2005/8/layout/hierarchy1"/>
    <dgm:cxn modelId="{68D45343-929C-4ED4-9A37-1EB1393D7FC4}" type="presParOf" srcId="{AFB5DCBA-95BF-4F3E-9F4C-974956B96A6A}" destId="{047FBFB8-805A-40D0-8B8F-0C93EEF77527}" srcOrd="0" destOrd="0" presId="urn:microsoft.com/office/officeart/2005/8/layout/hierarchy1"/>
    <dgm:cxn modelId="{A5257210-D587-48FE-AB1D-8595B67E697F}" type="presParOf" srcId="{AFB5DCBA-95BF-4F3E-9F4C-974956B96A6A}" destId="{6FA33E4E-92C0-41EA-AE64-0FD6AB1582AB}" srcOrd="1" destOrd="0" presId="urn:microsoft.com/office/officeart/2005/8/layout/hierarchy1"/>
    <dgm:cxn modelId="{68CB48BA-0D7D-41A6-A7E2-D341B903B73B}" type="presParOf" srcId="{6FA33E4E-92C0-41EA-AE64-0FD6AB1582AB}" destId="{C958F5B5-0021-45EE-9FDA-E7FEC21380CB}" srcOrd="0" destOrd="0" presId="urn:microsoft.com/office/officeart/2005/8/layout/hierarchy1"/>
    <dgm:cxn modelId="{EC600861-6A4F-4F2F-8689-BA8FD2682690}" type="presParOf" srcId="{C958F5B5-0021-45EE-9FDA-E7FEC21380CB}" destId="{83471DAB-984A-4FDC-BFC2-9E7827AF7C11}" srcOrd="0" destOrd="0" presId="urn:microsoft.com/office/officeart/2005/8/layout/hierarchy1"/>
    <dgm:cxn modelId="{F0B4D13C-5505-42CB-A923-8BDEBBD6C47B}" type="presParOf" srcId="{C958F5B5-0021-45EE-9FDA-E7FEC21380CB}" destId="{814E9A1B-354D-48C9-8159-9A0F76BC1AA5}" srcOrd="1" destOrd="0" presId="urn:microsoft.com/office/officeart/2005/8/layout/hierarchy1"/>
    <dgm:cxn modelId="{A78EBE2E-CD40-4DB8-9841-62BC8ABA6944}" type="presParOf" srcId="{6FA33E4E-92C0-41EA-AE64-0FD6AB1582AB}" destId="{1AD92979-9109-4CF0-894C-294112A65D46}" srcOrd="1" destOrd="0" presId="urn:microsoft.com/office/officeart/2005/8/layout/hierarchy1"/>
    <dgm:cxn modelId="{05CB5BC7-81DC-4F25-95B9-4697C7147995}" type="presParOf" srcId="{786167E8-30BE-4C81-87AC-EF96CED59D9E}" destId="{D2BD6CA6-E700-43E1-997B-99E033BE0A68}" srcOrd="2" destOrd="0" presId="urn:microsoft.com/office/officeart/2005/8/layout/hierarchy1"/>
    <dgm:cxn modelId="{2C0E6FEE-E252-489D-BE05-CF8294EE0FF5}" type="presParOf" srcId="{786167E8-30BE-4C81-87AC-EF96CED59D9E}" destId="{F747E223-0799-4B9D-9D3D-BEEF365F92E1}" srcOrd="3" destOrd="0" presId="urn:microsoft.com/office/officeart/2005/8/layout/hierarchy1"/>
    <dgm:cxn modelId="{65A70FA3-2EBF-4FA6-B62D-72E8100C70CA}" type="presParOf" srcId="{F747E223-0799-4B9D-9D3D-BEEF365F92E1}" destId="{AC8405BE-F920-4C04-9183-27E54D1A2F71}" srcOrd="0" destOrd="0" presId="urn:microsoft.com/office/officeart/2005/8/layout/hierarchy1"/>
    <dgm:cxn modelId="{27CB86E6-560B-4912-BF84-651845BE4585}" type="presParOf" srcId="{AC8405BE-F920-4C04-9183-27E54D1A2F71}" destId="{7A33DAAE-A249-4CFD-96D6-1650940B8FFD}" srcOrd="0" destOrd="0" presId="urn:microsoft.com/office/officeart/2005/8/layout/hierarchy1"/>
    <dgm:cxn modelId="{9A48BEE3-FEB3-4A97-B767-12BBC93DDF16}" type="presParOf" srcId="{AC8405BE-F920-4C04-9183-27E54D1A2F71}" destId="{5CAC216B-31BB-4B00-9528-42698BC079B7}" srcOrd="1" destOrd="0" presId="urn:microsoft.com/office/officeart/2005/8/layout/hierarchy1"/>
    <dgm:cxn modelId="{EE81B7B3-019D-448A-9D8B-2AA3EF86C84C}" type="presParOf" srcId="{F747E223-0799-4B9D-9D3D-BEEF365F92E1}" destId="{87D3FE1A-D67C-424B-ADE2-8BC694D04CA1}" srcOrd="1" destOrd="0" presId="urn:microsoft.com/office/officeart/2005/8/layout/hierarchy1"/>
    <dgm:cxn modelId="{CCB09ECD-4E1A-4F2B-909D-7A52F83DE445}" type="presParOf" srcId="{87D3FE1A-D67C-424B-ADE2-8BC694D04CA1}" destId="{3D3856C1-2283-4DDC-82B4-2DE481751CA2}" srcOrd="0" destOrd="0" presId="urn:microsoft.com/office/officeart/2005/8/layout/hierarchy1"/>
    <dgm:cxn modelId="{34F46A87-92D2-4406-BFFD-0580CCA5BCD0}" type="presParOf" srcId="{87D3FE1A-D67C-424B-ADE2-8BC694D04CA1}" destId="{EC2A112E-07E6-485D-9967-CC96B1A2EC66}" srcOrd="1" destOrd="0" presId="urn:microsoft.com/office/officeart/2005/8/layout/hierarchy1"/>
    <dgm:cxn modelId="{3AB90872-3509-4367-AFC5-1B744546C3F9}" type="presParOf" srcId="{EC2A112E-07E6-485D-9967-CC96B1A2EC66}" destId="{CD0CA0FD-51F8-411E-AB04-0C4B6CF11761}" srcOrd="0" destOrd="0" presId="urn:microsoft.com/office/officeart/2005/8/layout/hierarchy1"/>
    <dgm:cxn modelId="{C7FA7E8E-7720-48ED-8F8F-98D28EC19026}" type="presParOf" srcId="{CD0CA0FD-51F8-411E-AB04-0C4B6CF11761}" destId="{2E1D51F5-B89F-48EC-A62D-5CE850830652}" srcOrd="0" destOrd="0" presId="urn:microsoft.com/office/officeart/2005/8/layout/hierarchy1"/>
    <dgm:cxn modelId="{A3B32179-434E-4FF9-BA66-73E7A5545591}" type="presParOf" srcId="{CD0CA0FD-51F8-411E-AB04-0C4B6CF11761}" destId="{7A0259A8-C254-4681-AF1B-51FD2DB36DAC}" srcOrd="1" destOrd="0" presId="urn:microsoft.com/office/officeart/2005/8/layout/hierarchy1"/>
    <dgm:cxn modelId="{F7D1CDBD-AC89-496E-B987-3F3BACB43536}" type="presParOf" srcId="{EC2A112E-07E6-485D-9967-CC96B1A2EC66}" destId="{12FCCFEB-FA40-4A72-919E-3636D956C48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358701-B34D-4AF3-A38B-9D590869EF9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35703F7-0575-4004-9D1A-029F3B47246C}">
      <dgm:prSet phldrT="[Текст]" custT="1"/>
      <dgm:spPr/>
      <dgm:t>
        <a:bodyPr/>
        <a:lstStyle/>
        <a:p>
          <a:r>
            <a:rPr lang="en-US" sz="1200" dirty="0" err="1"/>
            <a:t>IShape</a:t>
          </a:r>
          <a:endParaRPr lang="ru-RU" sz="1200" dirty="0"/>
        </a:p>
      </dgm:t>
    </dgm:pt>
    <dgm:pt modelId="{3ED52968-DBBA-45A8-A4C5-F288FF7B71D4}" type="parTrans" cxnId="{B4280ACB-55DB-4F45-89FE-19EDE8DA3087}">
      <dgm:prSet/>
      <dgm:spPr/>
      <dgm:t>
        <a:bodyPr/>
        <a:lstStyle/>
        <a:p>
          <a:endParaRPr lang="ru-RU" sz="3600"/>
        </a:p>
      </dgm:t>
    </dgm:pt>
    <dgm:pt modelId="{AE3E5CE3-8961-4FED-BEFA-75F7F18F623E}" type="sibTrans" cxnId="{B4280ACB-55DB-4F45-89FE-19EDE8DA3087}">
      <dgm:prSet/>
      <dgm:spPr/>
      <dgm:t>
        <a:bodyPr/>
        <a:lstStyle/>
        <a:p>
          <a:endParaRPr lang="ru-RU" sz="3600"/>
        </a:p>
      </dgm:t>
    </dgm:pt>
    <dgm:pt modelId="{272B7FF4-852C-41BF-881F-1DCE9BE9B5CE}">
      <dgm:prSet phldrT="[Текст]" custT="1"/>
      <dgm:spPr/>
      <dgm:t>
        <a:bodyPr/>
        <a:lstStyle/>
        <a:p>
          <a:r>
            <a:rPr lang="en-US" sz="1200" dirty="0" err="1"/>
            <a:t>IRectangle</a:t>
          </a:r>
          <a:endParaRPr lang="ru-RU" sz="1200" dirty="0"/>
        </a:p>
      </dgm:t>
    </dgm:pt>
    <dgm:pt modelId="{18F69BD6-F453-4D4D-B19F-1B1AA602036D}" type="parTrans" cxnId="{5BD7FA6D-2921-4481-9E32-C67F149454ED}">
      <dgm:prSet/>
      <dgm:spPr/>
      <dgm:t>
        <a:bodyPr/>
        <a:lstStyle/>
        <a:p>
          <a:endParaRPr lang="ru-RU" sz="3600"/>
        </a:p>
      </dgm:t>
    </dgm:pt>
    <dgm:pt modelId="{0CEFA525-3417-4388-9E25-27B95A61B1DF}" type="sibTrans" cxnId="{5BD7FA6D-2921-4481-9E32-C67F149454ED}">
      <dgm:prSet/>
      <dgm:spPr/>
      <dgm:t>
        <a:bodyPr/>
        <a:lstStyle/>
        <a:p>
          <a:endParaRPr lang="ru-RU" sz="3600"/>
        </a:p>
      </dgm:t>
    </dgm:pt>
    <dgm:pt modelId="{D1886807-E129-4ABB-8353-8B526BE7532B}">
      <dgm:prSet phldrT="[Текст]" custT="1"/>
      <dgm:spPr/>
      <dgm:t>
        <a:bodyPr/>
        <a:lstStyle/>
        <a:p>
          <a:r>
            <a:rPr lang="en-US" sz="1200" dirty="0" err="1"/>
            <a:t>ICircle</a:t>
          </a:r>
          <a:endParaRPr lang="ru-RU" sz="1200" dirty="0"/>
        </a:p>
      </dgm:t>
    </dgm:pt>
    <dgm:pt modelId="{9F3990DA-149F-460A-BEB8-52BFF239A6D2}" type="parTrans" cxnId="{CEEDFF04-0161-408E-9E39-B829987F1FDA}">
      <dgm:prSet/>
      <dgm:spPr/>
      <dgm:t>
        <a:bodyPr/>
        <a:lstStyle/>
        <a:p>
          <a:endParaRPr lang="ru-RU" sz="3600"/>
        </a:p>
      </dgm:t>
    </dgm:pt>
    <dgm:pt modelId="{6E3A6F55-1802-42A3-9188-65C84F1623D1}" type="sibTrans" cxnId="{CEEDFF04-0161-408E-9E39-B829987F1FDA}">
      <dgm:prSet/>
      <dgm:spPr/>
      <dgm:t>
        <a:bodyPr/>
        <a:lstStyle/>
        <a:p>
          <a:endParaRPr lang="ru-RU" sz="3600"/>
        </a:p>
      </dgm:t>
    </dgm:pt>
    <dgm:pt modelId="{BA7CCE4F-7BF1-4D1C-8FCC-107138D18B0A}">
      <dgm:prSet phldrT="[Текст]" custT="1"/>
      <dgm:spPr/>
      <dgm:t>
        <a:bodyPr/>
        <a:lstStyle/>
        <a:p>
          <a:r>
            <a:rPr lang="en-US" sz="1200" dirty="0" err="1"/>
            <a:t>CRectangle</a:t>
          </a:r>
          <a:endParaRPr lang="ru-RU" sz="1200" dirty="0"/>
        </a:p>
      </dgm:t>
    </dgm:pt>
    <dgm:pt modelId="{7CD642F4-6D2E-47E0-91C8-7A6CC09AA99B}" type="parTrans" cxnId="{7ADEC7E2-B8B6-48CC-AA59-136A87344ED0}">
      <dgm:prSet/>
      <dgm:spPr/>
      <dgm:t>
        <a:bodyPr/>
        <a:lstStyle/>
        <a:p>
          <a:endParaRPr lang="ru-RU" sz="3600"/>
        </a:p>
      </dgm:t>
    </dgm:pt>
    <dgm:pt modelId="{C02C69A4-2086-4A55-B2F8-733659DEC5C8}" type="sibTrans" cxnId="{7ADEC7E2-B8B6-48CC-AA59-136A87344ED0}">
      <dgm:prSet/>
      <dgm:spPr/>
      <dgm:t>
        <a:bodyPr/>
        <a:lstStyle/>
        <a:p>
          <a:endParaRPr lang="ru-RU" sz="3600"/>
        </a:p>
      </dgm:t>
    </dgm:pt>
    <dgm:pt modelId="{6CD13A13-393F-4EBA-B6AD-2E62CB3574BE}">
      <dgm:prSet phldrT="[Текст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200" dirty="0"/>
            <a:t>С</a:t>
          </a:r>
          <a:r>
            <a:rPr lang="en-US" sz="1200" dirty="0" err="1"/>
            <a:t>ShapeImpl</a:t>
          </a:r>
          <a:r>
            <a:rPr lang="en-US" sz="1200" dirty="0"/>
            <a:t>&lt;</a:t>
          </a:r>
          <a:r>
            <a:rPr lang="en-US" sz="1200" dirty="0" err="1"/>
            <a:t>ICircle</a:t>
          </a:r>
          <a:r>
            <a:rPr lang="en-US" sz="1200" dirty="0"/>
            <a:t>&gt;</a:t>
          </a:r>
          <a:endParaRPr lang="ru-RU" sz="1200" dirty="0"/>
        </a:p>
      </dgm:t>
    </dgm:pt>
    <dgm:pt modelId="{D9A851B6-05A4-4A45-A044-3EB487ABC9D6}" type="parTrans" cxnId="{BBBDA08A-0582-4E77-93E9-372DA90B428D}">
      <dgm:prSet/>
      <dgm:spPr/>
      <dgm:t>
        <a:bodyPr/>
        <a:lstStyle/>
        <a:p>
          <a:endParaRPr lang="ru-RU" sz="3600"/>
        </a:p>
      </dgm:t>
    </dgm:pt>
    <dgm:pt modelId="{62B8A0FD-2F1A-4409-A184-88FB949C9215}" type="sibTrans" cxnId="{BBBDA08A-0582-4E77-93E9-372DA90B428D}">
      <dgm:prSet/>
      <dgm:spPr/>
      <dgm:t>
        <a:bodyPr/>
        <a:lstStyle/>
        <a:p>
          <a:endParaRPr lang="ru-RU" sz="3600"/>
        </a:p>
      </dgm:t>
    </dgm:pt>
    <dgm:pt modelId="{7A7CFF33-2153-4CA9-90C6-4990DFD32F2C}">
      <dgm:prSet phldrT="[Текст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200" dirty="0"/>
            <a:t>С</a:t>
          </a:r>
          <a:r>
            <a:rPr lang="en-US" sz="1200" dirty="0" err="1"/>
            <a:t>ShapeImpl</a:t>
          </a:r>
          <a:r>
            <a:rPr lang="en-US" sz="1200" dirty="0"/>
            <a:t>&lt;</a:t>
          </a:r>
          <a:r>
            <a:rPr lang="en-US" sz="1200" dirty="0" err="1"/>
            <a:t>IRectangle</a:t>
          </a:r>
          <a:r>
            <a:rPr lang="en-US" sz="1200" dirty="0"/>
            <a:t>&gt;</a:t>
          </a:r>
          <a:endParaRPr lang="ru-RU" sz="1200" dirty="0"/>
        </a:p>
      </dgm:t>
    </dgm:pt>
    <dgm:pt modelId="{FD502582-CA46-4784-8972-6F3F301EC904}" type="parTrans" cxnId="{EE94880B-7790-4328-99BD-8E4813B18AB1}">
      <dgm:prSet/>
      <dgm:spPr/>
      <dgm:t>
        <a:bodyPr/>
        <a:lstStyle/>
        <a:p>
          <a:endParaRPr lang="ru-RU" sz="3600"/>
        </a:p>
      </dgm:t>
    </dgm:pt>
    <dgm:pt modelId="{6445BC88-2E89-4382-A13D-E1A5CFC4E3BA}" type="sibTrans" cxnId="{EE94880B-7790-4328-99BD-8E4813B18AB1}">
      <dgm:prSet/>
      <dgm:spPr/>
      <dgm:t>
        <a:bodyPr/>
        <a:lstStyle/>
        <a:p>
          <a:endParaRPr lang="ru-RU" sz="3600"/>
        </a:p>
      </dgm:t>
    </dgm:pt>
    <dgm:pt modelId="{45C965A4-D18D-48CC-AA5F-073B97599D34}">
      <dgm:prSet phldrT="[Текст]" custT="1"/>
      <dgm:spPr/>
      <dgm:t>
        <a:bodyPr/>
        <a:lstStyle/>
        <a:p>
          <a:r>
            <a:rPr lang="en-US" sz="1200"/>
            <a:t>CCircle</a:t>
          </a:r>
          <a:endParaRPr lang="ru-RU" sz="1200" dirty="0"/>
        </a:p>
      </dgm:t>
    </dgm:pt>
    <dgm:pt modelId="{453CBCAB-29ED-491E-A3A7-E5D4759AA90D}" type="parTrans" cxnId="{797C2314-19E2-4B8E-8D46-C88A27F94E05}">
      <dgm:prSet/>
      <dgm:spPr/>
      <dgm:t>
        <a:bodyPr/>
        <a:lstStyle/>
        <a:p>
          <a:endParaRPr lang="ru-RU" sz="3600"/>
        </a:p>
      </dgm:t>
    </dgm:pt>
    <dgm:pt modelId="{760D37EB-22F7-4CB8-9EA7-A3166A89A9B8}" type="sibTrans" cxnId="{797C2314-19E2-4B8E-8D46-C88A27F94E05}">
      <dgm:prSet/>
      <dgm:spPr/>
      <dgm:t>
        <a:bodyPr/>
        <a:lstStyle/>
        <a:p>
          <a:endParaRPr lang="ru-RU" sz="3600"/>
        </a:p>
      </dgm:t>
    </dgm:pt>
    <dgm:pt modelId="{B4415200-9A31-416F-BF4E-AFDB33F1C844}" type="pres">
      <dgm:prSet presAssocID="{D4358701-B34D-4AF3-A38B-9D590869EF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EAD1EC0-FA99-475A-8A25-302BFAA48BA3}" type="pres">
      <dgm:prSet presAssocID="{C35703F7-0575-4004-9D1A-029F3B47246C}" presName="hierRoot1" presStyleCnt="0"/>
      <dgm:spPr/>
    </dgm:pt>
    <dgm:pt modelId="{E8DD389A-BB67-4690-A27C-775F7C308E70}" type="pres">
      <dgm:prSet presAssocID="{C35703F7-0575-4004-9D1A-029F3B47246C}" presName="composite" presStyleCnt="0"/>
      <dgm:spPr/>
    </dgm:pt>
    <dgm:pt modelId="{C945B909-2E5E-426B-8CED-D83467E61ED2}" type="pres">
      <dgm:prSet presAssocID="{C35703F7-0575-4004-9D1A-029F3B47246C}" presName="background" presStyleLbl="node0" presStyleIdx="0" presStyleCnt="1"/>
      <dgm:spPr/>
    </dgm:pt>
    <dgm:pt modelId="{C67AEEB4-C41C-4AD4-B132-752258DA248A}" type="pres">
      <dgm:prSet presAssocID="{C35703F7-0575-4004-9D1A-029F3B47246C}" presName="text" presStyleLbl="fgAcc0" presStyleIdx="0" presStyleCnt="1">
        <dgm:presLayoutVars>
          <dgm:chPref val="3"/>
        </dgm:presLayoutVars>
      </dgm:prSet>
      <dgm:spPr/>
    </dgm:pt>
    <dgm:pt modelId="{786167E8-30BE-4C81-87AC-EF96CED59D9E}" type="pres">
      <dgm:prSet presAssocID="{C35703F7-0575-4004-9D1A-029F3B47246C}" presName="hierChild2" presStyleCnt="0"/>
      <dgm:spPr/>
    </dgm:pt>
    <dgm:pt modelId="{3539EA19-7A85-430A-B4CD-82090A26E693}" type="pres">
      <dgm:prSet presAssocID="{18F69BD6-F453-4D4D-B19F-1B1AA602036D}" presName="Name10" presStyleLbl="parChTrans1D2" presStyleIdx="0" presStyleCnt="2"/>
      <dgm:spPr/>
    </dgm:pt>
    <dgm:pt modelId="{F927F5AA-C318-4369-9B46-CC5E2A5D75AB}" type="pres">
      <dgm:prSet presAssocID="{272B7FF4-852C-41BF-881F-1DCE9BE9B5CE}" presName="hierRoot2" presStyleCnt="0"/>
      <dgm:spPr/>
    </dgm:pt>
    <dgm:pt modelId="{F8C6C817-1EEC-4A5E-9954-647A19F0A03E}" type="pres">
      <dgm:prSet presAssocID="{272B7FF4-852C-41BF-881F-1DCE9BE9B5CE}" presName="composite2" presStyleCnt="0"/>
      <dgm:spPr/>
    </dgm:pt>
    <dgm:pt modelId="{4894BFB9-8E6D-4042-9280-854B59B28B73}" type="pres">
      <dgm:prSet presAssocID="{272B7FF4-852C-41BF-881F-1DCE9BE9B5CE}" presName="background2" presStyleLbl="node2" presStyleIdx="0" presStyleCnt="2"/>
      <dgm:spPr/>
    </dgm:pt>
    <dgm:pt modelId="{2535CB1D-B21C-46C2-99CD-A999D6370E1A}" type="pres">
      <dgm:prSet presAssocID="{272B7FF4-852C-41BF-881F-1DCE9BE9B5CE}" presName="text2" presStyleLbl="fgAcc2" presStyleIdx="0" presStyleCnt="2">
        <dgm:presLayoutVars>
          <dgm:chPref val="3"/>
        </dgm:presLayoutVars>
      </dgm:prSet>
      <dgm:spPr/>
    </dgm:pt>
    <dgm:pt modelId="{AFB5DCBA-95BF-4F3E-9F4C-974956B96A6A}" type="pres">
      <dgm:prSet presAssocID="{272B7FF4-852C-41BF-881F-1DCE9BE9B5CE}" presName="hierChild3" presStyleCnt="0"/>
      <dgm:spPr/>
    </dgm:pt>
    <dgm:pt modelId="{FF06149D-B054-41D1-8974-F052B23DB9A0}" type="pres">
      <dgm:prSet presAssocID="{FD502582-CA46-4784-8972-6F3F301EC904}" presName="Name17" presStyleLbl="parChTrans1D3" presStyleIdx="0" presStyleCnt="2"/>
      <dgm:spPr/>
    </dgm:pt>
    <dgm:pt modelId="{02EC97A7-DA42-4EBC-8ACF-62DD5E4E933C}" type="pres">
      <dgm:prSet presAssocID="{7A7CFF33-2153-4CA9-90C6-4990DFD32F2C}" presName="hierRoot3" presStyleCnt="0"/>
      <dgm:spPr/>
    </dgm:pt>
    <dgm:pt modelId="{7096C549-132E-4325-BFA7-5BF350159309}" type="pres">
      <dgm:prSet presAssocID="{7A7CFF33-2153-4CA9-90C6-4990DFD32F2C}" presName="composite3" presStyleCnt="0"/>
      <dgm:spPr/>
    </dgm:pt>
    <dgm:pt modelId="{57EA749B-FEB3-493B-AED1-9DA18D6C5C32}" type="pres">
      <dgm:prSet presAssocID="{7A7CFF33-2153-4CA9-90C6-4990DFD32F2C}" presName="background3" presStyleLbl="node3" presStyleIdx="0" presStyleCnt="2"/>
      <dgm:spPr/>
    </dgm:pt>
    <dgm:pt modelId="{8FB0C5E4-59CF-4D0C-9599-5D79607589F5}" type="pres">
      <dgm:prSet presAssocID="{7A7CFF33-2153-4CA9-90C6-4990DFD32F2C}" presName="text3" presStyleLbl="fgAcc3" presStyleIdx="0" presStyleCnt="2" custScaleX="164065">
        <dgm:presLayoutVars>
          <dgm:chPref val="3"/>
        </dgm:presLayoutVars>
      </dgm:prSet>
      <dgm:spPr/>
    </dgm:pt>
    <dgm:pt modelId="{1AAC7632-60ED-4808-ADBF-98DD98EE5098}" type="pres">
      <dgm:prSet presAssocID="{7A7CFF33-2153-4CA9-90C6-4990DFD32F2C}" presName="hierChild4" presStyleCnt="0"/>
      <dgm:spPr/>
    </dgm:pt>
    <dgm:pt modelId="{836D9FDF-0751-404F-B699-39CC4369A28E}" type="pres">
      <dgm:prSet presAssocID="{7CD642F4-6D2E-47E0-91C8-7A6CC09AA99B}" presName="Name23" presStyleLbl="parChTrans1D4" presStyleIdx="0" presStyleCnt="2"/>
      <dgm:spPr/>
    </dgm:pt>
    <dgm:pt modelId="{FB19840F-A124-4C16-9102-CBA6C862DDF5}" type="pres">
      <dgm:prSet presAssocID="{BA7CCE4F-7BF1-4D1C-8FCC-107138D18B0A}" presName="hierRoot4" presStyleCnt="0"/>
      <dgm:spPr/>
    </dgm:pt>
    <dgm:pt modelId="{FD2D0F09-977E-4043-B4ED-F24EA9ACCC4B}" type="pres">
      <dgm:prSet presAssocID="{BA7CCE4F-7BF1-4D1C-8FCC-107138D18B0A}" presName="composite4" presStyleCnt="0"/>
      <dgm:spPr/>
    </dgm:pt>
    <dgm:pt modelId="{DC224FB9-4E17-4A34-985E-A8C2705A20DE}" type="pres">
      <dgm:prSet presAssocID="{BA7CCE4F-7BF1-4D1C-8FCC-107138D18B0A}" presName="background4" presStyleLbl="node4" presStyleIdx="0" presStyleCnt="2"/>
      <dgm:spPr/>
    </dgm:pt>
    <dgm:pt modelId="{4CB74E25-A0B6-4486-BE45-C4C22B05669E}" type="pres">
      <dgm:prSet presAssocID="{BA7CCE4F-7BF1-4D1C-8FCC-107138D18B0A}" presName="text4" presStyleLbl="fgAcc4" presStyleIdx="0" presStyleCnt="2">
        <dgm:presLayoutVars>
          <dgm:chPref val="3"/>
        </dgm:presLayoutVars>
      </dgm:prSet>
      <dgm:spPr/>
    </dgm:pt>
    <dgm:pt modelId="{B957CD94-39B0-410B-BE45-C13AAE136027}" type="pres">
      <dgm:prSet presAssocID="{BA7CCE4F-7BF1-4D1C-8FCC-107138D18B0A}" presName="hierChild5" presStyleCnt="0"/>
      <dgm:spPr/>
    </dgm:pt>
    <dgm:pt modelId="{D2BD6CA6-E700-43E1-997B-99E033BE0A68}" type="pres">
      <dgm:prSet presAssocID="{9F3990DA-149F-460A-BEB8-52BFF239A6D2}" presName="Name10" presStyleLbl="parChTrans1D2" presStyleIdx="1" presStyleCnt="2"/>
      <dgm:spPr/>
    </dgm:pt>
    <dgm:pt modelId="{F747E223-0799-4B9D-9D3D-BEEF365F92E1}" type="pres">
      <dgm:prSet presAssocID="{D1886807-E129-4ABB-8353-8B526BE7532B}" presName="hierRoot2" presStyleCnt="0"/>
      <dgm:spPr/>
    </dgm:pt>
    <dgm:pt modelId="{AC8405BE-F920-4C04-9183-27E54D1A2F71}" type="pres">
      <dgm:prSet presAssocID="{D1886807-E129-4ABB-8353-8B526BE7532B}" presName="composite2" presStyleCnt="0"/>
      <dgm:spPr/>
    </dgm:pt>
    <dgm:pt modelId="{7A33DAAE-A249-4CFD-96D6-1650940B8FFD}" type="pres">
      <dgm:prSet presAssocID="{D1886807-E129-4ABB-8353-8B526BE7532B}" presName="background2" presStyleLbl="node2" presStyleIdx="1" presStyleCnt="2"/>
      <dgm:spPr/>
    </dgm:pt>
    <dgm:pt modelId="{5CAC216B-31BB-4B00-9528-42698BC079B7}" type="pres">
      <dgm:prSet presAssocID="{D1886807-E129-4ABB-8353-8B526BE7532B}" presName="text2" presStyleLbl="fgAcc2" presStyleIdx="1" presStyleCnt="2">
        <dgm:presLayoutVars>
          <dgm:chPref val="3"/>
        </dgm:presLayoutVars>
      </dgm:prSet>
      <dgm:spPr/>
    </dgm:pt>
    <dgm:pt modelId="{87D3FE1A-D67C-424B-ADE2-8BC694D04CA1}" type="pres">
      <dgm:prSet presAssocID="{D1886807-E129-4ABB-8353-8B526BE7532B}" presName="hierChild3" presStyleCnt="0"/>
      <dgm:spPr/>
    </dgm:pt>
    <dgm:pt modelId="{3D3856C1-2283-4DDC-82B4-2DE481751CA2}" type="pres">
      <dgm:prSet presAssocID="{D9A851B6-05A4-4A45-A044-3EB487ABC9D6}" presName="Name17" presStyleLbl="parChTrans1D3" presStyleIdx="1" presStyleCnt="2"/>
      <dgm:spPr/>
    </dgm:pt>
    <dgm:pt modelId="{EC2A112E-07E6-485D-9967-CC96B1A2EC66}" type="pres">
      <dgm:prSet presAssocID="{6CD13A13-393F-4EBA-B6AD-2E62CB3574BE}" presName="hierRoot3" presStyleCnt="0"/>
      <dgm:spPr/>
    </dgm:pt>
    <dgm:pt modelId="{CD0CA0FD-51F8-411E-AB04-0C4B6CF11761}" type="pres">
      <dgm:prSet presAssocID="{6CD13A13-393F-4EBA-B6AD-2E62CB3574BE}" presName="composite3" presStyleCnt="0"/>
      <dgm:spPr/>
    </dgm:pt>
    <dgm:pt modelId="{2E1D51F5-B89F-48EC-A62D-5CE850830652}" type="pres">
      <dgm:prSet presAssocID="{6CD13A13-393F-4EBA-B6AD-2E62CB3574BE}" presName="background3" presStyleLbl="node3" presStyleIdx="1" presStyleCnt="2"/>
      <dgm:spPr/>
    </dgm:pt>
    <dgm:pt modelId="{7A0259A8-C254-4681-AF1B-51FD2DB36DAC}" type="pres">
      <dgm:prSet presAssocID="{6CD13A13-393F-4EBA-B6AD-2E62CB3574BE}" presName="text3" presStyleLbl="fgAcc3" presStyleIdx="1" presStyleCnt="2" custScaleX="164065">
        <dgm:presLayoutVars>
          <dgm:chPref val="3"/>
        </dgm:presLayoutVars>
      </dgm:prSet>
      <dgm:spPr/>
    </dgm:pt>
    <dgm:pt modelId="{12FCCFEB-FA40-4A72-919E-3636D956C485}" type="pres">
      <dgm:prSet presAssocID="{6CD13A13-393F-4EBA-B6AD-2E62CB3574BE}" presName="hierChild4" presStyleCnt="0"/>
      <dgm:spPr/>
    </dgm:pt>
    <dgm:pt modelId="{1AE3B005-236E-4FC2-AD4E-CEAC99F00B29}" type="pres">
      <dgm:prSet presAssocID="{453CBCAB-29ED-491E-A3A7-E5D4759AA90D}" presName="Name23" presStyleLbl="parChTrans1D4" presStyleIdx="1" presStyleCnt="2"/>
      <dgm:spPr/>
    </dgm:pt>
    <dgm:pt modelId="{BB97E8D2-C1B0-4D28-B757-7737B942BCE8}" type="pres">
      <dgm:prSet presAssocID="{45C965A4-D18D-48CC-AA5F-073B97599D34}" presName="hierRoot4" presStyleCnt="0"/>
      <dgm:spPr/>
    </dgm:pt>
    <dgm:pt modelId="{A095304E-0094-4535-A7E2-110667B2C612}" type="pres">
      <dgm:prSet presAssocID="{45C965A4-D18D-48CC-AA5F-073B97599D34}" presName="composite4" presStyleCnt="0"/>
      <dgm:spPr/>
    </dgm:pt>
    <dgm:pt modelId="{0FC9D7FC-A6D3-4B93-B573-B4977A6AF58C}" type="pres">
      <dgm:prSet presAssocID="{45C965A4-D18D-48CC-AA5F-073B97599D34}" presName="background4" presStyleLbl="node4" presStyleIdx="1" presStyleCnt="2"/>
      <dgm:spPr/>
    </dgm:pt>
    <dgm:pt modelId="{A3CE0A27-2F75-47CA-8DB8-49E46B230916}" type="pres">
      <dgm:prSet presAssocID="{45C965A4-D18D-48CC-AA5F-073B97599D34}" presName="text4" presStyleLbl="fgAcc4" presStyleIdx="1" presStyleCnt="2">
        <dgm:presLayoutVars>
          <dgm:chPref val="3"/>
        </dgm:presLayoutVars>
      </dgm:prSet>
      <dgm:spPr/>
    </dgm:pt>
    <dgm:pt modelId="{9D50FF3A-8D70-4431-ACC8-53403C7A445C}" type="pres">
      <dgm:prSet presAssocID="{45C965A4-D18D-48CC-AA5F-073B97599D34}" presName="hierChild5" presStyleCnt="0"/>
      <dgm:spPr/>
    </dgm:pt>
  </dgm:ptLst>
  <dgm:cxnLst>
    <dgm:cxn modelId="{CEEDFF04-0161-408E-9E39-B829987F1FDA}" srcId="{C35703F7-0575-4004-9D1A-029F3B47246C}" destId="{D1886807-E129-4ABB-8353-8B526BE7532B}" srcOrd="1" destOrd="0" parTransId="{9F3990DA-149F-460A-BEB8-52BFF239A6D2}" sibTransId="{6E3A6F55-1802-42A3-9188-65C84F1623D1}"/>
    <dgm:cxn modelId="{EE94880B-7790-4328-99BD-8E4813B18AB1}" srcId="{272B7FF4-852C-41BF-881F-1DCE9BE9B5CE}" destId="{7A7CFF33-2153-4CA9-90C6-4990DFD32F2C}" srcOrd="0" destOrd="0" parTransId="{FD502582-CA46-4784-8972-6F3F301EC904}" sibTransId="{6445BC88-2E89-4382-A13D-E1A5CFC4E3BA}"/>
    <dgm:cxn modelId="{797C2314-19E2-4B8E-8D46-C88A27F94E05}" srcId="{6CD13A13-393F-4EBA-B6AD-2E62CB3574BE}" destId="{45C965A4-D18D-48CC-AA5F-073B97599D34}" srcOrd="0" destOrd="0" parTransId="{453CBCAB-29ED-491E-A3A7-E5D4759AA90D}" sibTransId="{760D37EB-22F7-4CB8-9EA7-A3166A89A9B8}"/>
    <dgm:cxn modelId="{670D4419-C2ED-463E-A4BD-B136ECAC4716}" type="presOf" srcId="{C35703F7-0575-4004-9D1A-029F3B47246C}" destId="{C67AEEB4-C41C-4AD4-B132-752258DA248A}" srcOrd="0" destOrd="0" presId="urn:microsoft.com/office/officeart/2005/8/layout/hierarchy1"/>
    <dgm:cxn modelId="{ABF97820-BB8D-4B8F-8667-E0B81D0BB1D1}" type="presOf" srcId="{D4358701-B34D-4AF3-A38B-9D590869EF95}" destId="{B4415200-9A31-416F-BF4E-AFDB33F1C844}" srcOrd="0" destOrd="0" presId="urn:microsoft.com/office/officeart/2005/8/layout/hierarchy1"/>
    <dgm:cxn modelId="{5D7B1F36-8794-4B09-9BD4-9D09CA9F8842}" type="presOf" srcId="{9F3990DA-149F-460A-BEB8-52BFF239A6D2}" destId="{D2BD6CA6-E700-43E1-997B-99E033BE0A68}" srcOrd="0" destOrd="0" presId="urn:microsoft.com/office/officeart/2005/8/layout/hierarchy1"/>
    <dgm:cxn modelId="{5BD7FA6D-2921-4481-9E32-C67F149454ED}" srcId="{C35703F7-0575-4004-9D1A-029F3B47246C}" destId="{272B7FF4-852C-41BF-881F-1DCE9BE9B5CE}" srcOrd="0" destOrd="0" parTransId="{18F69BD6-F453-4D4D-B19F-1B1AA602036D}" sibTransId="{0CEFA525-3417-4388-9E25-27B95A61B1DF}"/>
    <dgm:cxn modelId="{B3CFF186-0743-4713-908F-C70259A3A844}" type="presOf" srcId="{6CD13A13-393F-4EBA-B6AD-2E62CB3574BE}" destId="{7A0259A8-C254-4681-AF1B-51FD2DB36DAC}" srcOrd="0" destOrd="0" presId="urn:microsoft.com/office/officeart/2005/8/layout/hierarchy1"/>
    <dgm:cxn modelId="{BBBDA08A-0582-4E77-93E9-372DA90B428D}" srcId="{D1886807-E129-4ABB-8353-8B526BE7532B}" destId="{6CD13A13-393F-4EBA-B6AD-2E62CB3574BE}" srcOrd="0" destOrd="0" parTransId="{D9A851B6-05A4-4A45-A044-3EB487ABC9D6}" sibTransId="{62B8A0FD-2F1A-4409-A184-88FB949C9215}"/>
    <dgm:cxn modelId="{5F954B8C-C04D-40FA-8CB0-EC5D8FCB958C}" type="presOf" srcId="{D9A851B6-05A4-4A45-A044-3EB487ABC9D6}" destId="{3D3856C1-2283-4DDC-82B4-2DE481751CA2}" srcOrd="0" destOrd="0" presId="urn:microsoft.com/office/officeart/2005/8/layout/hierarchy1"/>
    <dgm:cxn modelId="{4F815EAC-A613-41C3-8B8A-EC1F9E19F0C4}" type="presOf" srcId="{272B7FF4-852C-41BF-881F-1DCE9BE9B5CE}" destId="{2535CB1D-B21C-46C2-99CD-A999D6370E1A}" srcOrd="0" destOrd="0" presId="urn:microsoft.com/office/officeart/2005/8/layout/hierarchy1"/>
    <dgm:cxn modelId="{B57F8CAC-26C6-471B-8771-94F0810CD868}" type="presOf" srcId="{7CD642F4-6D2E-47E0-91C8-7A6CC09AA99B}" destId="{836D9FDF-0751-404F-B699-39CC4369A28E}" srcOrd="0" destOrd="0" presId="urn:microsoft.com/office/officeart/2005/8/layout/hierarchy1"/>
    <dgm:cxn modelId="{F1EB03CB-66F9-4DA6-9ECA-C3DE9D755E24}" type="presOf" srcId="{BA7CCE4F-7BF1-4D1C-8FCC-107138D18B0A}" destId="{4CB74E25-A0B6-4486-BE45-C4C22B05669E}" srcOrd="0" destOrd="0" presId="urn:microsoft.com/office/officeart/2005/8/layout/hierarchy1"/>
    <dgm:cxn modelId="{B4280ACB-55DB-4F45-89FE-19EDE8DA3087}" srcId="{D4358701-B34D-4AF3-A38B-9D590869EF95}" destId="{C35703F7-0575-4004-9D1A-029F3B47246C}" srcOrd="0" destOrd="0" parTransId="{3ED52968-DBBA-45A8-A4C5-F288FF7B71D4}" sibTransId="{AE3E5CE3-8961-4FED-BEFA-75F7F18F623E}"/>
    <dgm:cxn modelId="{C8192CD6-9B6E-4593-BA20-C6F15F0A3F81}" type="presOf" srcId="{45C965A4-D18D-48CC-AA5F-073B97599D34}" destId="{A3CE0A27-2F75-47CA-8DB8-49E46B230916}" srcOrd="0" destOrd="0" presId="urn:microsoft.com/office/officeart/2005/8/layout/hierarchy1"/>
    <dgm:cxn modelId="{DBFFBCDB-1658-4E7D-B8F5-FF3EE2A596D1}" type="presOf" srcId="{18F69BD6-F453-4D4D-B19F-1B1AA602036D}" destId="{3539EA19-7A85-430A-B4CD-82090A26E693}" srcOrd="0" destOrd="0" presId="urn:microsoft.com/office/officeart/2005/8/layout/hierarchy1"/>
    <dgm:cxn modelId="{779A5DE2-A91B-408C-B381-09B1693C30E7}" type="presOf" srcId="{FD502582-CA46-4784-8972-6F3F301EC904}" destId="{FF06149D-B054-41D1-8974-F052B23DB9A0}" srcOrd="0" destOrd="0" presId="urn:microsoft.com/office/officeart/2005/8/layout/hierarchy1"/>
    <dgm:cxn modelId="{7ADEC7E2-B8B6-48CC-AA59-136A87344ED0}" srcId="{7A7CFF33-2153-4CA9-90C6-4990DFD32F2C}" destId="{BA7CCE4F-7BF1-4D1C-8FCC-107138D18B0A}" srcOrd="0" destOrd="0" parTransId="{7CD642F4-6D2E-47E0-91C8-7A6CC09AA99B}" sibTransId="{C02C69A4-2086-4A55-B2F8-733659DEC5C8}"/>
    <dgm:cxn modelId="{AD3D29EA-B486-4921-9398-51F2520171B1}" type="presOf" srcId="{D1886807-E129-4ABB-8353-8B526BE7532B}" destId="{5CAC216B-31BB-4B00-9528-42698BC079B7}" srcOrd="0" destOrd="0" presId="urn:microsoft.com/office/officeart/2005/8/layout/hierarchy1"/>
    <dgm:cxn modelId="{98D9BAED-E24E-49D3-A98A-A507C08ABD0B}" type="presOf" srcId="{453CBCAB-29ED-491E-A3A7-E5D4759AA90D}" destId="{1AE3B005-236E-4FC2-AD4E-CEAC99F00B29}" srcOrd="0" destOrd="0" presId="urn:microsoft.com/office/officeart/2005/8/layout/hierarchy1"/>
    <dgm:cxn modelId="{EDC61EFB-16FB-42C6-ABF4-9A3B872C64A3}" type="presOf" srcId="{7A7CFF33-2153-4CA9-90C6-4990DFD32F2C}" destId="{8FB0C5E4-59CF-4D0C-9599-5D79607589F5}" srcOrd="0" destOrd="0" presId="urn:microsoft.com/office/officeart/2005/8/layout/hierarchy1"/>
    <dgm:cxn modelId="{138124F8-0B5F-4CEB-A42E-F29DB3F1063A}" type="presParOf" srcId="{B4415200-9A31-416F-BF4E-AFDB33F1C844}" destId="{4EAD1EC0-FA99-475A-8A25-302BFAA48BA3}" srcOrd="0" destOrd="0" presId="urn:microsoft.com/office/officeart/2005/8/layout/hierarchy1"/>
    <dgm:cxn modelId="{85C77BE0-A510-46E7-8007-8B4A8BCDF4C4}" type="presParOf" srcId="{4EAD1EC0-FA99-475A-8A25-302BFAA48BA3}" destId="{E8DD389A-BB67-4690-A27C-775F7C308E70}" srcOrd="0" destOrd="0" presId="urn:microsoft.com/office/officeart/2005/8/layout/hierarchy1"/>
    <dgm:cxn modelId="{9F05352B-A6F2-4FB3-81FF-03EC78724A35}" type="presParOf" srcId="{E8DD389A-BB67-4690-A27C-775F7C308E70}" destId="{C945B909-2E5E-426B-8CED-D83467E61ED2}" srcOrd="0" destOrd="0" presId="urn:microsoft.com/office/officeart/2005/8/layout/hierarchy1"/>
    <dgm:cxn modelId="{8C725362-0660-4960-A67F-AC2A5B37C4E7}" type="presParOf" srcId="{E8DD389A-BB67-4690-A27C-775F7C308E70}" destId="{C67AEEB4-C41C-4AD4-B132-752258DA248A}" srcOrd="1" destOrd="0" presId="urn:microsoft.com/office/officeart/2005/8/layout/hierarchy1"/>
    <dgm:cxn modelId="{68237DD4-D733-47F7-A9A7-2DF0E076C973}" type="presParOf" srcId="{4EAD1EC0-FA99-475A-8A25-302BFAA48BA3}" destId="{786167E8-30BE-4C81-87AC-EF96CED59D9E}" srcOrd="1" destOrd="0" presId="urn:microsoft.com/office/officeart/2005/8/layout/hierarchy1"/>
    <dgm:cxn modelId="{894A265D-C4A1-4CA8-8B0B-C8BC14FAAB32}" type="presParOf" srcId="{786167E8-30BE-4C81-87AC-EF96CED59D9E}" destId="{3539EA19-7A85-430A-B4CD-82090A26E693}" srcOrd="0" destOrd="0" presId="urn:microsoft.com/office/officeart/2005/8/layout/hierarchy1"/>
    <dgm:cxn modelId="{20041DAC-00FA-4142-8904-045FB41C7CAA}" type="presParOf" srcId="{786167E8-30BE-4C81-87AC-EF96CED59D9E}" destId="{F927F5AA-C318-4369-9B46-CC5E2A5D75AB}" srcOrd="1" destOrd="0" presId="urn:microsoft.com/office/officeart/2005/8/layout/hierarchy1"/>
    <dgm:cxn modelId="{A3481CAF-0E9E-452C-884B-637B9788730E}" type="presParOf" srcId="{F927F5AA-C318-4369-9B46-CC5E2A5D75AB}" destId="{F8C6C817-1EEC-4A5E-9954-647A19F0A03E}" srcOrd="0" destOrd="0" presId="urn:microsoft.com/office/officeart/2005/8/layout/hierarchy1"/>
    <dgm:cxn modelId="{D42E37A8-8A9E-43E1-83F8-0FBF31F97B31}" type="presParOf" srcId="{F8C6C817-1EEC-4A5E-9954-647A19F0A03E}" destId="{4894BFB9-8E6D-4042-9280-854B59B28B73}" srcOrd="0" destOrd="0" presId="urn:microsoft.com/office/officeart/2005/8/layout/hierarchy1"/>
    <dgm:cxn modelId="{D9783796-6893-4EF8-8665-D229F8A9B81B}" type="presParOf" srcId="{F8C6C817-1EEC-4A5E-9954-647A19F0A03E}" destId="{2535CB1D-B21C-46C2-99CD-A999D6370E1A}" srcOrd="1" destOrd="0" presId="urn:microsoft.com/office/officeart/2005/8/layout/hierarchy1"/>
    <dgm:cxn modelId="{2A1DDFC8-A3D6-4CB7-921B-2E9E842F4275}" type="presParOf" srcId="{F927F5AA-C318-4369-9B46-CC5E2A5D75AB}" destId="{AFB5DCBA-95BF-4F3E-9F4C-974956B96A6A}" srcOrd="1" destOrd="0" presId="urn:microsoft.com/office/officeart/2005/8/layout/hierarchy1"/>
    <dgm:cxn modelId="{0D83A702-D8F0-4F08-AC9A-286406EA6A08}" type="presParOf" srcId="{AFB5DCBA-95BF-4F3E-9F4C-974956B96A6A}" destId="{FF06149D-B054-41D1-8974-F052B23DB9A0}" srcOrd="0" destOrd="0" presId="urn:microsoft.com/office/officeart/2005/8/layout/hierarchy1"/>
    <dgm:cxn modelId="{B2B4CFB2-1DC9-4BB9-9180-C42C17E4C62D}" type="presParOf" srcId="{AFB5DCBA-95BF-4F3E-9F4C-974956B96A6A}" destId="{02EC97A7-DA42-4EBC-8ACF-62DD5E4E933C}" srcOrd="1" destOrd="0" presId="urn:microsoft.com/office/officeart/2005/8/layout/hierarchy1"/>
    <dgm:cxn modelId="{3AC09CE8-B7A9-4091-90F4-AD3A47915135}" type="presParOf" srcId="{02EC97A7-DA42-4EBC-8ACF-62DD5E4E933C}" destId="{7096C549-132E-4325-BFA7-5BF350159309}" srcOrd="0" destOrd="0" presId="urn:microsoft.com/office/officeart/2005/8/layout/hierarchy1"/>
    <dgm:cxn modelId="{0C1EABA2-7ECB-48D3-B3F9-4134AE1155F7}" type="presParOf" srcId="{7096C549-132E-4325-BFA7-5BF350159309}" destId="{57EA749B-FEB3-493B-AED1-9DA18D6C5C32}" srcOrd="0" destOrd="0" presId="urn:microsoft.com/office/officeart/2005/8/layout/hierarchy1"/>
    <dgm:cxn modelId="{8204510B-332D-458C-9499-A6C6EC400469}" type="presParOf" srcId="{7096C549-132E-4325-BFA7-5BF350159309}" destId="{8FB0C5E4-59CF-4D0C-9599-5D79607589F5}" srcOrd="1" destOrd="0" presId="urn:microsoft.com/office/officeart/2005/8/layout/hierarchy1"/>
    <dgm:cxn modelId="{B3C6067C-A040-4F37-B0FC-EB1075D9405A}" type="presParOf" srcId="{02EC97A7-DA42-4EBC-8ACF-62DD5E4E933C}" destId="{1AAC7632-60ED-4808-ADBF-98DD98EE5098}" srcOrd="1" destOrd="0" presId="urn:microsoft.com/office/officeart/2005/8/layout/hierarchy1"/>
    <dgm:cxn modelId="{44AE8423-CFAF-44C5-8BB9-3AEEC3993085}" type="presParOf" srcId="{1AAC7632-60ED-4808-ADBF-98DD98EE5098}" destId="{836D9FDF-0751-404F-B699-39CC4369A28E}" srcOrd="0" destOrd="0" presId="urn:microsoft.com/office/officeart/2005/8/layout/hierarchy1"/>
    <dgm:cxn modelId="{F782E440-CE77-4F9D-8679-23D51010272D}" type="presParOf" srcId="{1AAC7632-60ED-4808-ADBF-98DD98EE5098}" destId="{FB19840F-A124-4C16-9102-CBA6C862DDF5}" srcOrd="1" destOrd="0" presId="urn:microsoft.com/office/officeart/2005/8/layout/hierarchy1"/>
    <dgm:cxn modelId="{C87EADDD-11AB-4B6C-B89A-802B6661C63F}" type="presParOf" srcId="{FB19840F-A124-4C16-9102-CBA6C862DDF5}" destId="{FD2D0F09-977E-4043-B4ED-F24EA9ACCC4B}" srcOrd="0" destOrd="0" presId="urn:microsoft.com/office/officeart/2005/8/layout/hierarchy1"/>
    <dgm:cxn modelId="{B46EACB4-62DE-440C-8388-F34CDA75DD3B}" type="presParOf" srcId="{FD2D0F09-977E-4043-B4ED-F24EA9ACCC4B}" destId="{DC224FB9-4E17-4A34-985E-A8C2705A20DE}" srcOrd="0" destOrd="0" presId="urn:microsoft.com/office/officeart/2005/8/layout/hierarchy1"/>
    <dgm:cxn modelId="{8924149E-8CF3-4107-9146-26265CD8A1A7}" type="presParOf" srcId="{FD2D0F09-977E-4043-B4ED-F24EA9ACCC4B}" destId="{4CB74E25-A0B6-4486-BE45-C4C22B05669E}" srcOrd="1" destOrd="0" presId="urn:microsoft.com/office/officeart/2005/8/layout/hierarchy1"/>
    <dgm:cxn modelId="{AB07127F-7620-4D69-A4B0-6DFFADF1E00D}" type="presParOf" srcId="{FB19840F-A124-4C16-9102-CBA6C862DDF5}" destId="{B957CD94-39B0-410B-BE45-C13AAE136027}" srcOrd="1" destOrd="0" presId="urn:microsoft.com/office/officeart/2005/8/layout/hierarchy1"/>
    <dgm:cxn modelId="{F665E535-680B-4A02-862A-5483F1DEAA0F}" type="presParOf" srcId="{786167E8-30BE-4C81-87AC-EF96CED59D9E}" destId="{D2BD6CA6-E700-43E1-997B-99E033BE0A68}" srcOrd="2" destOrd="0" presId="urn:microsoft.com/office/officeart/2005/8/layout/hierarchy1"/>
    <dgm:cxn modelId="{A223C184-4AD8-4CEC-AB42-61D9FA43379F}" type="presParOf" srcId="{786167E8-30BE-4C81-87AC-EF96CED59D9E}" destId="{F747E223-0799-4B9D-9D3D-BEEF365F92E1}" srcOrd="3" destOrd="0" presId="urn:microsoft.com/office/officeart/2005/8/layout/hierarchy1"/>
    <dgm:cxn modelId="{101E694C-2457-40F0-8D04-F504A127B93B}" type="presParOf" srcId="{F747E223-0799-4B9D-9D3D-BEEF365F92E1}" destId="{AC8405BE-F920-4C04-9183-27E54D1A2F71}" srcOrd="0" destOrd="0" presId="urn:microsoft.com/office/officeart/2005/8/layout/hierarchy1"/>
    <dgm:cxn modelId="{F56028B4-18FC-4A29-BBC0-D2FE1DEFDCFC}" type="presParOf" srcId="{AC8405BE-F920-4C04-9183-27E54D1A2F71}" destId="{7A33DAAE-A249-4CFD-96D6-1650940B8FFD}" srcOrd="0" destOrd="0" presId="urn:microsoft.com/office/officeart/2005/8/layout/hierarchy1"/>
    <dgm:cxn modelId="{16544D66-D9C0-4815-8CB1-787FB8D26E3F}" type="presParOf" srcId="{AC8405BE-F920-4C04-9183-27E54D1A2F71}" destId="{5CAC216B-31BB-4B00-9528-42698BC079B7}" srcOrd="1" destOrd="0" presId="urn:microsoft.com/office/officeart/2005/8/layout/hierarchy1"/>
    <dgm:cxn modelId="{7A3F3BB7-A39E-405B-AA32-333A9C91DA86}" type="presParOf" srcId="{F747E223-0799-4B9D-9D3D-BEEF365F92E1}" destId="{87D3FE1A-D67C-424B-ADE2-8BC694D04CA1}" srcOrd="1" destOrd="0" presId="urn:microsoft.com/office/officeart/2005/8/layout/hierarchy1"/>
    <dgm:cxn modelId="{8EB932C9-00A1-4AF2-8681-9A7FBA7F25B5}" type="presParOf" srcId="{87D3FE1A-D67C-424B-ADE2-8BC694D04CA1}" destId="{3D3856C1-2283-4DDC-82B4-2DE481751CA2}" srcOrd="0" destOrd="0" presId="urn:microsoft.com/office/officeart/2005/8/layout/hierarchy1"/>
    <dgm:cxn modelId="{241CA7F2-9E1A-4714-BA48-FE49A154A8B3}" type="presParOf" srcId="{87D3FE1A-D67C-424B-ADE2-8BC694D04CA1}" destId="{EC2A112E-07E6-485D-9967-CC96B1A2EC66}" srcOrd="1" destOrd="0" presId="urn:microsoft.com/office/officeart/2005/8/layout/hierarchy1"/>
    <dgm:cxn modelId="{39F46357-768F-4FC2-94F6-22EBF1BAF1A0}" type="presParOf" srcId="{EC2A112E-07E6-485D-9967-CC96B1A2EC66}" destId="{CD0CA0FD-51F8-411E-AB04-0C4B6CF11761}" srcOrd="0" destOrd="0" presId="urn:microsoft.com/office/officeart/2005/8/layout/hierarchy1"/>
    <dgm:cxn modelId="{4DCDB4E8-DB5B-42C4-9557-28413CB91554}" type="presParOf" srcId="{CD0CA0FD-51F8-411E-AB04-0C4B6CF11761}" destId="{2E1D51F5-B89F-48EC-A62D-5CE850830652}" srcOrd="0" destOrd="0" presId="urn:microsoft.com/office/officeart/2005/8/layout/hierarchy1"/>
    <dgm:cxn modelId="{74808972-EF3E-4BBB-B69F-9C834D01C293}" type="presParOf" srcId="{CD0CA0FD-51F8-411E-AB04-0C4B6CF11761}" destId="{7A0259A8-C254-4681-AF1B-51FD2DB36DAC}" srcOrd="1" destOrd="0" presId="urn:microsoft.com/office/officeart/2005/8/layout/hierarchy1"/>
    <dgm:cxn modelId="{54D6CB9A-A96F-4250-8E34-18DC866C0033}" type="presParOf" srcId="{EC2A112E-07E6-485D-9967-CC96B1A2EC66}" destId="{12FCCFEB-FA40-4A72-919E-3636D956C485}" srcOrd="1" destOrd="0" presId="urn:microsoft.com/office/officeart/2005/8/layout/hierarchy1"/>
    <dgm:cxn modelId="{D4B14D43-90FF-44EE-A886-FCDCAEE190F7}" type="presParOf" srcId="{12FCCFEB-FA40-4A72-919E-3636D956C485}" destId="{1AE3B005-236E-4FC2-AD4E-CEAC99F00B29}" srcOrd="0" destOrd="0" presId="urn:microsoft.com/office/officeart/2005/8/layout/hierarchy1"/>
    <dgm:cxn modelId="{D1E066FB-6189-4372-874A-B644DCA48A39}" type="presParOf" srcId="{12FCCFEB-FA40-4A72-919E-3636D956C485}" destId="{BB97E8D2-C1B0-4D28-B757-7737B942BCE8}" srcOrd="1" destOrd="0" presId="urn:microsoft.com/office/officeart/2005/8/layout/hierarchy1"/>
    <dgm:cxn modelId="{8680BD3A-A9E5-466A-B9A8-7E183739DD23}" type="presParOf" srcId="{BB97E8D2-C1B0-4D28-B757-7737B942BCE8}" destId="{A095304E-0094-4535-A7E2-110667B2C612}" srcOrd="0" destOrd="0" presId="urn:microsoft.com/office/officeart/2005/8/layout/hierarchy1"/>
    <dgm:cxn modelId="{5A447F63-C2ED-4B66-B816-AD671003008D}" type="presParOf" srcId="{A095304E-0094-4535-A7E2-110667B2C612}" destId="{0FC9D7FC-A6D3-4B93-B573-B4977A6AF58C}" srcOrd="0" destOrd="0" presId="urn:microsoft.com/office/officeart/2005/8/layout/hierarchy1"/>
    <dgm:cxn modelId="{9FF7E04F-35A4-45CC-B123-2F7E4B2CBCA9}" type="presParOf" srcId="{A095304E-0094-4535-A7E2-110667B2C612}" destId="{A3CE0A27-2F75-47CA-8DB8-49E46B230916}" srcOrd="1" destOrd="0" presId="urn:microsoft.com/office/officeart/2005/8/layout/hierarchy1"/>
    <dgm:cxn modelId="{412C3C69-6C71-4116-B073-D6470604E9F9}" type="presParOf" srcId="{BB97E8D2-C1B0-4D28-B757-7737B942BCE8}" destId="{9D50FF3A-8D70-4431-ACC8-53403C7A44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1371C-9E62-4BEE-ADD0-C02EAE2B515E}">
      <dsp:nvSpPr>
        <dsp:cNvPr id="0" name=""/>
        <dsp:cNvSpPr/>
      </dsp:nvSpPr>
      <dsp:spPr>
        <a:xfrm>
          <a:off x="5531762" y="1672906"/>
          <a:ext cx="91440" cy="7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57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F04A0-C821-4B4B-A037-5B8E6D9FC672}">
      <dsp:nvSpPr>
        <dsp:cNvPr id="0" name=""/>
        <dsp:cNvSpPr/>
      </dsp:nvSpPr>
      <dsp:spPr>
        <a:xfrm>
          <a:off x="1043166" y="1059"/>
          <a:ext cx="2632829" cy="1671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FC62A-C9D0-4098-AE50-EE182ADE553F}">
      <dsp:nvSpPr>
        <dsp:cNvPr id="0" name=""/>
        <dsp:cNvSpPr/>
      </dsp:nvSpPr>
      <dsp:spPr>
        <a:xfrm>
          <a:off x="1335702" y="278969"/>
          <a:ext cx="2632829" cy="16718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template </a:t>
          </a:r>
          <a:r>
            <a:rPr lang="en-US" sz="3000" kern="1200" dirty="0" err="1"/>
            <a:t>CStack</a:t>
          </a:r>
          <a:r>
            <a:rPr lang="en-US" sz="3000" kern="1200" dirty="0"/>
            <a:t>&lt;T&gt;</a:t>
          </a:r>
          <a:endParaRPr lang="ru-RU" sz="3000" kern="1200" dirty="0"/>
        </a:p>
      </dsp:txBody>
      <dsp:txXfrm>
        <a:off x="1384669" y="327936"/>
        <a:ext cx="2534895" cy="1573912"/>
      </dsp:txXfrm>
    </dsp:sp>
    <dsp:sp modelId="{DFEDBC9B-2151-46B7-A759-8FA62B5C8FC6}">
      <dsp:nvSpPr>
        <dsp:cNvPr id="0" name=""/>
        <dsp:cNvSpPr/>
      </dsp:nvSpPr>
      <dsp:spPr>
        <a:xfrm>
          <a:off x="4261068" y="1059"/>
          <a:ext cx="2632829" cy="1671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BC433-98C8-4965-8B9F-C2F459BFC712}">
      <dsp:nvSpPr>
        <dsp:cNvPr id="0" name=""/>
        <dsp:cNvSpPr/>
      </dsp:nvSpPr>
      <dsp:spPr>
        <a:xfrm>
          <a:off x="4553604" y="278969"/>
          <a:ext cx="2632829" cy="16718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CStack</a:t>
          </a:r>
          <a:r>
            <a:rPr lang="en-US" sz="3000" kern="1200" dirty="0"/>
            <a:t>&lt;void*&gt;</a:t>
          </a:r>
          <a:endParaRPr lang="ru-RU" sz="3000" kern="1200" dirty="0"/>
        </a:p>
      </dsp:txBody>
      <dsp:txXfrm>
        <a:off x="4602571" y="327936"/>
        <a:ext cx="2534895" cy="1573912"/>
      </dsp:txXfrm>
    </dsp:sp>
    <dsp:sp modelId="{915AE3FE-C316-4DAE-8A75-70A8A843E0CC}">
      <dsp:nvSpPr>
        <dsp:cNvPr id="0" name=""/>
        <dsp:cNvSpPr/>
      </dsp:nvSpPr>
      <dsp:spPr>
        <a:xfrm>
          <a:off x="4261068" y="2438620"/>
          <a:ext cx="2632829" cy="1671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24954-9329-48D3-AAD0-9DFD79B0A46C}">
      <dsp:nvSpPr>
        <dsp:cNvPr id="0" name=""/>
        <dsp:cNvSpPr/>
      </dsp:nvSpPr>
      <dsp:spPr>
        <a:xfrm>
          <a:off x="4553604" y="2716530"/>
          <a:ext cx="2632829" cy="16718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CStack</a:t>
          </a:r>
          <a:r>
            <a:rPr lang="en-US" sz="3000" kern="1200" dirty="0"/>
            <a:t>&lt;T*&gt;</a:t>
          </a:r>
          <a:endParaRPr lang="ru-RU" sz="3000" kern="1200" dirty="0"/>
        </a:p>
      </dsp:txBody>
      <dsp:txXfrm>
        <a:off x="4602571" y="2765497"/>
        <a:ext cx="2534895" cy="15739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88CC8-BC50-4E17-B8FF-B084D5D4F357}">
      <dsp:nvSpPr>
        <dsp:cNvPr id="0" name=""/>
        <dsp:cNvSpPr/>
      </dsp:nvSpPr>
      <dsp:spPr>
        <a:xfrm>
          <a:off x="6769417" y="1735982"/>
          <a:ext cx="91440" cy="673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1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BEBA4-0B37-4970-8C09-100FC6B38A24}">
      <dsp:nvSpPr>
        <dsp:cNvPr id="0" name=""/>
        <dsp:cNvSpPr/>
      </dsp:nvSpPr>
      <dsp:spPr>
        <a:xfrm>
          <a:off x="3940492" y="1735982"/>
          <a:ext cx="91440" cy="673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1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5A6F4-36DB-4F24-8459-5B4D6613CBEC}">
      <dsp:nvSpPr>
        <dsp:cNvPr id="0" name=""/>
        <dsp:cNvSpPr/>
      </dsp:nvSpPr>
      <dsp:spPr>
        <a:xfrm>
          <a:off x="0" y="266227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9BD92-CE8D-400D-9F8A-08CDA43FCD3B}">
      <dsp:nvSpPr>
        <dsp:cNvPr id="0" name=""/>
        <dsp:cNvSpPr/>
      </dsp:nvSpPr>
      <dsp:spPr>
        <a:xfrm>
          <a:off x="257174" y="510543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template </a:t>
          </a:r>
          <a:r>
            <a:rPr lang="en-US" sz="2500" kern="1200" dirty="0" err="1"/>
            <a:t>CCountable</a:t>
          </a:r>
          <a:r>
            <a:rPr lang="en-US" sz="2500" kern="1200" dirty="0"/>
            <a:t>&lt;T&gt;</a:t>
          </a:r>
          <a:endParaRPr lang="ru-RU" sz="2500" kern="1200" dirty="0"/>
        </a:p>
      </dsp:txBody>
      <dsp:txXfrm>
        <a:off x="300222" y="553591"/>
        <a:ext cx="2228479" cy="1383659"/>
      </dsp:txXfrm>
    </dsp:sp>
    <dsp:sp modelId="{67FC1BDF-A20C-417C-9E49-B9AEFBD219E8}">
      <dsp:nvSpPr>
        <dsp:cNvPr id="0" name=""/>
        <dsp:cNvSpPr/>
      </dsp:nvSpPr>
      <dsp:spPr>
        <a:xfrm>
          <a:off x="2828924" y="266227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81165-63E1-4F07-ACD1-8512F836B574}">
      <dsp:nvSpPr>
        <dsp:cNvPr id="0" name=""/>
        <dsp:cNvSpPr/>
      </dsp:nvSpPr>
      <dsp:spPr>
        <a:xfrm>
          <a:off x="3086099" y="510543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CCountable</a:t>
          </a:r>
          <a:r>
            <a:rPr lang="en-US" sz="2500" kern="1200" dirty="0"/>
            <a:t>&lt;A&gt;</a:t>
          </a:r>
          <a:endParaRPr lang="ru-RU" sz="2500" kern="1200" dirty="0"/>
        </a:p>
      </dsp:txBody>
      <dsp:txXfrm>
        <a:off x="3129147" y="553591"/>
        <a:ext cx="2228479" cy="1383659"/>
      </dsp:txXfrm>
    </dsp:sp>
    <dsp:sp modelId="{70FE52AA-0A54-41BC-9D19-365DA6FD19B3}">
      <dsp:nvSpPr>
        <dsp:cNvPr id="0" name=""/>
        <dsp:cNvSpPr/>
      </dsp:nvSpPr>
      <dsp:spPr>
        <a:xfrm>
          <a:off x="2828924" y="2409138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AF3F8-4FCE-4834-90F2-1D3D52F89681}">
      <dsp:nvSpPr>
        <dsp:cNvPr id="0" name=""/>
        <dsp:cNvSpPr/>
      </dsp:nvSpPr>
      <dsp:spPr>
        <a:xfrm>
          <a:off x="3086099" y="2653454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</a:t>
          </a:r>
          <a:endParaRPr lang="ru-RU" sz="2500" kern="1200" dirty="0"/>
        </a:p>
      </dsp:txBody>
      <dsp:txXfrm>
        <a:off x="3129147" y="2696502"/>
        <a:ext cx="2228479" cy="1383659"/>
      </dsp:txXfrm>
    </dsp:sp>
    <dsp:sp modelId="{671240B6-DC23-49E0-AEE7-39F845A91389}">
      <dsp:nvSpPr>
        <dsp:cNvPr id="0" name=""/>
        <dsp:cNvSpPr/>
      </dsp:nvSpPr>
      <dsp:spPr>
        <a:xfrm>
          <a:off x="5657850" y="266227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1FB05-1FF7-434D-8730-5C9A29CC6FBA}">
      <dsp:nvSpPr>
        <dsp:cNvPr id="0" name=""/>
        <dsp:cNvSpPr/>
      </dsp:nvSpPr>
      <dsp:spPr>
        <a:xfrm>
          <a:off x="5915024" y="510543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CCountable</a:t>
          </a:r>
          <a:r>
            <a:rPr lang="en-US" sz="2500" kern="1200" dirty="0"/>
            <a:t>&lt;B&gt;</a:t>
          </a:r>
          <a:endParaRPr lang="ru-RU" sz="2500" kern="1200" dirty="0"/>
        </a:p>
      </dsp:txBody>
      <dsp:txXfrm>
        <a:off x="5958072" y="553591"/>
        <a:ext cx="2228479" cy="1383659"/>
      </dsp:txXfrm>
    </dsp:sp>
    <dsp:sp modelId="{EE83DCEA-0B34-4718-BC3E-0A88455572AA}">
      <dsp:nvSpPr>
        <dsp:cNvPr id="0" name=""/>
        <dsp:cNvSpPr/>
      </dsp:nvSpPr>
      <dsp:spPr>
        <a:xfrm>
          <a:off x="5657850" y="2409138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87A50-0319-409D-897A-D7965564DA94}">
      <dsp:nvSpPr>
        <dsp:cNvPr id="0" name=""/>
        <dsp:cNvSpPr/>
      </dsp:nvSpPr>
      <dsp:spPr>
        <a:xfrm>
          <a:off x="5915024" y="2653454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</a:t>
          </a:r>
          <a:endParaRPr lang="ru-RU" sz="2500" kern="1200" dirty="0"/>
        </a:p>
      </dsp:txBody>
      <dsp:txXfrm>
        <a:off x="5958072" y="2696502"/>
        <a:ext cx="2228479" cy="13836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3856C1-2283-4DDC-82B4-2DE481751CA2}">
      <dsp:nvSpPr>
        <dsp:cNvPr id="0" name=""/>
        <dsp:cNvSpPr/>
      </dsp:nvSpPr>
      <dsp:spPr>
        <a:xfrm>
          <a:off x="5009376" y="2642769"/>
          <a:ext cx="91440" cy="4922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22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D6CA6-E700-43E1-997B-99E033BE0A68}">
      <dsp:nvSpPr>
        <dsp:cNvPr id="0" name=""/>
        <dsp:cNvSpPr/>
      </dsp:nvSpPr>
      <dsp:spPr>
        <a:xfrm>
          <a:off x="4020770" y="1075766"/>
          <a:ext cx="1034325" cy="492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450"/>
              </a:lnTo>
              <a:lnTo>
                <a:pt x="1034325" y="335450"/>
              </a:lnTo>
              <a:lnTo>
                <a:pt x="1034325" y="4922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FBFB8-805A-40D0-8B8F-0C93EEF77527}">
      <dsp:nvSpPr>
        <dsp:cNvPr id="0" name=""/>
        <dsp:cNvSpPr/>
      </dsp:nvSpPr>
      <dsp:spPr>
        <a:xfrm>
          <a:off x="2940724" y="2642769"/>
          <a:ext cx="91440" cy="4922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22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9EA19-7A85-430A-B4CD-82090A26E693}">
      <dsp:nvSpPr>
        <dsp:cNvPr id="0" name=""/>
        <dsp:cNvSpPr/>
      </dsp:nvSpPr>
      <dsp:spPr>
        <a:xfrm>
          <a:off x="2986444" y="1075766"/>
          <a:ext cx="1034325" cy="492245"/>
        </a:xfrm>
        <a:custGeom>
          <a:avLst/>
          <a:gdLst/>
          <a:ahLst/>
          <a:cxnLst/>
          <a:rect l="0" t="0" r="0" b="0"/>
          <a:pathLst>
            <a:path>
              <a:moveTo>
                <a:pt x="1034325" y="0"/>
              </a:moveTo>
              <a:lnTo>
                <a:pt x="1034325" y="335450"/>
              </a:lnTo>
              <a:lnTo>
                <a:pt x="0" y="335450"/>
              </a:lnTo>
              <a:lnTo>
                <a:pt x="0" y="4922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5B909-2E5E-426B-8CED-D83467E61ED2}">
      <dsp:nvSpPr>
        <dsp:cNvPr id="0" name=""/>
        <dsp:cNvSpPr/>
      </dsp:nvSpPr>
      <dsp:spPr>
        <a:xfrm>
          <a:off x="3174503" y="1007"/>
          <a:ext cx="1692532" cy="1074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AEEB4-C41C-4AD4-B132-752258DA248A}">
      <dsp:nvSpPr>
        <dsp:cNvPr id="0" name=""/>
        <dsp:cNvSpPr/>
      </dsp:nvSpPr>
      <dsp:spPr>
        <a:xfrm>
          <a:off x="3362563" y="179663"/>
          <a:ext cx="1692532" cy="1074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IShape</a:t>
          </a:r>
          <a:endParaRPr lang="ru-RU" sz="2500" kern="1200" dirty="0"/>
        </a:p>
      </dsp:txBody>
      <dsp:txXfrm>
        <a:off x="3394042" y="211142"/>
        <a:ext cx="1629574" cy="1011800"/>
      </dsp:txXfrm>
    </dsp:sp>
    <dsp:sp modelId="{4894BFB9-8E6D-4042-9280-854B59B28B73}">
      <dsp:nvSpPr>
        <dsp:cNvPr id="0" name=""/>
        <dsp:cNvSpPr/>
      </dsp:nvSpPr>
      <dsp:spPr>
        <a:xfrm>
          <a:off x="2140178" y="1568011"/>
          <a:ext cx="1692532" cy="1074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5CB1D-B21C-46C2-99CD-A999D6370E1A}">
      <dsp:nvSpPr>
        <dsp:cNvPr id="0" name=""/>
        <dsp:cNvSpPr/>
      </dsp:nvSpPr>
      <dsp:spPr>
        <a:xfrm>
          <a:off x="2328237" y="1746667"/>
          <a:ext cx="1692532" cy="1074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IRectangle</a:t>
          </a:r>
          <a:endParaRPr lang="ru-RU" sz="2500" kern="1200" dirty="0"/>
        </a:p>
      </dsp:txBody>
      <dsp:txXfrm>
        <a:off x="2359716" y="1778146"/>
        <a:ext cx="1629574" cy="1011800"/>
      </dsp:txXfrm>
    </dsp:sp>
    <dsp:sp modelId="{83471DAB-984A-4FDC-BFC2-9E7827AF7C11}">
      <dsp:nvSpPr>
        <dsp:cNvPr id="0" name=""/>
        <dsp:cNvSpPr/>
      </dsp:nvSpPr>
      <dsp:spPr>
        <a:xfrm>
          <a:off x="2140178" y="3135014"/>
          <a:ext cx="1692532" cy="1074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E9A1B-354D-48C9-8159-9A0F76BC1AA5}">
      <dsp:nvSpPr>
        <dsp:cNvPr id="0" name=""/>
        <dsp:cNvSpPr/>
      </dsp:nvSpPr>
      <dsp:spPr>
        <a:xfrm>
          <a:off x="2328237" y="3313670"/>
          <a:ext cx="1692532" cy="1074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CRectangle</a:t>
          </a:r>
          <a:endParaRPr lang="ru-RU" sz="2500" kern="1200" dirty="0"/>
        </a:p>
      </dsp:txBody>
      <dsp:txXfrm>
        <a:off x="2359716" y="3345149"/>
        <a:ext cx="1629574" cy="1011800"/>
      </dsp:txXfrm>
    </dsp:sp>
    <dsp:sp modelId="{7A33DAAE-A249-4CFD-96D6-1650940B8FFD}">
      <dsp:nvSpPr>
        <dsp:cNvPr id="0" name=""/>
        <dsp:cNvSpPr/>
      </dsp:nvSpPr>
      <dsp:spPr>
        <a:xfrm>
          <a:off x="4208829" y="1568011"/>
          <a:ext cx="1692532" cy="1074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C216B-31BB-4B00-9528-42698BC079B7}">
      <dsp:nvSpPr>
        <dsp:cNvPr id="0" name=""/>
        <dsp:cNvSpPr/>
      </dsp:nvSpPr>
      <dsp:spPr>
        <a:xfrm>
          <a:off x="4396888" y="1746667"/>
          <a:ext cx="1692532" cy="1074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ICircle</a:t>
          </a:r>
          <a:endParaRPr lang="ru-RU" sz="2500" kern="1200" dirty="0"/>
        </a:p>
      </dsp:txBody>
      <dsp:txXfrm>
        <a:off x="4428367" y="1778146"/>
        <a:ext cx="1629574" cy="1011800"/>
      </dsp:txXfrm>
    </dsp:sp>
    <dsp:sp modelId="{2E1D51F5-B89F-48EC-A62D-5CE850830652}">
      <dsp:nvSpPr>
        <dsp:cNvPr id="0" name=""/>
        <dsp:cNvSpPr/>
      </dsp:nvSpPr>
      <dsp:spPr>
        <a:xfrm>
          <a:off x="4208829" y="3135014"/>
          <a:ext cx="1692532" cy="1074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259A8-C254-4681-AF1B-51FD2DB36DAC}">
      <dsp:nvSpPr>
        <dsp:cNvPr id="0" name=""/>
        <dsp:cNvSpPr/>
      </dsp:nvSpPr>
      <dsp:spPr>
        <a:xfrm>
          <a:off x="4396888" y="3313670"/>
          <a:ext cx="1692532" cy="1074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CCircle</a:t>
          </a:r>
          <a:endParaRPr lang="ru-RU" sz="2500" kern="1200" dirty="0"/>
        </a:p>
      </dsp:txBody>
      <dsp:txXfrm>
        <a:off x="4428367" y="3345149"/>
        <a:ext cx="1629574" cy="1011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3B005-236E-4FC2-AD4E-CEAC99F00B29}">
      <dsp:nvSpPr>
        <dsp:cNvPr id="0" name=""/>
        <dsp:cNvSpPr/>
      </dsp:nvSpPr>
      <dsp:spPr>
        <a:xfrm>
          <a:off x="5241107" y="3327937"/>
          <a:ext cx="91440" cy="389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1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856C1-2283-4DDC-82B4-2DE481751CA2}">
      <dsp:nvSpPr>
        <dsp:cNvPr id="0" name=""/>
        <dsp:cNvSpPr/>
      </dsp:nvSpPr>
      <dsp:spPr>
        <a:xfrm>
          <a:off x="5241107" y="2089066"/>
          <a:ext cx="91440" cy="389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1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D6CA6-E700-43E1-997B-99E033BE0A68}">
      <dsp:nvSpPr>
        <dsp:cNvPr id="0" name=""/>
        <dsp:cNvSpPr/>
      </dsp:nvSpPr>
      <dsp:spPr>
        <a:xfrm>
          <a:off x="4040460" y="850196"/>
          <a:ext cx="1246367" cy="389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206"/>
              </a:lnTo>
              <a:lnTo>
                <a:pt x="1246367" y="265206"/>
              </a:lnTo>
              <a:lnTo>
                <a:pt x="1246367" y="3891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D9FDF-0751-404F-B699-39CC4369A28E}">
      <dsp:nvSpPr>
        <dsp:cNvPr id="0" name=""/>
        <dsp:cNvSpPr/>
      </dsp:nvSpPr>
      <dsp:spPr>
        <a:xfrm>
          <a:off x="2748372" y="3327937"/>
          <a:ext cx="91440" cy="389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1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6149D-B054-41D1-8974-F052B23DB9A0}">
      <dsp:nvSpPr>
        <dsp:cNvPr id="0" name=""/>
        <dsp:cNvSpPr/>
      </dsp:nvSpPr>
      <dsp:spPr>
        <a:xfrm>
          <a:off x="2748372" y="2089066"/>
          <a:ext cx="91440" cy="389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1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9EA19-7A85-430A-B4CD-82090A26E693}">
      <dsp:nvSpPr>
        <dsp:cNvPr id="0" name=""/>
        <dsp:cNvSpPr/>
      </dsp:nvSpPr>
      <dsp:spPr>
        <a:xfrm>
          <a:off x="2794092" y="850196"/>
          <a:ext cx="1246367" cy="389168"/>
        </a:xfrm>
        <a:custGeom>
          <a:avLst/>
          <a:gdLst/>
          <a:ahLst/>
          <a:cxnLst/>
          <a:rect l="0" t="0" r="0" b="0"/>
          <a:pathLst>
            <a:path>
              <a:moveTo>
                <a:pt x="1246367" y="0"/>
              </a:moveTo>
              <a:lnTo>
                <a:pt x="1246367" y="265206"/>
              </a:lnTo>
              <a:lnTo>
                <a:pt x="0" y="265206"/>
              </a:lnTo>
              <a:lnTo>
                <a:pt x="0" y="3891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5B909-2E5E-426B-8CED-D83467E61ED2}">
      <dsp:nvSpPr>
        <dsp:cNvPr id="0" name=""/>
        <dsp:cNvSpPr/>
      </dsp:nvSpPr>
      <dsp:spPr>
        <a:xfrm>
          <a:off x="3371403" y="494"/>
          <a:ext cx="1338113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AEEB4-C41C-4AD4-B132-752258DA248A}">
      <dsp:nvSpPr>
        <dsp:cNvPr id="0" name=""/>
        <dsp:cNvSpPr/>
      </dsp:nvSpPr>
      <dsp:spPr>
        <a:xfrm>
          <a:off x="3520082" y="141739"/>
          <a:ext cx="1338113" cy="84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IShape</a:t>
          </a:r>
          <a:endParaRPr lang="ru-RU" sz="1200" kern="1200" dirty="0"/>
        </a:p>
      </dsp:txBody>
      <dsp:txXfrm>
        <a:off x="3544969" y="166626"/>
        <a:ext cx="1288339" cy="799928"/>
      </dsp:txXfrm>
    </dsp:sp>
    <dsp:sp modelId="{4894BFB9-8E6D-4042-9280-854B59B28B73}">
      <dsp:nvSpPr>
        <dsp:cNvPr id="0" name=""/>
        <dsp:cNvSpPr/>
      </dsp:nvSpPr>
      <dsp:spPr>
        <a:xfrm>
          <a:off x="2125036" y="1239364"/>
          <a:ext cx="1338113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5CB1D-B21C-46C2-99CD-A999D6370E1A}">
      <dsp:nvSpPr>
        <dsp:cNvPr id="0" name=""/>
        <dsp:cNvSpPr/>
      </dsp:nvSpPr>
      <dsp:spPr>
        <a:xfrm>
          <a:off x="2273715" y="1380609"/>
          <a:ext cx="1338113" cy="84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IRectangle</a:t>
          </a:r>
          <a:endParaRPr lang="ru-RU" sz="1200" kern="1200" dirty="0"/>
        </a:p>
      </dsp:txBody>
      <dsp:txXfrm>
        <a:off x="2298602" y="1405496"/>
        <a:ext cx="1288339" cy="799928"/>
      </dsp:txXfrm>
    </dsp:sp>
    <dsp:sp modelId="{57EA749B-FEB3-493B-AED1-9DA18D6C5C32}">
      <dsp:nvSpPr>
        <dsp:cNvPr id="0" name=""/>
        <dsp:cNvSpPr/>
      </dsp:nvSpPr>
      <dsp:spPr>
        <a:xfrm>
          <a:off x="1696404" y="2478234"/>
          <a:ext cx="2195376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0C5E4-59CF-4D0C-9599-5D79607589F5}">
      <dsp:nvSpPr>
        <dsp:cNvPr id="0" name=""/>
        <dsp:cNvSpPr/>
      </dsp:nvSpPr>
      <dsp:spPr>
        <a:xfrm>
          <a:off x="1845084" y="2619480"/>
          <a:ext cx="2195376" cy="84970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С</a:t>
          </a:r>
          <a:r>
            <a:rPr lang="en-US" sz="1200" kern="1200" dirty="0" err="1"/>
            <a:t>ShapeImpl</a:t>
          </a:r>
          <a:r>
            <a:rPr lang="en-US" sz="1200" kern="1200" dirty="0"/>
            <a:t>&lt;</a:t>
          </a:r>
          <a:r>
            <a:rPr lang="en-US" sz="1200" kern="1200" dirty="0" err="1"/>
            <a:t>IRectangle</a:t>
          </a:r>
          <a:r>
            <a:rPr lang="en-US" sz="1200" kern="1200" dirty="0"/>
            <a:t>&gt;</a:t>
          </a:r>
          <a:endParaRPr lang="ru-RU" sz="1200" kern="1200" dirty="0"/>
        </a:p>
      </dsp:txBody>
      <dsp:txXfrm>
        <a:off x="1869971" y="2644367"/>
        <a:ext cx="2145602" cy="799928"/>
      </dsp:txXfrm>
    </dsp:sp>
    <dsp:sp modelId="{DC224FB9-4E17-4A34-985E-A8C2705A20DE}">
      <dsp:nvSpPr>
        <dsp:cNvPr id="0" name=""/>
        <dsp:cNvSpPr/>
      </dsp:nvSpPr>
      <dsp:spPr>
        <a:xfrm>
          <a:off x="2125036" y="3717105"/>
          <a:ext cx="1338113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74E25-A0B6-4486-BE45-C4C22B05669E}">
      <dsp:nvSpPr>
        <dsp:cNvPr id="0" name=""/>
        <dsp:cNvSpPr/>
      </dsp:nvSpPr>
      <dsp:spPr>
        <a:xfrm>
          <a:off x="2273715" y="3858350"/>
          <a:ext cx="1338113" cy="84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CRectangle</a:t>
          </a:r>
          <a:endParaRPr lang="ru-RU" sz="1200" kern="1200" dirty="0"/>
        </a:p>
      </dsp:txBody>
      <dsp:txXfrm>
        <a:off x="2298602" y="3883237"/>
        <a:ext cx="1288339" cy="799928"/>
      </dsp:txXfrm>
    </dsp:sp>
    <dsp:sp modelId="{7A33DAAE-A249-4CFD-96D6-1650940B8FFD}">
      <dsp:nvSpPr>
        <dsp:cNvPr id="0" name=""/>
        <dsp:cNvSpPr/>
      </dsp:nvSpPr>
      <dsp:spPr>
        <a:xfrm>
          <a:off x="4617770" y="1239364"/>
          <a:ext cx="1338113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C216B-31BB-4B00-9528-42698BC079B7}">
      <dsp:nvSpPr>
        <dsp:cNvPr id="0" name=""/>
        <dsp:cNvSpPr/>
      </dsp:nvSpPr>
      <dsp:spPr>
        <a:xfrm>
          <a:off x="4766450" y="1380609"/>
          <a:ext cx="1338113" cy="84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ICircle</a:t>
          </a:r>
          <a:endParaRPr lang="ru-RU" sz="1200" kern="1200" dirty="0"/>
        </a:p>
      </dsp:txBody>
      <dsp:txXfrm>
        <a:off x="4791337" y="1405496"/>
        <a:ext cx="1288339" cy="799928"/>
      </dsp:txXfrm>
    </dsp:sp>
    <dsp:sp modelId="{2E1D51F5-B89F-48EC-A62D-5CE850830652}">
      <dsp:nvSpPr>
        <dsp:cNvPr id="0" name=""/>
        <dsp:cNvSpPr/>
      </dsp:nvSpPr>
      <dsp:spPr>
        <a:xfrm>
          <a:off x="4189139" y="2478234"/>
          <a:ext cx="2195376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259A8-C254-4681-AF1B-51FD2DB36DAC}">
      <dsp:nvSpPr>
        <dsp:cNvPr id="0" name=""/>
        <dsp:cNvSpPr/>
      </dsp:nvSpPr>
      <dsp:spPr>
        <a:xfrm>
          <a:off x="4337818" y="2619480"/>
          <a:ext cx="2195376" cy="84970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С</a:t>
          </a:r>
          <a:r>
            <a:rPr lang="en-US" sz="1200" kern="1200" dirty="0" err="1"/>
            <a:t>ShapeImpl</a:t>
          </a:r>
          <a:r>
            <a:rPr lang="en-US" sz="1200" kern="1200" dirty="0"/>
            <a:t>&lt;</a:t>
          </a:r>
          <a:r>
            <a:rPr lang="en-US" sz="1200" kern="1200" dirty="0" err="1"/>
            <a:t>ICircle</a:t>
          </a:r>
          <a:r>
            <a:rPr lang="en-US" sz="1200" kern="1200" dirty="0"/>
            <a:t>&gt;</a:t>
          </a:r>
          <a:endParaRPr lang="ru-RU" sz="1200" kern="1200" dirty="0"/>
        </a:p>
      </dsp:txBody>
      <dsp:txXfrm>
        <a:off x="4362705" y="2644367"/>
        <a:ext cx="2145602" cy="799928"/>
      </dsp:txXfrm>
    </dsp:sp>
    <dsp:sp modelId="{0FC9D7FC-A6D3-4B93-B573-B4977A6AF58C}">
      <dsp:nvSpPr>
        <dsp:cNvPr id="0" name=""/>
        <dsp:cNvSpPr/>
      </dsp:nvSpPr>
      <dsp:spPr>
        <a:xfrm>
          <a:off x="4617770" y="3717105"/>
          <a:ext cx="1338113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E0A27-2F75-47CA-8DB8-49E46B230916}">
      <dsp:nvSpPr>
        <dsp:cNvPr id="0" name=""/>
        <dsp:cNvSpPr/>
      </dsp:nvSpPr>
      <dsp:spPr>
        <a:xfrm>
          <a:off x="4766450" y="3858350"/>
          <a:ext cx="1338113" cy="84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CCircle</a:t>
          </a:r>
          <a:endParaRPr lang="ru-RU" sz="1200" kern="1200" dirty="0"/>
        </a:p>
      </dsp:txBody>
      <dsp:txXfrm>
        <a:off x="4791337" y="3883237"/>
        <a:ext cx="1288339" cy="799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9A0D427E-DCF5-460F-9C23-B31B0A8C8FE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5170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EBC386-BC34-49BC-84B4-35E24D0CF2F7}" type="slidenum">
              <a:rPr lang="ru-RU"/>
              <a:pPr/>
              <a:t>1</a:t>
            </a:fld>
            <a:endParaRPr lang="ru-RU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166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157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34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289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9134F9-BB7E-4299-A9BD-0284CC93219E}" type="slidenum">
              <a:rPr lang="ru-RU"/>
              <a:pPr/>
              <a:t>16</a:t>
            </a:fld>
            <a:endParaRPr lang="ru-RU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418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EBB1E-1FDB-4DDA-B528-410CCB9D2302}" type="slidenum">
              <a:rPr lang="ru-RU"/>
              <a:pPr/>
              <a:t>17</a:t>
            </a:fld>
            <a:endParaRPr lang="ru-RU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866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969553-2B4C-4700-AB13-97E3D66A04D9}" type="slidenum">
              <a:rPr lang="ru-RU"/>
              <a:pPr/>
              <a:t>18</a:t>
            </a:fld>
            <a:endParaRPr lang="ru-RU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847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023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526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696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516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6234DE-C50C-426F-9C41-91586DAF2F00}" type="slidenum">
              <a:rPr lang="ru-RU"/>
              <a:pPr/>
              <a:t>2</a:t>
            </a:fld>
            <a:endParaRPr lang="ru-RU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4973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01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13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6005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2636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6784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6714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9410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8326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3712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282C78-2F85-4878-B743-F3F9FA1B1A55}" type="slidenum">
              <a:rPr lang="ru-RU"/>
              <a:pPr/>
              <a:t>32</a:t>
            </a:fld>
            <a:endParaRPr lang="ru-RU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512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360545-E223-433C-A3B0-0B48FAE51CD6}" type="slidenum">
              <a:rPr lang="ru-RU"/>
              <a:pPr/>
              <a:t>3</a:t>
            </a:fld>
            <a:endParaRPr lang="ru-RU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5820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68DB26-FD42-4570-B8A7-6594A0F5585C}" type="slidenum">
              <a:rPr lang="ru-RU"/>
              <a:pPr/>
              <a:t>33</a:t>
            </a:fld>
            <a:endParaRPr lang="ru-RU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4938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4325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714C6A-A7B3-4A20-A4DD-ACDF7E96691D}" type="slidenum">
              <a:rPr lang="ru-RU"/>
              <a:pPr/>
              <a:t>37</a:t>
            </a:fld>
            <a:endParaRPr lang="ru-RU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6751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6200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9298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7705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1122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472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1568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5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6916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0313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0168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2382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0821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1648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5812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2652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9393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0400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3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7903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4154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3932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Вариативные шаблоны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Tuple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и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Fn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содержат пакет параметров шаблона, который вмещает ноль и более параметров.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014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В качестве простого примера шаблонной функции напишем функцию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PrintArgumentCount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`, которая выводит количество своих аргументов. Для этого она использует оператор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sizeof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...`, возвращающий число параметров в пакете:</a:t>
            </a:r>
          </a:p>
          <a:p>
            <a:endParaRPr lang="ru-RU" dirty="0"/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Шаблон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PrintArgumentCount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принимает пакет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values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по константной ссылке. На основе этого шаблона компилятор сгенерирует три функции: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- без параметров,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- с параметром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const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int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&amp;`,</a:t>
            </a:r>
          </a:p>
          <a:p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-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с параметрами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const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std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::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string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&amp;`,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const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int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&amp;`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и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const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double&amp;`.</a:t>
            </a:r>
          </a:p>
          <a:p>
            <a:b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Внутри них компилятор вместо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sizeof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...(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values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)`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вставит размер пакета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values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`.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Так как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PrintArgumentCount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принимает только пакет параметров, его размер будет равен количеству аргументов функции.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2592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Пакет параметров можно распаковать, написав после его имени многоточие. Распакованный пакет превращается в список элементов пакета, разделённых запятыми.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Одно из применений распаковки — передача содержимого пакета в функцию. Прежде чем вызвать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PrintArgumentCount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`, функция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Fn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должна распаковать свой пакет параметров: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</a:br>
            <a:endParaRPr lang="ru-RU" sz="12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91514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Распаковать можно не только пакет параметров функции, но и пакет параметров шаблона. Используем это, чтобы создать химер — существ, обладающих свойствами нескольких организмов.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Этот искусственный пример с наследованием иллюстрирует идею, на которой основываются полезные стандартные классы, например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std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::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tuple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2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724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 это пример реального использования «химеры» - чтобы не создавать вручную структуру с перегруженными операциями вызова функции, можно воспользоваться паттерном </a:t>
            </a:r>
            <a:r>
              <a:rPr lang="en-US" dirty="0"/>
              <a:t>overloaded.</a:t>
            </a:r>
          </a:p>
          <a:p>
            <a:r>
              <a:rPr lang="ru-RU" dirty="0"/>
              <a:t>При объявлении лямбда-функции компилятор под капотом создаёт анонимную структуру с перегруженным оператором </a:t>
            </a:r>
            <a:r>
              <a:rPr lang="en-US" dirty="0"/>
              <a:t>(). </a:t>
            </a:r>
            <a:r>
              <a:rPr lang="ru-RU" dirty="0"/>
              <a:t>Структура </a:t>
            </a:r>
            <a:r>
              <a:rPr lang="en-US" dirty="0"/>
              <a:t>overloaded </a:t>
            </a:r>
            <a:r>
              <a:rPr lang="ru-RU" dirty="0"/>
              <a:t>наследуется от произвольного числа таких структур и у каждой из них использует оператор вызова функции. В итоге образуется структура с несколькими операциями вызова функции.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86332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Увы, этот код даже не скомпилируется. C++ — язык со статической типизацией, и переменная `v` не может менять тип на каждой итерации цикла. Кроме того, пакет параметров — это не контейнер, по которому можно выполнить итерацию во время выполнения программы. Пакет параметров существует только во время компиляции, и для работы с ним доступны только две операции: «узнать размер» и «распаковать содержимое».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</a:br>
            <a:endParaRPr lang="ru-RU" sz="12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34445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Один из способов решить задачу — использовать рекурсию. На каждом шаге рекурсии программа должна сначала вывести самый первый элемент пакета параметров, а затем рекурсивно обработать оставшиеся элементы.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2062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Функция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дословно повторяет псевдокод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.</a:t>
            </a:r>
            <a:endParaRPr lang="ru-RU" sz="12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Чтобы написать функцию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`, нужна операция разделения списка параметров на «голову» и «хвост». Самый простой способ сделать это — добавить обычный шаблонный параметр `T0`, принимающий голову списка: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Функция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рекурсивно вызывает себя, пока не будут выведены все аргументы функции. Для проверки пакета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vs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на пустоту используется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if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constexpr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`, а не обычный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if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`. Так не будет компилироваться вызов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на последнем шаге рекурсии, когда список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vs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опустеет.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485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0FF6CF-0CD1-4313-8397-F9EF36E41C18}" type="slidenum">
              <a:rPr lang="ru-RU"/>
              <a:pPr/>
              <a:t>6</a:t>
            </a:fld>
            <a:endParaRPr lang="ru-RU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7760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Функцию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можно вызывать с любым количеством произвольных аргументов. Единственное требование к её аргументам — наличие оператора вывода в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ostream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`: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0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Применим паттерн распаковки, чтобы вывести функцией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элементы внутри фигурных скобок `{}`, не изменяя ни функцию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`, ни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`: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75418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Простая шаблонная функция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выглядит сложно из-за рекурсии и во время компиляции может создавать много работы для компилятора. Ведь даже один вызов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(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cout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, 42,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Point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{10, 20}, "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Hello"s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)` приведёт к построению четырёх функций.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59539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95005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Шаблонную функцию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Sum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можно использовать для вычисления суммы чисел или конкатенации строк: 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08469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Применим выражение свёртки, чтобы упростить функцию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`. Для этого снова представим, как она могла бы выглядеть, если бы элементы пакета параметров можно было использовать в циклах: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Здесь нужна бинарная операция, которая позволит последовательно выполнить выражение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out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&lt;&lt; ", "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sv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&lt;&lt; v` для каждого элемента пакета параметров. Провернуть такой фокус поможет оператор `,`. Он вычисляет свои аргументы слева направо и возвращает результат вычисления второго аргумента: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73209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В отличие от большинства других бинарных операций, свёртка с использованием запятой может применяться к пустому пакету параметров. Чтобы не выводить запятую в конце списка, первый элемент обрабатывается особым образом. Из-за этого функция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требует как минимум один аргумент для вывода. Функция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вызывает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`, только когда пакет параметров не пустой.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105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65140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32DFAE-1FFE-43EE-BD70-2E6E1542CE4B}" type="slidenum">
              <a:rPr lang="ru-RU"/>
              <a:pPr/>
              <a:t>107</a:t>
            </a:fld>
            <a:endParaRPr lang="ru-RU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73274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7FBA23-ECF9-47CF-B1F5-B44AF3C02867}" type="slidenum">
              <a:rPr lang="ru-RU"/>
              <a:pPr/>
              <a:t>108</a:t>
            </a:fld>
            <a:endParaRPr lang="ru-RU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616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87C1B2-DD2C-42B8-A2C3-386DE46806D0}" type="slidenum">
              <a:rPr lang="ru-RU"/>
              <a:pPr/>
              <a:t>7</a:t>
            </a:fld>
            <a:endParaRPr lang="ru-RU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406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481595-D80F-4366-B81C-641D4CFB3E7C}" type="slidenum">
              <a:rPr lang="ru-RU"/>
              <a:pPr/>
              <a:t>8</a:t>
            </a:fld>
            <a:endParaRPr lang="ru-RU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770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04DA61-C0B8-426B-9F1C-DF91A7D12367}" type="slidenum">
              <a:rPr lang="ru-RU"/>
              <a:pPr/>
              <a:t>9</a:t>
            </a:fld>
            <a:endParaRPr lang="ru-RU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03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F88D1-5236-47A3-8607-2A58929E4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F01BF-B540-4BA0-A46A-525B40172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D3966-5C15-45A9-8E7C-2BCC4389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BD36-9257-4DEE-B3FF-569A7553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F2CD9-5FEA-4AA0-A37F-BCD52686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67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6788D-1436-4A70-9C18-64966F83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2DF84-9A10-4B52-9754-8EED28996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0B7C5-C65D-455F-8E4B-72959BC1B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CF695-682C-4A07-9A51-B3C1B1F8F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B4BC3-1227-4FC6-8D50-CA03DE78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55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F0B7F-E5C6-4FA6-AE1B-6A944CCEF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934A3-6018-4919-BF18-3D20F641A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4F00F-65D3-410E-97B1-2B35FF11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89A1D-DC17-4FAD-95B9-1FF74D93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86383-786C-47C2-BEA5-E6FD39BC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22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B0CD-E8EA-44CD-9F45-723CD63A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C9B6D-1B37-428C-83B7-56E2BF4A4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2804A-D4B4-4D26-B3BB-2C46C6DF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6660E-AF8B-4CD7-9163-440BE6E1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6E4FD-0DFB-450A-9F66-95E5E26B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18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DD68-66FA-4676-8387-2B8DE8CC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982CA-2261-45B8-8ED8-1BB8CEB6E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2E7E8-CDDD-4068-9CBD-4ADC0A5D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47038-C378-4A1E-B437-4C68F7C56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A4385-A8D6-4C5A-A4DB-DF077881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94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89B8-F438-4918-ADC5-E67C2217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2B8C-5ED3-454C-A4C2-504AE8DA0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B1AE5-E32B-4451-A04F-67417B15E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7DD91-EA66-4600-8622-EC73273F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9EEE9-3163-4748-AACD-15F60CC8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E4D39-5AAB-455B-847B-89C2EEC6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61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F5A96-4BC2-4329-8AD6-C177585D6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CABD3-DAE4-4482-8EF1-F36977F23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D0F90-0DDB-442A-A0F2-383F632EB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A10B6-C819-4C0B-A205-97C0C7CDB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6860E-97D5-4258-BCC0-2DE0F5B94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1E48DC-02C8-4ED2-9FB3-704A2103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ADD595-4A9B-41F8-98F3-8B372ADC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1B233-D9B6-470E-906C-32AB5263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71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FA3E-4D5A-42F9-8095-B10F6DFB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AF51E-7887-48F1-8680-D0030F90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B795B-0689-4AC0-AB4B-78D2ACE9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7A680-AF7E-4128-AF6A-1B096935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82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8CA3-CB2B-4CBF-809A-707D829B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6B9E0-78C4-43A8-A192-6C83F713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0EEA9-B037-476F-B0C2-63DBE1B8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70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12B5-4E7D-4F22-BBD5-970D7751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1DD5A-28A7-47D0-B599-1211149C6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5EEF8-15E5-4010-87B2-5F199E1C8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610FE-41B6-4D58-85A1-E67C7000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38491-02B1-4496-96CF-2A0A8EDD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96E3F-3888-4FB3-9B60-FFFD261F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79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B892-E63F-4E4F-AE8F-AD6A3ED5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470C82-ABCF-492D-B6E0-F4F14F22B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BF4AF-B935-4AB0-96D7-042D6C525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EA3BF-997E-487F-9875-13779FEE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9ABCC-41AA-450B-9C91-D0F7EA3F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2507E-4E8C-48DB-AB59-1E9E51E3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91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A60C5-4EE7-4C0B-9A9F-6D68FD886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2484F-0494-4EE3-A577-9CC41836F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707BF-6382-4D46-8DFA-1AD7FE68B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2D920-FDB2-4F19-A4BE-39ABA52F5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09897-E6B6-4F25-BEC3-489E458AC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14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z/74KnYqs3e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named_req/LiteralTyp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OxYnKS8OhT7izoUp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Обобщенное программирование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(исходный код) шаблонной функции должна быть доступна из всех единиц компиляции, где она используется</a:t>
            </a:r>
            <a:endParaRPr lang="en-US" dirty="0"/>
          </a:p>
          <a:p>
            <a:pPr lvl="1"/>
            <a:r>
              <a:rPr lang="ru-RU" dirty="0"/>
              <a:t>Как правило – в заголовочных файлах</a:t>
            </a:r>
          </a:p>
          <a:p>
            <a:r>
              <a:rPr lang="ru-RU" dirty="0"/>
              <a:t>Недостатки</a:t>
            </a:r>
          </a:p>
          <a:p>
            <a:pPr lvl="1"/>
            <a:r>
              <a:rPr lang="ru-RU" dirty="0"/>
              <a:t>При внесении изменений в тело шаблонной функции придется перекомпилировать использующие ее единицы компиляции</a:t>
            </a:r>
          </a:p>
          <a:p>
            <a:pPr lvl="1"/>
            <a:r>
              <a:rPr lang="ru-RU" dirty="0"/>
              <a:t>Код шаблонной функции становится доступен пользователям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A021-4E2C-4D8D-8275-93A86BD7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выражения свёртки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D75800-CD5F-4D3A-8925-D6781C7B8A1C}"/>
              </a:ext>
            </a:extLst>
          </p:cNvPr>
          <p:cNvSpPr/>
          <p:nvPr/>
        </p:nvSpPr>
        <p:spPr>
          <a:xfrm>
            <a:off x="838200" y="2132856"/>
            <a:ext cx="107131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         // 10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15.5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       // 25.5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"Hello 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"!"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Hello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world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4F2BC0-C8C6-4F55-8251-A579C74F40BC}"/>
              </a:ext>
            </a:extLst>
          </p:cNvPr>
          <p:cNvSpPr txBox="1"/>
          <p:nvPr/>
        </p:nvSpPr>
        <p:spPr>
          <a:xfrm>
            <a:off x="838200" y="4221088"/>
            <a:ext cx="10442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Вызов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"Hello 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"!"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раскроется компилятором в одну функцию </a:t>
            </a:r>
            <a:r>
              <a:rPr lang="en-US" dirty="0">
                <a:solidFill>
                  <a:srgbClr val="000000"/>
                </a:solidFill>
              </a:rPr>
              <a:t>Sum</a:t>
            </a:r>
            <a:r>
              <a:rPr lang="ru-RU" dirty="0">
                <a:solidFill>
                  <a:srgbClr val="000000"/>
                </a:solidFill>
              </a:rPr>
              <a:t>, эквивалентную:</a:t>
            </a:r>
          </a:p>
          <a:p>
            <a:endParaRPr lang="ru-RU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vn1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vn2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vn3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(((v0 + vn1) + vn2) + vn3);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0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344F-9AE1-4866-8823-3637EA2E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Можно использовать для свёртки и другие бинарные операции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4A4F3C-5174-4E6F-B8BE-F4B5E56265B6}"/>
              </a:ext>
            </a:extLst>
          </p:cNvPr>
          <p:cNvSpPr/>
          <p:nvPr/>
        </p:nvSpPr>
        <p:spPr>
          <a:xfrm>
            <a:off x="838200" y="2276872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Product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(... *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Product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24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61790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4789-CB6F-4B8C-8653-BC4CC39F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для упрощения </a:t>
            </a:r>
            <a:r>
              <a:rPr lang="en-US" dirty="0" err="1"/>
              <a:t>LogImpl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C8F73C-E1E3-4A96-B932-5C9779AF9B13}"/>
              </a:ext>
            </a:extLst>
          </p:cNvPr>
          <p:cNvSpPr/>
          <p:nvPr/>
        </p:nvSpPr>
        <p:spPr>
          <a:xfrm>
            <a:off x="838200" y="2204864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T0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out &lt;&lt; v0;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код не скомпилируется и служит для иллюстрации идеи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 v :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out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v;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C2E25E-B287-471F-B19C-BFCF584CA2E2}"/>
              </a:ext>
            </a:extLst>
          </p:cNvPr>
          <p:cNvSpPr/>
          <p:nvPr/>
        </p:nvSpPr>
        <p:spPr>
          <a:xfrm>
            <a:off x="695400" y="5539503"/>
            <a:ext cx="113604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вычислит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F1(),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потом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F2()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 вернёт результат вызова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F2()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2.3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1, 2.3, 4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64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388A3C0-3B07-49B3-889C-217D8F517893}"/>
              </a:ext>
            </a:extLst>
          </p:cNvPr>
          <p:cNvSpPr/>
          <p:nvPr/>
        </p:nvSpPr>
        <p:spPr>
          <a:xfrm>
            <a:off x="838200" y="1779687"/>
            <a:ext cx="113064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detail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Функция для вывода одного и более значений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T0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out &lt;&lt; v0;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(..., (out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detail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Функция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Log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остаётся без изменений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detail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(out, vs...);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out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4FCC1D-6D73-496B-8CCB-934E2544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LogImpl</a:t>
            </a:r>
            <a:r>
              <a:rPr lang="ru-RU" dirty="0"/>
              <a:t> на </a:t>
            </a:r>
            <a:r>
              <a:rPr lang="ru-RU" dirty="0" err="1"/>
              <a:t>свёрточных</a:t>
            </a:r>
            <a:r>
              <a:rPr lang="ru-RU" dirty="0"/>
              <a:t> выражениях</a:t>
            </a:r>
          </a:p>
        </p:txBody>
      </p:sp>
    </p:spTree>
    <p:extLst>
      <p:ext uri="{BB962C8B-B14F-4D97-AF65-F5344CB8AC3E}">
        <p14:creationId xmlns:p14="http://schemas.microsoft.com/office/powerpoint/2010/main" val="285265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72C9-2969-4686-8924-71B96202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Выигрыш</a:t>
            </a:r>
            <a:r>
              <a:rPr lang="en-US" dirty="0"/>
              <a:t> </a:t>
            </a:r>
            <a:r>
              <a:rPr lang="ru-RU" dirty="0"/>
              <a:t>от </a:t>
            </a:r>
            <a:r>
              <a:rPr lang="ru-RU" dirty="0" err="1"/>
              <a:t>свёрточных</a:t>
            </a:r>
            <a:r>
              <a:rPr lang="ru-RU" dirty="0"/>
              <a:t> выражений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7DD2EB-EFA0-4067-8AA9-9BC5A13A831B}"/>
              </a:ext>
            </a:extLst>
          </p:cNvPr>
          <p:cNvSpPr/>
          <p:nvPr/>
        </p:nvSpPr>
        <p:spPr>
          <a:xfrm>
            <a:off x="696616" y="3076555"/>
            <a:ext cx="106571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detail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vs1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vs2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out &lt;&lt; v0;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((out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vs1), (out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vs2));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vs1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vs2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vs3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detail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(out, vs1, vs2, vs3);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out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8B910E-A4A3-4F54-88E8-5595DC32FB55}"/>
              </a:ext>
            </a:extLst>
          </p:cNvPr>
          <p:cNvSpPr/>
          <p:nvPr/>
        </p:nvSpPr>
        <p:spPr>
          <a:xfrm>
            <a:off x="696616" y="1699387"/>
            <a:ext cx="7775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Point{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25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40AE09-427C-4567-A2AB-3F2DBCB9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нужна вспомогательная функция </a:t>
            </a:r>
            <a:r>
              <a:rPr lang="en-US" dirty="0" err="1"/>
              <a:t>LogImpl</a:t>
            </a:r>
            <a:r>
              <a:rPr lang="en-US" dirty="0"/>
              <a:t>? 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BA7F3-F355-4A4C-8092-99BD83E13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Почему нельзя обойтись только функций </a:t>
            </a:r>
            <a:r>
              <a:rPr lang="en-US" dirty="0"/>
              <a:t>Log?</a:t>
            </a:r>
          </a:p>
          <a:p>
            <a:pPr lvl="1"/>
            <a:r>
              <a:rPr lang="ru-RU" dirty="0"/>
              <a:t>Для свёртки, использующей `,`, в пакете должен быть минимум один аргумент</a:t>
            </a:r>
          </a:p>
          <a:p>
            <a:pPr lvl="1"/>
            <a:r>
              <a:rPr lang="ru-RU" dirty="0"/>
              <a:t>После последнего аргумента не должна выводиться запятая.</a:t>
            </a:r>
          </a:p>
          <a:p>
            <a:pPr lvl="1"/>
            <a:r>
              <a:rPr lang="ru-RU" dirty="0"/>
              <a:t>Функция `</a:t>
            </a:r>
            <a:r>
              <a:rPr lang="ru-RU" dirty="0" err="1"/>
              <a:t>Log</a:t>
            </a:r>
            <a:r>
              <a:rPr lang="ru-RU" dirty="0"/>
              <a:t>` должна уметь принимать ноль и более аргументов и не выводить после последнего запятую.</a:t>
            </a:r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285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A83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AFB6-3C27-4D40-AF8D-2895BFEBA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виды свёртки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D6200-348C-4711-9FEB-EA3A884914E0}"/>
              </a:ext>
            </a:extLst>
          </p:cNvPr>
          <p:cNvSpPr/>
          <p:nvPr/>
        </p:nvSpPr>
        <p:spPr>
          <a:xfrm>
            <a:off x="1055440" y="1988840"/>
            <a:ext cx="10585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 pack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... )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   //(1)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унарная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правоассоциативная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свёртка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 ...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pack )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   //(2)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унарная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левоассоциативная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свёртка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pack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...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//(3)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бинарная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правоассоциативная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свёртка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...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pack )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//(4)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бинарная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левоассоциативная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свёртка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9FE255-E785-4CF0-BC6B-750D86CCE359}"/>
              </a:ext>
            </a:extLst>
          </p:cNvPr>
          <p:cNvSpPr/>
          <p:nvPr/>
        </p:nvSpPr>
        <p:spPr>
          <a:xfrm>
            <a:off x="1076287" y="3603503"/>
            <a:ext cx="99371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800000"/>
                </a:solidFill>
                <a:latin typeface="Consolas" panose="020B0609020204030204" pitchFamily="49" charset="0"/>
              </a:rPr>
              <a:t>pack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обозначает пакет параметров</a:t>
            </a:r>
          </a:p>
          <a:p>
            <a:r>
              <a:rPr lang="ru-RU" dirty="0" err="1">
                <a:solidFill>
                  <a:srgbClr val="800000"/>
                </a:solidFill>
                <a:latin typeface="Consolas" panose="020B0609020204030204" pitchFamily="49" charset="0"/>
              </a:rPr>
              <a:t>op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— бинарный оператор</a:t>
            </a:r>
          </a:p>
          <a:p>
            <a:r>
              <a:rPr lang="ru-RU" dirty="0" err="1">
                <a:solidFill>
                  <a:srgbClr val="800000"/>
                </a:solidFill>
                <a:latin typeface="Consolas" panose="020B0609020204030204" pitchFamily="49" charset="0"/>
              </a:rPr>
              <a:t>init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— начальное значение. Скобки — обязательная часть выражения свёртки.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F851227-8D90-4798-BF31-AFC213B8A5E8}"/>
                  </a:ext>
                </a:extLst>
              </p:cNvPr>
              <p:cNvSpPr/>
              <p:nvPr/>
            </p:nvSpPr>
            <p:spPr>
              <a:xfrm>
                <a:off x="1076287" y="4941168"/>
                <a:ext cx="1099409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de-DE" dirty="0" err="1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values</a:t>
                </a:r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 + ...)</a:t>
                </a:r>
                <a:r>
                  <a:rPr lang="de-DE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раскрывается в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sSub>
                      <m:sSubPr>
                        <m:ctrlP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>
                            <a:solidFill>
                              <a:srgbClr val="09865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+(…+(</m:t>
                    </m:r>
                    <m:sSub>
                      <m:sSubPr>
                        <m:ctrlPr>
                          <a:rPr lang="de-DE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𝑣𝑎𝑙𝑢𝑒𝑠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ru-RU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sSub>
                      <m:sSubPr>
                        <m:ctrlP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endParaRPr lang="de-DE" dirty="0">
                  <a:solidFill>
                    <a:srgbClr val="3B3B3B"/>
                  </a:solidFill>
                  <a:latin typeface="Consolas" panose="020B0609020204030204" pitchFamily="49" charset="0"/>
                </a:endParaRPr>
              </a:p>
              <a:p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(... - </a:t>
                </a:r>
                <a:r>
                  <a:rPr lang="de-DE" dirty="0" err="1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args</a:t>
                </a:r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de-DE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раскрывается в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(((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𝑎𝑟𝑔</m:t>
                    </m:r>
                    <m:sSub>
                      <m:sSubPr>
                        <m:ctrlP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>
                            <a:solidFill>
                              <a:srgbClr val="09865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𝑎𝑟𝑔</m:t>
                    </m:r>
                    <m:sSub>
                      <m:sSubPr>
                        <m:ctrlP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>
                            <a:solidFill>
                              <a:srgbClr val="09865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)−…)−</m:t>
                    </m:r>
                    <m:r>
                      <a:rPr lang="de-DE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𝑎𝑟𝑔</m:t>
                    </m:r>
                    <m:sSub>
                      <m:sSubPr>
                        <m:ctrlP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de-DE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solidFill>
                    <a:srgbClr val="3B3B3B"/>
                  </a:solidFill>
                  <a:latin typeface="Consolas" panose="020B0609020204030204" pitchFamily="49" charset="0"/>
                </a:endParaRPr>
              </a:p>
              <a:p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de-DE" dirty="0" err="1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nums</a:t>
                </a:r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 * ... * 5)</a:t>
                </a:r>
                <a:r>
                  <a:rPr lang="de-DE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раскрывается в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sSub>
                      <m:sSubPr>
                        <m:ctrlP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>
                            <a:solidFill>
                              <a:srgbClr val="09865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∗(…∗(</m:t>
                    </m:r>
                    <m:r>
                      <a:rPr lang="de-DE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sSub>
                      <m:sSubPr>
                        <m:ctrlP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i="1" dirty="0">
                        <a:solidFill>
                          <a:srgbClr val="098658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de-DE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endParaRPr lang="de-DE" dirty="0">
                  <a:solidFill>
                    <a:srgbClr val="3B3B3B"/>
                  </a:solidFill>
                  <a:latin typeface="Consolas" panose="020B0609020204030204" pitchFamily="49" charset="0"/>
                </a:endParaRPr>
              </a:p>
              <a:p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("Hello, "s + ... + </a:t>
                </a:r>
                <a:r>
                  <a:rPr lang="de-DE" dirty="0" err="1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strings</a:t>
                </a:r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)`</a:t>
                </a:r>
                <a:r>
                  <a:rPr lang="de-DE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раскрывается в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((("</m:t>
                    </m:r>
                    <m:r>
                      <m:rPr>
                        <m:sty m:val="p"/>
                      </m:rP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Hello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"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sSub>
                      <m:sSubPr>
                        <m:ctrlP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>
                            <a:solidFill>
                              <a:srgbClr val="09865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)+…)+</m:t>
                    </m:r>
                    <m:r>
                      <a:rPr lang="de-DE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sSub>
                      <m:sSubPr>
                        <m:ctrlP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de-DE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F851227-8D90-4798-BF31-AFC213B8A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87" y="4941168"/>
                <a:ext cx="10994099" cy="1200329"/>
              </a:xfrm>
              <a:prstGeom prst="rect">
                <a:avLst/>
              </a:prstGeom>
              <a:blipFill>
                <a:blip r:embed="rId2"/>
                <a:stretch>
                  <a:fillRect l="-499" t="-3061" b="-76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07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Преимущества использования шаблонов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Повторное использование кода</a:t>
            </a:r>
          </a:p>
          <a:p>
            <a:pPr>
              <a:lnSpc>
                <a:spcPct val="90000"/>
              </a:lnSpc>
            </a:pPr>
            <a:r>
              <a:rPr lang="ru-RU" dirty="0"/>
              <a:t>Меньше ручной работы</a:t>
            </a:r>
          </a:p>
          <a:p>
            <a:pPr>
              <a:lnSpc>
                <a:spcPct val="90000"/>
              </a:lnSpc>
            </a:pPr>
            <a:r>
              <a:rPr lang="ru-RU" dirty="0"/>
              <a:t>Обобщенные контейнеры и алгоритмы</a:t>
            </a:r>
          </a:p>
          <a:p>
            <a:pPr>
              <a:lnSpc>
                <a:spcPct val="90000"/>
              </a:lnSpc>
            </a:pPr>
            <a:r>
              <a:rPr lang="ru-RU" dirty="0"/>
              <a:t>Умные указатели</a:t>
            </a:r>
          </a:p>
          <a:p>
            <a:pPr>
              <a:lnSpc>
                <a:spcPct val="90000"/>
              </a:lnSpc>
            </a:pPr>
            <a:r>
              <a:rPr lang="ru-RU" dirty="0"/>
              <a:t>Возможность использования шаблонных реализаций интерфейсов при построении иерархий наследования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Недостатки использования шаблонов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Раздувание бинарного кода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При использовании шаблонных функций и классов компилятор генерирует код на этапе компиляции для всех использованных с данным шаблоном типов данных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Увеличение времени компиляции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Не все распространенные компиляторы поддерживают шаблоны в полной мере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ru-RU" sz="2800" dirty="0"/>
              <a:t>Код, содержащий шаблоны сложнее анализировать</a:t>
            </a:r>
            <a:endParaRPr lang="ru-RU" dirty="0"/>
          </a:p>
          <a:p>
            <a:pPr>
              <a:lnSpc>
                <a:spcPct val="90000"/>
              </a:lnSpc>
            </a:pPr>
            <a:r>
              <a:rPr lang="ru-RU" sz="2800" dirty="0"/>
              <a:t>Сложность анализа сообщений компилятора об ошибках компиляции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Пример обобщенного алгоритма сортировки трех элементов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Дано 3 элемента: элемент1, элемент2 и элемент3</a:t>
            </a:r>
          </a:p>
          <a:p>
            <a:r>
              <a:rPr lang="ru-RU" dirty="0"/>
              <a:t>Алгоритм:</a:t>
            </a:r>
          </a:p>
          <a:p>
            <a:pPr lvl="1"/>
            <a:r>
              <a:rPr lang="ru-RU" dirty="0"/>
              <a:t>Если </a:t>
            </a:r>
            <a:r>
              <a:rPr lang="ru-RU" b="1" dirty="0"/>
              <a:t>элемент1</a:t>
            </a:r>
            <a:r>
              <a:rPr lang="ru-RU" dirty="0"/>
              <a:t> следует за </a:t>
            </a:r>
            <a:r>
              <a:rPr lang="ru-RU" b="1" dirty="0"/>
              <a:t>элементом2</a:t>
            </a:r>
          </a:p>
          <a:p>
            <a:pPr lvl="2"/>
            <a:r>
              <a:rPr lang="ru-RU" dirty="0"/>
              <a:t>Обменять значения </a:t>
            </a:r>
            <a:r>
              <a:rPr lang="ru-RU" b="1" dirty="0"/>
              <a:t>элемента1</a:t>
            </a:r>
            <a:r>
              <a:rPr lang="ru-RU" dirty="0"/>
              <a:t> и </a:t>
            </a:r>
            <a:r>
              <a:rPr lang="ru-RU" b="1" dirty="0"/>
              <a:t>элемента2</a:t>
            </a:r>
          </a:p>
          <a:p>
            <a:pPr lvl="1"/>
            <a:r>
              <a:rPr lang="ru-RU" dirty="0"/>
              <a:t>Если </a:t>
            </a:r>
            <a:r>
              <a:rPr lang="ru-RU" b="1" dirty="0"/>
              <a:t>элемент2</a:t>
            </a:r>
            <a:r>
              <a:rPr lang="ru-RU" dirty="0"/>
              <a:t> следует за </a:t>
            </a:r>
            <a:r>
              <a:rPr lang="ru-RU" b="1" dirty="0"/>
              <a:t>элементом3</a:t>
            </a:r>
          </a:p>
          <a:p>
            <a:pPr lvl="2"/>
            <a:r>
              <a:rPr lang="ru-RU" dirty="0"/>
              <a:t>Обменять значения </a:t>
            </a:r>
            <a:r>
              <a:rPr lang="ru-RU" b="1" dirty="0"/>
              <a:t>элемента2</a:t>
            </a:r>
            <a:r>
              <a:rPr lang="ru-RU" dirty="0"/>
              <a:t> и </a:t>
            </a:r>
            <a:r>
              <a:rPr lang="ru-RU" b="1" dirty="0"/>
              <a:t>элемента3</a:t>
            </a:r>
          </a:p>
          <a:p>
            <a:pPr lvl="1"/>
            <a:r>
              <a:rPr lang="ru-RU" dirty="0"/>
              <a:t>Если </a:t>
            </a:r>
            <a:r>
              <a:rPr lang="ru-RU" b="1" dirty="0"/>
              <a:t>элемент1</a:t>
            </a:r>
            <a:r>
              <a:rPr lang="ru-RU" dirty="0"/>
              <a:t> следует за </a:t>
            </a:r>
            <a:r>
              <a:rPr lang="ru-RU" b="1" dirty="0"/>
              <a:t>элементом2</a:t>
            </a:r>
          </a:p>
          <a:p>
            <a:pPr lvl="2"/>
            <a:r>
              <a:rPr lang="ru-RU" dirty="0"/>
              <a:t>Обменять значения </a:t>
            </a:r>
            <a:r>
              <a:rPr lang="ru-RU" b="1" dirty="0"/>
              <a:t>элемента1</a:t>
            </a:r>
            <a:r>
              <a:rPr lang="ru-RU" dirty="0"/>
              <a:t> и </a:t>
            </a:r>
            <a:r>
              <a:rPr lang="ru-RU" b="1" dirty="0"/>
              <a:t>элемента2</a:t>
            </a:r>
            <a:endParaRPr lang="ru-RU" dirty="0"/>
          </a:p>
          <a:p>
            <a:r>
              <a:rPr lang="ru-RU" dirty="0"/>
              <a:t>Данный алгоритм описывает процесс сортировки трех значений, не конкретизируя их типа</a:t>
            </a:r>
          </a:p>
          <a:p>
            <a:pPr lvl="1"/>
            <a:r>
              <a:rPr lang="ru-RU" dirty="0"/>
              <a:t>Требование: возможность сравнения элементов и обмена значения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6E65504-897C-0B3C-DA32-729549EC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Sort3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9FE90-09C7-594D-6412-BDB6CEE96FA3}"/>
              </a:ext>
            </a:extLst>
          </p:cNvPr>
          <p:cNvSpPr txBox="1"/>
          <p:nvPr/>
        </p:nvSpPr>
        <p:spPr>
          <a:xfrm>
            <a:off x="1981200" y="2348881"/>
            <a:ext cx="800323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22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Sort3(</a:t>
            </a:r>
            <a:r>
              <a:rPr lang="en-US" sz="22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v1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2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2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v3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v1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std::swap(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v1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v3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std::swap(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v1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std::swap(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v1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9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262F11-0F2C-64BA-6721-C834574C145F}"/>
              </a:ext>
            </a:extLst>
          </p:cNvPr>
          <p:cNvSpPr txBox="1"/>
          <p:nvPr/>
        </p:nvSpPr>
        <p:spPr>
          <a:xfrm>
            <a:off x="1512469" y="1267470"/>
            <a:ext cx="457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Sort3(T&amp; v1, T&amp; v2, T&amp; v3)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(v1 &gt; v2)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  std::swap(v1, v2);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(v2 &gt; v3)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std::swap(v2, v2);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(v1 &gt; v2)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std::swap(v1, v2);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SortInts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x,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y,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z)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Sort3(x, y, z);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70A40-850E-85D8-6C95-6CBA118E0850}"/>
              </a:ext>
            </a:extLst>
          </p:cNvPr>
          <p:cNvSpPr txBox="1"/>
          <p:nvPr/>
        </p:nvSpPr>
        <p:spPr>
          <a:xfrm>
            <a:off x="6096001" y="1256424"/>
            <a:ext cx="453071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SortInts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(int&amp;, int&amp;, int&amp;):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rdi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rsi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edx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edx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.LBB0_1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edx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rdi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rsi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rdi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 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.LBB0_4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.LBB0_5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.LBB0_1: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edx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.LBB0_5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.LBB0_4: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rdi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rsi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.LBB0_5: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retq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6AEAD-F8F0-6AE1-AD77-EC7D6E66023C}"/>
              </a:ext>
            </a:extLst>
          </p:cNvPr>
          <p:cNvSpPr txBox="1"/>
          <p:nvPr/>
        </p:nvSpPr>
        <p:spPr>
          <a:xfrm>
            <a:off x="1739884" y="6192604"/>
            <a:ext cx="4592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https://godbolt.org/z/74KnYqs3e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711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F0A549-0A6E-D2A4-34F6-0FEF4CA050E1}"/>
              </a:ext>
            </a:extLst>
          </p:cNvPr>
          <p:cNvSpPr txBox="1"/>
          <p:nvPr/>
        </p:nvSpPr>
        <p:spPr>
          <a:xfrm>
            <a:off x="1524000" y="1268761"/>
            <a:ext cx="459712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SortIntsManual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v1,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v2,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v3)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(v1 &gt; v2)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  std::swap(v1, v2);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(v2 &gt; v3)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std::swap(v2, v2);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(v1 &gt; v2)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std::swap(v1, v2);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1631D-7514-04E7-B3FE-1AF5F81CF997}"/>
              </a:ext>
            </a:extLst>
          </p:cNvPr>
          <p:cNvSpPr txBox="1"/>
          <p:nvPr/>
        </p:nvSpPr>
        <p:spPr>
          <a:xfrm>
            <a:off x="6096000" y="1268761"/>
            <a:ext cx="459712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SortIntsManual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(int&amp;, int&amp;, int&amp;):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rdi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rsi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edx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edx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.LBB1_1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edx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rdi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rsi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rdi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 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.LBB1_4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.LBB1_5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.LBB1_1: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edx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.LBB1_5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.LBB1_4: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rdi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rsi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.LBB1_5: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retq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65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 классов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Подобно шаблонам функций программисту может понадобиться иметь </a:t>
            </a:r>
            <a:r>
              <a:rPr lang="ru-RU" sz="2800" b="1" dirty="0">
                <a:solidFill>
                  <a:srgbClr val="FF0000"/>
                </a:solidFill>
              </a:rPr>
              <a:t>шаблоны классов</a:t>
            </a:r>
            <a:endParaRPr lang="ru-RU" sz="2800" dirty="0">
              <a:solidFill>
                <a:srgbClr val="FF0000"/>
              </a:solidFill>
            </a:endParaRPr>
          </a:p>
          <a:p>
            <a:pPr lvl="1"/>
            <a:r>
              <a:rPr lang="ru-RU" dirty="0"/>
              <a:t>Они задают способы построения отдельных классов, подобно тому, как класс задает способ построения отдельных объектов</a:t>
            </a:r>
          </a:p>
          <a:p>
            <a:r>
              <a:rPr lang="ru-RU" sz="2800" dirty="0"/>
              <a:t>Шаблонные классы широко используются в библиотеках </a:t>
            </a:r>
            <a:r>
              <a:rPr lang="en-US" sz="2800" dirty="0"/>
              <a:t>STL </a:t>
            </a:r>
            <a:r>
              <a:rPr lang="ru-RU" sz="2800" dirty="0"/>
              <a:t>и </a:t>
            </a:r>
            <a:r>
              <a:rPr lang="en-US" sz="2800" dirty="0"/>
              <a:t>BOOST</a:t>
            </a:r>
            <a:r>
              <a:rPr lang="ru-RU" sz="2800" dirty="0"/>
              <a:t>, например, для реализации контейнеров и умных указателей</a:t>
            </a:r>
          </a:p>
          <a:p>
            <a:r>
              <a:rPr lang="ru-RU" sz="2800" dirty="0"/>
              <a:t>Исходный код методов шаблонного класса также должен быть доступен из всех единиц компиляции, где он используется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– простейший шаблон массивов произвольной длины</a:t>
            </a:r>
          </a:p>
        </p:txBody>
      </p:sp>
      <p:sp>
        <p:nvSpPr>
          <p:cNvPr id="2" name="Rectangle 1"/>
          <p:cNvSpPr/>
          <p:nvPr/>
        </p:nvSpPr>
        <p:spPr>
          <a:xfrm>
            <a:off x="983432" y="1916832"/>
            <a:ext cx="93035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~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operator[]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operator[]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m_pItems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Продолжение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640014" y="1989138"/>
            <a:ext cx="755967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46088"/>
            <a:r>
              <a:rPr lang="ru-RU" sz="1400" b="1" dirty="0" err="1">
                <a:latin typeface="Courier New" pitchFamily="49" charset="0"/>
              </a:rPr>
              <a:t>int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main</a:t>
            </a:r>
            <a:r>
              <a:rPr lang="ru-RU" sz="1400" b="1" dirty="0">
                <a:latin typeface="Courier New" pitchFamily="49" charset="0"/>
              </a:rPr>
              <a:t>()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CA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&gt;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chemeClr val="hlink"/>
                </a:solidFill>
                <a:latin typeface="Courier New" pitchFamily="49" charset="0"/>
              </a:rPr>
              <a:t>;</a:t>
            </a:r>
          </a:p>
          <a:p>
            <a:pPr defTabSz="446088"/>
            <a:endParaRPr lang="ru-RU" sz="1400" b="1" dirty="0">
              <a:latin typeface="Courier New" pitchFamily="49" charset="0"/>
            </a:endParaRP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intArray.Push</a:t>
            </a:r>
            <a:r>
              <a:rPr lang="ru-RU" sz="1400" b="1" dirty="0">
                <a:latin typeface="Courier New" pitchFamily="49" charset="0"/>
              </a:rPr>
              <a:t>(3);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intArray.Push</a:t>
            </a:r>
            <a:r>
              <a:rPr lang="ru-RU" sz="1400" b="1" dirty="0">
                <a:latin typeface="Courier New" pitchFamily="49" charset="0"/>
              </a:rPr>
              <a:t>(4);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r>
              <a:rPr lang="ru-RU" sz="1400" b="1" dirty="0">
                <a:latin typeface="Courier New" pitchFamily="49" charset="0"/>
              </a:rPr>
              <a:t>[0] = 2;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intArray.Resize</a:t>
            </a:r>
            <a:r>
              <a:rPr lang="ru-RU" sz="1400" b="1" dirty="0">
                <a:latin typeface="Courier New" pitchFamily="49" charset="0"/>
              </a:rPr>
              <a:t>(1);</a:t>
            </a:r>
            <a:endParaRPr lang="en-US" sz="1400" b="1" dirty="0">
              <a:latin typeface="Courier New" pitchFamily="49" charset="0"/>
            </a:endParaRPr>
          </a:p>
          <a:p>
            <a:pPr defTabSz="446088"/>
            <a:endParaRPr lang="en-US" sz="1400" b="1" dirty="0">
              <a:latin typeface="Courier New" pitchFamily="49" charset="0"/>
            </a:endParaRPr>
          </a:p>
          <a:p>
            <a:pPr defTabSz="44608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CArray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&lt;std::string&gt;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stringArray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defTabSz="44608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stringArray.Push</a:t>
            </a:r>
            <a:r>
              <a:rPr lang="en-US" sz="1400" b="1" dirty="0">
                <a:latin typeface="Courier New" pitchFamily="49" charset="0"/>
              </a:rPr>
              <a:t>("Hello");</a:t>
            </a:r>
            <a:endParaRPr lang="ru-RU" sz="1400" b="1" dirty="0">
              <a:latin typeface="Courier New" pitchFamily="49" charset="0"/>
            </a:endParaRPr>
          </a:p>
          <a:p>
            <a:pPr defTabSz="44608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stringArray.Push</a:t>
            </a:r>
            <a:r>
              <a:rPr lang="en-US" sz="1400" b="1" dirty="0">
                <a:latin typeface="Courier New" pitchFamily="49" charset="0"/>
              </a:rPr>
              <a:t>("World");</a:t>
            </a:r>
            <a:endParaRPr lang="ru-RU" sz="1400" b="1" dirty="0">
              <a:latin typeface="Courier New" pitchFamily="49" charset="0"/>
            </a:endParaRPr>
          </a:p>
          <a:p>
            <a:pPr defTabSz="44608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stringArray</a:t>
            </a:r>
            <a:r>
              <a:rPr lang="en-US" sz="1400" b="1" dirty="0">
                <a:latin typeface="Courier New" pitchFamily="49" charset="0"/>
              </a:rPr>
              <a:t>[0] = ("Goodbye");</a:t>
            </a:r>
            <a:endParaRPr lang="ru-RU" sz="1400" b="1" dirty="0">
              <a:latin typeface="Courier New" pitchFamily="49" charset="0"/>
            </a:endParaRPr>
          </a:p>
          <a:p>
            <a:pPr defTabSz="446088"/>
            <a:endParaRPr lang="ru-RU" sz="1400" b="1" dirty="0">
              <a:latin typeface="Courier New" pitchFamily="49" charset="0"/>
            </a:endParaRP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return</a:t>
            </a:r>
            <a:r>
              <a:rPr lang="ru-RU" sz="1400" b="1" dirty="0">
                <a:latin typeface="Courier New" pitchFamily="49" charset="0"/>
              </a:rPr>
              <a:t> 0;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Шаблонные операторы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Что такое обобщенное программирование?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Парадигма программирования, заключающаяся в написании алгоритмов, которые можно применять к различным типам данных, не меняя описание алгоритма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Шаблонные операторы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– частный случай функции, и он также может быть шаблонным</a:t>
            </a:r>
          </a:p>
          <a:p>
            <a:r>
              <a:rPr lang="ru-RU" dirty="0"/>
              <a:t>Пример – разработать для класса «Счетчик» шаблонные операторы </a:t>
            </a:r>
            <a:r>
              <a:rPr lang="en-US" dirty="0"/>
              <a:t>&lt;&lt; </a:t>
            </a:r>
            <a:r>
              <a:rPr lang="ru-RU" dirty="0"/>
              <a:t>и </a:t>
            </a:r>
            <a:r>
              <a:rPr lang="en-US" dirty="0"/>
              <a:t>&gt;&gt;</a:t>
            </a:r>
            <a:r>
              <a:rPr lang="ru-RU" dirty="0"/>
              <a:t> для работы с</a:t>
            </a:r>
            <a:r>
              <a:rPr lang="en-US" dirty="0"/>
              <a:t> </a:t>
            </a:r>
            <a:r>
              <a:rPr lang="ru-RU" dirty="0"/>
              <a:t>классами стандартных потоков </a:t>
            </a:r>
            <a:r>
              <a:rPr lang="en-US" dirty="0"/>
              <a:t>STL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«счетчик»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24034" y="1857366"/>
            <a:ext cx="821537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explicit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(unsigned </a:t>
            </a:r>
            <a:r>
              <a:rPr lang="en-US" sz="1200" b="1" dirty="0" err="1">
                <a:latin typeface="Courier New" pitchFamily="49" charset="0"/>
              </a:rPr>
              <a:t>maxValue</a:t>
            </a:r>
            <a:r>
              <a:rPr lang="en-US" sz="1200" b="1" dirty="0">
                <a:latin typeface="Courier New" pitchFamily="49" charset="0"/>
              </a:rPr>
              <a:t>, unsigned counter = 0)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maxValue</a:t>
            </a:r>
            <a:r>
              <a:rPr lang="en-US" sz="1200" b="1" dirty="0">
                <a:latin typeface="Courier New" pitchFamily="49" charset="0"/>
              </a:rPr>
              <a:t>),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(counter){}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GetValue</a:t>
            </a:r>
            <a:r>
              <a:rPr lang="en-US" sz="1200" b="1" dirty="0">
                <a:latin typeface="Courier New" pitchFamily="49" charset="0"/>
              </a:rPr>
              <a:t>()const{return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GetMaxValue</a:t>
            </a:r>
            <a:r>
              <a:rPr lang="en-US" sz="1200" b="1" dirty="0">
                <a:latin typeface="Courier New" pitchFamily="49" charset="0"/>
              </a:rPr>
              <a:t>()const{return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&amp; operator++()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++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if (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 &gt;=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 const operator++(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)</a:t>
            </a:r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ru-RU" sz="1200" b="1" dirty="0">
                <a:latin typeface="Courier New" pitchFamily="49" charset="0"/>
              </a:rPr>
              <a:t>// постфиксная форма инкремента</a:t>
            </a:r>
            <a:endParaRPr lang="en-US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  <a:endParaRPr lang="ru-RU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// </a:t>
            </a:r>
            <a:r>
              <a:rPr lang="ru-RU" sz="1200" b="1" dirty="0">
                <a:latin typeface="Courier New" pitchFamily="49" charset="0"/>
              </a:rPr>
              <a:t>создаем копию, выполняем </a:t>
            </a:r>
            <a:r>
              <a:rPr lang="ru-RU" sz="1200" b="1" dirty="0" err="1">
                <a:latin typeface="Courier New" pitchFamily="49" charset="0"/>
              </a:rPr>
              <a:t>предынкремент</a:t>
            </a:r>
            <a:r>
              <a:rPr lang="ru-RU" sz="1200" b="1" dirty="0">
                <a:latin typeface="Courier New" pitchFamily="49" charset="0"/>
              </a:rPr>
              <a:t> и возвращаем копию</a:t>
            </a: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tmpCopy</a:t>
            </a:r>
            <a:r>
              <a:rPr lang="en-US" sz="1200" b="1" dirty="0">
                <a:latin typeface="Courier New" pitchFamily="49" charset="0"/>
              </a:rPr>
              <a:t>(*this);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++*this;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tmpCopy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,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оператора вывода в поток для класса «Счетчик»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09720" y="2143116"/>
            <a:ext cx="850112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dirty="0">
                <a:latin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</a:rPr>
              <a:t>выводим информацию о счетчике в виде 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b="1" i="1" dirty="0">
                <a:latin typeface="Courier New" pitchFamily="49" charset="0"/>
              </a:rPr>
              <a:t>counter</a:t>
            </a:r>
            <a:r>
              <a:rPr lang="en-US" sz="1600" dirty="0">
                <a:latin typeface="Courier New" pitchFamily="49" charset="0"/>
              </a:rPr>
              <a:t>/</a:t>
            </a:r>
            <a:r>
              <a:rPr lang="en-US" sz="1600" b="1" i="1" dirty="0" err="1">
                <a:latin typeface="Courier New" pitchFamily="49" charset="0"/>
              </a:rPr>
              <a:t>maxValue</a:t>
            </a:r>
            <a:r>
              <a:rPr lang="en-US" sz="1600" dirty="0">
                <a:latin typeface="Courier New" pitchFamily="49" charset="0"/>
              </a:rPr>
              <a:t>]</a:t>
            </a:r>
            <a:endParaRPr lang="ru-RU" sz="1600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dirty="0">
                <a:latin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</a:rPr>
              <a:t>в произвольный поток вывода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template &lt;class T&gt;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std::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basic_ostream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&lt;T&gt;</a:t>
            </a:r>
            <a:r>
              <a:rPr lang="en-US" sz="1600" b="1" dirty="0">
                <a:latin typeface="Courier New" pitchFamily="49" charset="0"/>
              </a:rPr>
              <a:t>&amp; operator&lt;&lt;(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std::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basic_ostream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&lt;T&gt;&amp; </a:t>
            </a:r>
            <a:r>
              <a:rPr lang="en-US" sz="1600" b="1" dirty="0">
                <a:latin typeface="Courier New" pitchFamily="49" charset="0"/>
              </a:rPr>
              <a:t>stream, </a:t>
            </a:r>
            <a:r>
              <a:rPr lang="en-US" sz="1600" b="1" dirty="0" err="1">
                <a:latin typeface="Courier New" pitchFamily="49" charset="0"/>
              </a:rPr>
              <a:t>CCounter</a:t>
            </a:r>
            <a:r>
              <a:rPr lang="en-US" sz="1600" b="1" dirty="0">
                <a:latin typeface="Courier New" pitchFamily="49" charset="0"/>
              </a:rPr>
              <a:t> const&amp; counter)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stream.put</a:t>
            </a:r>
            <a:r>
              <a:rPr lang="en-US" sz="1600" b="1" dirty="0">
                <a:latin typeface="Courier New" pitchFamily="49" charset="0"/>
              </a:rPr>
              <a:t>('[');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stream &lt;&lt; </a:t>
            </a:r>
            <a:r>
              <a:rPr lang="en-US" sz="1600" b="1" dirty="0" err="1">
                <a:latin typeface="Courier New" pitchFamily="49" charset="0"/>
              </a:rPr>
              <a:t>counter.GetValue</a:t>
            </a:r>
            <a:r>
              <a:rPr lang="en-US" sz="1600" b="1" dirty="0">
                <a:latin typeface="Courier New" pitchFamily="49" charset="0"/>
              </a:rPr>
              <a:t>();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stream.put</a:t>
            </a:r>
            <a:r>
              <a:rPr lang="en-US" sz="1600" b="1" dirty="0">
                <a:latin typeface="Courier New" pitchFamily="49" charset="0"/>
              </a:rPr>
              <a:t>('/');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stream &lt;&lt; </a:t>
            </a:r>
            <a:r>
              <a:rPr lang="en-US" sz="1600" b="1" dirty="0" err="1">
                <a:latin typeface="Courier New" pitchFamily="49" charset="0"/>
              </a:rPr>
              <a:t>counter.GetMaxValue</a:t>
            </a:r>
            <a:r>
              <a:rPr lang="en-US" sz="1600" b="1" dirty="0">
                <a:latin typeface="Courier New" pitchFamily="49" charset="0"/>
              </a:rPr>
              <a:t>();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stream.put</a:t>
            </a:r>
            <a:r>
              <a:rPr lang="en-US" sz="1600" b="1" dirty="0">
                <a:latin typeface="Courier New" pitchFamily="49" charset="0"/>
              </a:rPr>
              <a:t>(']');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stream;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оператора чтения из потока для класса «Счетчик»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809720" y="1785926"/>
            <a:ext cx="850112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template &lt;class T&gt;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std::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basic_istream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&lt;T&gt;</a:t>
            </a:r>
            <a:r>
              <a:rPr lang="en-US" sz="1400" b="1" dirty="0">
                <a:latin typeface="Courier New" pitchFamily="49" charset="0"/>
              </a:rPr>
              <a:t>&amp; operator&gt;&gt;(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std::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basic_istream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&lt;T&gt;</a:t>
            </a:r>
            <a:r>
              <a:rPr lang="en-US" sz="1400" b="1" dirty="0">
                <a:latin typeface="Courier New" pitchFamily="49" charset="0"/>
              </a:rPr>
              <a:t>&amp; stream, 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r>
              <a:rPr lang="en-US" sz="1400" b="1" dirty="0">
                <a:latin typeface="Courier New" pitchFamily="49" charset="0"/>
              </a:rPr>
              <a:t> &amp; counter)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unsigned 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unsigned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if (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'[') &amp;&amp; (stream &gt;&gt;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'/') &amp;&amp; (stream &gt;&gt; 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']')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counter = 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return stream;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return stream;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Пример использования перегруженных операций ввода-вывода</a:t>
            </a:r>
          </a:p>
        </p:txBody>
      </p:sp>
      <p:sp>
        <p:nvSpPr>
          <p:cNvPr id="2" name="Rectangle 1"/>
          <p:cNvSpPr/>
          <p:nvPr/>
        </p:nvSpPr>
        <p:spPr>
          <a:xfrm>
            <a:off x="1981200" y="1847089"/>
            <a:ext cx="71391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ru-RU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include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iostream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ru-RU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include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sstream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Counter.h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ostringstream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wostringstream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шаблонов, не являющиеся типами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Допустимые параметры шаблона, не являющиеся типами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качестве параметров шаблонов могут выступать не только типы данных, но и значения:</a:t>
            </a:r>
            <a:endParaRPr lang="en-US" dirty="0"/>
          </a:p>
          <a:p>
            <a:pPr lvl="1"/>
            <a:r>
              <a:rPr lang="ru-RU" dirty="0"/>
              <a:t>Объекты интегрального или перечислимого типа</a:t>
            </a:r>
          </a:p>
          <a:p>
            <a:pPr lvl="2"/>
            <a:r>
              <a:rPr lang="ru-RU" dirty="0"/>
              <a:t>Целые типы</a:t>
            </a:r>
          </a:p>
          <a:p>
            <a:pPr lvl="2"/>
            <a:r>
              <a:rPr lang="ru-RU" dirty="0"/>
              <a:t>Перечислимые типы</a:t>
            </a:r>
          </a:p>
          <a:p>
            <a:pPr lvl="2"/>
            <a:r>
              <a:rPr lang="ru-RU" dirty="0"/>
              <a:t>Тип </a:t>
            </a:r>
            <a:r>
              <a:rPr lang="en-US" dirty="0" err="1"/>
              <a:t>bool</a:t>
            </a:r>
            <a:endParaRPr lang="en-US" dirty="0"/>
          </a:p>
          <a:p>
            <a:pPr lvl="1"/>
            <a:r>
              <a:rPr lang="ru-RU" dirty="0"/>
              <a:t>Указатели на объект или указатель на функцию</a:t>
            </a:r>
          </a:p>
          <a:p>
            <a:pPr lvl="1"/>
            <a:r>
              <a:rPr lang="ru-RU" dirty="0"/>
              <a:t>Ссылки на объект или ссылка на функцию</a:t>
            </a:r>
          </a:p>
          <a:p>
            <a:pPr lvl="1"/>
            <a:r>
              <a:rPr lang="ru-RU" dirty="0"/>
              <a:t>Указатели на методы класса</a:t>
            </a:r>
            <a:endParaRPr lang="en-US" dirty="0"/>
          </a:p>
          <a:p>
            <a:pPr lvl="1"/>
            <a:r>
              <a:rPr lang="en-US" dirty="0" err="1"/>
              <a:t>nullptr_t</a:t>
            </a:r>
            <a:endParaRPr lang="en-US" dirty="0"/>
          </a:p>
          <a:p>
            <a:pPr lvl="1"/>
            <a:r>
              <a:rPr lang="ru-RU" dirty="0"/>
              <a:t>Числа с плавающей запятой (</a:t>
            </a:r>
            <a:r>
              <a:rPr lang="en-US" dirty="0" err="1"/>
              <a:t>c++</a:t>
            </a:r>
            <a:r>
              <a:rPr lang="en-US" dirty="0"/>
              <a:t> 20)</a:t>
            </a:r>
          </a:p>
          <a:p>
            <a:pPr lvl="1"/>
            <a:r>
              <a:rPr lang="ru-RU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Литеральные типы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класс массивов фиксированной длины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0" y="1928803"/>
            <a:ext cx="6286512" cy="500136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typename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T, 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 SIZE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endParaRPr lang="en-US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(T const&amp; value = T())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for (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= 0;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&lt; SIZE; ++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	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] = value;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}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  <a:endParaRPr lang="ru-RU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endParaRPr lang="en-US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GetSize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()const{return SIZE;}</a:t>
            </a:r>
            <a:endParaRPr lang="ru-RU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endParaRPr lang="en-US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T&amp; operator[](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index)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if (index &gt;= SIZE) throw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out_of_range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("Index is out of range");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[index];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  <a:endParaRPr lang="ru-RU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endParaRPr lang="en-US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T const&amp; operator[](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index)const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if (index &gt;= SIZE) throw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out_of_range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("Index is out of range");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[index];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T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[SIZE];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24628" y="1857364"/>
            <a:ext cx="4000528" cy="26314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main(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, char *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[])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&lt;std::string, 10&gt;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stringArray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try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stringArray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[0] = "Hello";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// throws an exception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stringArray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[10] = "World";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catch (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out_of_range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const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&amp; e)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std::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e.what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return 0;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Примечания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Разработанный класс </a:t>
            </a:r>
            <a:r>
              <a:rPr lang="en-US" dirty="0" err="1"/>
              <a:t>CSimpleArray</a:t>
            </a:r>
            <a:r>
              <a:rPr lang="ru-RU" dirty="0"/>
              <a:t> при всей своей простоте обладает рядом преимуществ перед обычным массивом</a:t>
            </a:r>
          </a:p>
          <a:p>
            <a:pPr lvl="1"/>
            <a:r>
              <a:rPr lang="ru-RU" dirty="0"/>
              <a:t>При доступе к элементам массива осуществляется проверка индексов</a:t>
            </a:r>
          </a:p>
          <a:p>
            <a:pPr lvl="1"/>
            <a:r>
              <a:rPr lang="ru-RU" dirty="0"/>
              <a:t>Наличие оператора присваивания и конструктора копирования</a:t>
            </a:r>
          </a:p>
          <a:p>
            <a:pPr lvl="1"/>
            <a:r>
              <a:rPr lang="ru-RU" dirty="0"/>
              <a:t>Элементы массива всегда инициализированы значением конструктора по умолчанию для типа </a:t>
            </a:r>
            <a:r>
              <a:rPr lang="en-US" dirty="0"/>
              <a:t>T</a:t>
            </a:r>
          </a:p>
          <a:p>
            <a:pPr lvl="2"/>
            <a:r>
              <a:rPr lang="ru-RU" dirty="0"/>
              <a:t>Для встроенных типов происходит инициализация нулем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47528" y="-27384"/>
            <a:ext cx="8568952" cy="692497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bool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m_managed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CFileT</a:t>
            </a:r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(FILE *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NULL)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{}</a:t>
            </a:r>
          </a:p>
          <a:p>
            <a:pPr defTabSz="179388"/>
            <a:endParaRPr lang="ru-RU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bool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IsOpen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!= NULL;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endParaRPr lang="ru-RU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bool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Open(const char *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fileName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, const char*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openMode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if (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m_managed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&amp;&amp;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IsOpen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ru-RU" sz="12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Close();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fopen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fileName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openMode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!= NULL;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  <a:endParaRPr lang="ru-RU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~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if (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m_managed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&amp;&amp;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IsOpen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Close();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void Close()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fclose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NULL;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FILE *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defTabSz="179388"/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&lt;true&gt;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&lt;false&gt;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CFileHandle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Предпосылки использования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Различные типы данных часто требуется обрабатывать при помощи одних и тех же алгоритмов</a:t>
            </a:r>
          </a:p>
          <a:p>
            <a:pPr lvl="1"/>
            <a:r>
              <a:rPr lang="ru-RU" dirty="0"/>
              <a:t>Сортировка и поиск</a:t>
            </a:r>
            <a:endParaRPr lang="en-US" dirty="0"/>
          </a:p>
          <a:p>
            <a:pPr lvl="1"/>
            <a:r>
              <a:rPr lang="ru-RU" dirty="0"/>
              <a:t>Преобразование элементов коллекций</a:t>
            </a:r>
          </a:p>
          <a:p>
            <a:r>
              <a:rPr lang="ru-RU" dirty="0"/>
              <a:t>Контейнеры</a:t>
            </a:r>
            <a:r>
              <a:rPr lang="en-US" dirty="0"/>
              <a:t> </a:t>
            </a:r>
            <a:r>
              <a:rPr lang="ru-RU" dirty="0"/>
              <a:t>для произвольного типа элементов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Примечания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Шаблонный класс </a:t>
            </a:r>
            <a:r>
              <a:rPr lang="en-US" dirty="0" err="1"/>
              <a:t>CFileT</a:t>
            </a:r>
            <a:r>
              <a:rPr lang="ru-RU" dirty="0"/>
              <a:t> позволяет сгенерировать классы файлов двух типов:</a:t>
            </a:r>
          </a:p>
          <a:p>
            <a:pPr lvl="1"/>
            <a:r>
              <a:rPr lang="ru-RU" dirty="0"/>
              <a:t>Неуправляемый (</a:t>
            </a:r>
            <a:r>
              <a:rPr lang="ru-RU" dirty="0" err="1"/>
              <a:t>хэндл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Тип </a:t>
            </a:r>
            <a:r>
              <a:rPr lang="en-US" dirty="0" err="1"/>
              <a:t>CFileHandle</a:t>
            </a:r>
            <a:r>
              <a:rPr lang="ru-RU" dirty="0"/>
              <a:t> является всего лишь  легковесной оберткой над файловым дескриптором, не обеспечивающим автоматического управления файлом</a:t>
            </a:r>
          </a:p>
          <a:p>
            <a:pPr lvl="1"/>
            <a:r>
              <a:rPr lang="ru-RU" dirty="0"/>
              <a:t>Управляемый</a:t>
            </a:r>
          </a:p>
          <a:p>
            <a:pPr lvl="2"/>
            <a:r>
              <a:rPr lang="ru-RU" dirty="0"/>
              <a:t>Тип </a:t>
            </a:r>
            <a:r>
              <a:rPr lang="en-US" dirty="0" err="1"/>
              <a:t>CFile</a:t>
            </a:r>
            <a:r>
              <a:rPr lang="ru-RU" dirty="0"/>
              <a:t> автоматизирует закрытие файла при разрушении объекта </a:t>
            </a:r>
            <a:r>
              <a:rPr lang="en-US" dirty="0" err="1"/>
              <a:t>CFile</a:t>
            </a:r>
            <a:r>
              <a:rPr lang="ru-RU" dirty="0"/>
              <a:t> и открытии нового файла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Специализация шаблонов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Специализация шаблона</a:t>
            </a:r>
            <a:endParaRPr lang="ru-RU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Иногда требуется изменить поведение шаблона для конкретных типов. В таких случаях создаётся </a:t>
            </a:r>
            <a:r>
              <a:rPr lang="ru-RU" b="1" dirty="0"/>
              <a:t>специализированная версия</a:t>
            </a:r>
            <a:r>
              <a:rPr lang="ru-RU" dirty="0"/>
              <a:t> на основе первичного шаблона (</a:t>
            </a:r>
            <a:r>
              <a:rPr lang="ru-RU" dirty="0" err="1"/>
              <a:t>primary</a:t>
            </a:r>
            <a:r>
              <a:rPr lang="ru-RU" dirty="0"/>
              <a:t> </a:t>
            </a:r>
            <a:r>
              <a:rPr lang="ru-RU" dirty="0" err="1"/>
              <a:t>template</a:t>
            </a:r>
            <a:r>
              <a:rPr lang="ru-RU" dirty="0"/>
              <a:t>).</a:t>
            </a:r>
          </a:p>
          <a:p>
            <a:r>
              <a:rPr lang="ru-RU" dirty="0"/>
              <a:t>Виды специализации:</a:t>
            </a:r>
          </a:p>
          <a:p>
            <a:pPr lvl="1"/>
            <a:r>
              <a:rPr lang="ru-RU" dirty="0"/>
              <a:t>Полная – все параметры шаблона конкретизированы. Возможна как для функций, так и для классов</a:t>
            </a:r>
          </a:p>
          <a:p>
            <a:pPr lvl="1"/>
            <a:r>
              <a:rPr lang="ru-RU" dirty="0"/>
              <a:t>Частичная – конкретизирована часть шаблонов. </a:t>
            </a:r>
            <a:r>
              <a:rPr lang="ru-RU" b="1" dirty="0"/>
              <a:t>Возможна только для классов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Специализация функции </a:t>
            </a:r>
            <a:r>
              <a:rPr lang="en-US" dirty="0"/>
              <a:t>maximum </a:t>
            </a:r>
            <a:r>
              <a:rPr lang="ru-RU" dirty="0"/>
              <a:t>для </a:t>
            </a:r>
            <a:r>
              <a:rPr lang="en-US" dirty="0"/>
              <a:t>const char*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4C908-45F1-1EFD-1937-44ABACED86F2}"/>
              </a:ext>
            </a:extLst>
          </p:cNvPr>
          <p:cNvSpPr txBox="1"/>
          <p:nvPr/>
        </p:nvSpPr>
        <p:spPr>
          <a:xfrm>
            <a:off x="838200" y="1690688"/>
            <a:ext cx="10515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Maximum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Generic version called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Специализация шаблона для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const char*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Maximum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Specialized version for const char* called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&gt;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Maximum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Maximum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266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82D0-436D-684A-AD57-37DB70E1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Создаём </a:t>
            </a:r>
            <a:r>
              <a:rPr lang="en-US" dirty="0"/>
              <a:t>type trait</a:t>
            </a:r>
            <a:r>
              <a:rPr lang="ru-RU" dirty="0"/>
              <a:t> для проверки </a:t>
            </a:r>
            <a:r>
              <a:rPr lang="ru-RU" dirty="0" err="1"/>
              <a:t>целочисленности</a:t>
            </a:r>
            <a:r>
              <a:rPr lang="ru-RU" dirty="0"/>
              <a:t> типов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08B3D-FCC5-79EC-6104-8F5AF6E727C6}"/>
              </a:ext>
            </a:extLst>
          </p:cNvPr>
          <p:cNvSpPr txBox="1"/>
          <p:nvPr/>
        </p:nvSpPr>
        <p:spPr>
          <a:xfrm>
            <a:off x="802432" y="1715468"/>
            <a:ext cx="1116124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Первичный шаблон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IsIntegral</a:t>
            </a:r>
            <a:r>
              <a:rPr lang="ru-RU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Тип не является целочисленным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Вспомогательная константа для проверки целочисленных типов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IsIntegralV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IsIntegral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&gt;::value;</a:t>
            </a:r>
          </a:p>
          <a:p>
            <a:pPr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Базовый класс для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IsIntegral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специализаций для целочисленных типов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IsIntegralTrue</a:t>
            </a:r>
            <a:r>
              <a:rPr lang="ru-RU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ru-RU" sz="16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&lt;&gt;</a:t>
            </a:r>
          </a:p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IsIntegral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IsIntegralTrue</a:t>
            </a:r>
            <a:r>
              <a:rPr lang="ru-RU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{};</a:t>
            </a:r>
          </a:p>
          <a:p>
            <a:pPr>
              <a:buNone/>
            </a:pPr>
            <a:endParaRPr lang="ru-RU" sz="16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&lt;&gt;</a:t>
            </a:r>
          </a:p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IsIntegral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IsIntegralTrue</a:t>
            </a:r>
            <a:r>
              <a:rPr lang="ru-RU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{};</a:t>
            </a:r>
          </a:p>
        </p:txBody>
      </p:sp>
    </p:spTree>
    <p:extLst>
      <p:ext uri="{BB962C8B-B14F-4D97-AF65-F5344CB8AC3E}">
        <p14:creationId xmlns:p14="http://schemas.microsoft.com/office/powerpoint/2010/main" val="61822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8A6EF-12A7-522D-E069-745B93EBF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Проверяем во время компиляции, является ли тип целочисленным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5EC697-EE2E-0F34-D6ED-ECB7F53F3818}"/>
              </a:ext>
            </a:extLst>
          </p:cNvPr>
          <p:cNvSpPr txBox="1"/>
          <p:nvPr/>
        </p:nvSpPr>
        <p:spPr>
          <a:xfrm>
            <a:off x="838200" y="1690688"/>
            <a:ext cx="1037036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IsIntegralV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IsIntegralV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static_assert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IsIntegralV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==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static_assert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IsIntegralV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==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static_assert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IsIntegralV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==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10.5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27581-E3D2-774B-6934-F6756F806E04}"/>
              </a:ext>
            </a:extLst>
          </p:cNvPr>
          <p:cNvSpPr txBox="1"/>
          <p:nvPr/>
        </p:nvSpPr>
        <p:spPr>
          <a:xfrm>
            <a:off x="8400256" y="5733256"/>
            <a:ext cx="3478832" cy="6463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0x64</a:t>
            </a:r>
          </a:p>
          <a:p>
            <a:r>
              <a:rPr lang="en-US" dirty="0">
                <a:latin typeface="Consolas" panose="020B0609020204030204" pitchFamily="49" charset="0"/>
              </a:rPr>
              <a:t>10.5</a:t>
            </a:r>
          </a:p>
        </p:txBody>
      </p:sp>
    </p:spTree>
    <p:extLst>
      <p:ext uri="{BB962C8B-B14F-4D97-AF65-F5344CB8AC3E}">
        <p14:creationId xmlns:p14="http://schemas.microsoft.com/office/powerpoint/2010/main" val="230916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Совместное использование шаблонных классов и функций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/>
              <a:t>Разработать функцию, выполняющую пузырьковую сортировку </a:t>
            </a:r>
            <a:r>
              <a:rPr lang="en-US" dirty="0"/>
              <a:t>std::vector&lt;T&gt;</a:t>
            </a:r>
          </a:p>
          <a:p>
            <a:pPr>
              <a:lnSpc>
                <a:spcPct val="90000"/>
              </a:lnSpc>
            </a:pPr>
            <a:r>
              <a:rPr lang="ru-RU" dirty="0"/>
              <a:t>Должна иметься возможность управлять критерием сортировки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D13A81D-00FA-5E2C-0788-AA9D00B7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сортировки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8C877-6C3E-541B-512A-70DDE1DE42EF}"/>
              </a:ext>
            </a:extLst>
          </p:cNvPr>
          <p:cNvSpPr txBox="1"/>
          <p:nvPr/>
        </p:nvSpPr>
        <p:spPr>
          <a:xfrm>
            <a:off x="1905000" y="2132857"/>
            <a:ext cx="838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Sort(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 =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.size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n - 1;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j = n - 1;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j; j--)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[j],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[j - 1]))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std::swap(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[j - 1],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[j]);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55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7BB51-85BC-903A-6BE2-BABA4673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Компараторы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9E124-738F-5F01-72C8-E7055B14AC54}"/>
              </a:ext>
            </a:extLst>
          </p:cNvPr>
          <p:cNvSpPr txBox="1"/>
          <p:nvPr/>
        </p:nvSpPr>
        <p:spPr>
          <a:xfrm>
            <a:off x="1976316" y="2049244"/>
            <a:ext cx="792088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Descending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operator()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Ascending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operator()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84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Реализация механизмов обобщенного программирования в </a:t>
            </a:r>
            <a:r>
              <a:rPr lang="en-US" sz="4000" dirty="0"/>
              <a:t>C++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обобщенное программирование основывается на понятии «шаблон»</a:t>
            </a:r>
            <a:endParaRPr lang="en-US" dirty="0"/>
          </a:p>
          <a:p>
            <a:pPr lvl="1"/>
            <a:r>
              <a:rPr lang="ru-RU" dirty="0"/>
              <a:t>При помощи ключевого слова </a:t>
            </a:r>
            <a:r>
              <a:rPr lang="en-US" b="1" dirty="0"/>
              <a:t>template</a:t>
            </a:r>
            <a:r>
              <a:rPr lang="en-US" dirty="0"/>
              <a:t> </a:t>
            </a:r>
            <a:r>
              <a:rPr lang="ru-RU" dirty="0"/>
              <a:t>программист может определить обобщенное описание функции или класса, параметризованных некоторыми формальными типами</a:t>
            </a:r>
          </a:p>
          <a:p>
            <a:r>
              <a:rPr lang="ru-RU" dirty="0"/>
              <a:t>При использования обобщенной функции пользователь указывает фактические типы, конкретизирующие описание функции</a:t>
            </a:r>
          </a:p>
          <a:p>
            <a:pPr lvl="1"/>
            <a:r>
              <a:rPr lang="ru-RU" dirty="0"/>
              <a:t>Компилятор при этом генерирует экземпляр класса или функции для конкретных типов данных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1D8F36-478D-2CF8-13FF-5C1C0A46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Сортируем числа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43053C-63B0-4F76-C80A-EE726FDE5470}"/>
              </a:ext>
            </a:extLst>
          </p:cNvPr>
          <p:cNvSpPr txBox="1"/>
          <p:nvPr/>
        </p:nvSpPr>
        <p:spPr>
          <a:xfrm>
            <a:off x="1981200" y="2348881"/>
            <a:ext cx="8305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 = { 1, 5, 2, -4, -6, 3, -5, 3, 8, 9, 4, 3 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Sort(numbers,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Descending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&gt;());</a:t>
            </a:r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  <a:defRPr/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Sort(numbers,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Ascending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&gt;());</a:t>
            </a:r>
            <a:endParaRPr lang="ru-RU" sz="2400" kern="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defRPr/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Sort(numbers,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std::less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&lt;&gt;());</a:t>
            </a:r>
            <a:endParaRPr lang="ru-RU" sz="2400" kern="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61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C3ACD-42BB-9A64-5508-5227392D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Сортируем структуры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D9944-818A-644D-8C48-F83B8B29D5AF}"/>
              </a:ext>
            </a:extLst>
          </p:cNvPr>
          <p:cNvSpPr txBox="1"/>
          <p:nvPr/>
        </p:nvSpPr>
        <p:spPr>
          <a:xfrm>
            <a:off x="1956219" y="2197855"/>
            <a:ext cx="8223448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model;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price;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cars =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"MP-40"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2'000'000'000 },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"Zaz-968"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30'000 },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"Zil-130"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130'000 },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"Gaz-69"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50'000 },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pPr>
              <a:spcAft>
                <a:spcPts val="0"/>
              </a:spcAft>
            </a:pP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Sort(cars, [](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.price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.price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23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Шаблонные методы класса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Шаблонные методы класса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может содержать методы-шаблоны, даже если сам не является шаблоном. Это удобно, когда обобщённость требуется только для отдельных операций</a:t>
            </a:r>
          </a:p>
          <a:p>
            <a:r>
              <a:rPr lang="ru-RU" dirty="0"/>
              <a:t>Шаблонные методы допустимы и внутри шаблонного класса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86CB8-ACE5-4F07-28CA-E64A184DAE6A}"/>
              </a:ext>
            </a:extLst>
          </p:cNvPr>
          <p:cNvSpPr txBox="1"/>
          <p:nvPr/>
        </p:nvSpPr>
        <p:spPr>
          <a:xfrm>
            <a:off x="838200" y="3868639"/>
            <a:ext cx="92182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SomeClass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Doing something with: "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AD87C5-2D9D-9618-C8DC-7EB38EA9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Шаблонный метод внутри шаблонного класса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9E72A-BC40-0AC6-98F5-D7E34C1678EB}"/>
              </a:ext>
            </a:extLst>
          </p:cNvPr>
          <p:cNvSpPr txBox="1"/>
          <p:nvPr/>
        </p:nvSpPr>
        <p:spPr>
          <a:xfrm>
            <a:off x="838200" y="1844824"/>
            <a:ext cx="10515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SomeTemplateClass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SomeTemplateClass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1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Data: </a:t>
            </a:r>
            <a:r>
              <a:rPr lang="en-US" b="1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ru-R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lang="en-US" b="1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value: </a:t>
            </a:r>
            <a:r>
              <a:rPr lang="en-US" b="1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1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1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ADDF0-9496-20A4-5731-8B64FB8EB9E1}"/>
              </a:ext>
            </a:extLst>
          </p:cNvPr>
          <p:cNvSpPr txBox="1"/>
          <p:nvPr/>
        </p:nvSpPr>
        <p:spPr>
          <a:xfrm>
            <a:off x="4727848" y="5581471"/>
            <a:ext cx="49123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SomeTemplateClass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D68A6B-6871-7F77-4ED7-E08B766DBD5B}"/>
              </a:ext>
            </a:extLst>
          </p:cNvPr>
          <p:cNvSpPr txBox="1"/>
          <p:nvPr/>
        </p:nvSpPr>
        <p:spPr>
          <a:xfrm>
            <a:off x="8954504" y="6362739"/>
            <a:ext cx="3024336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Data: 42, value: A</a:t>
            </a:r>
          </a:p>
        </p:txBody>
      </p:sp>
    </p:spTree>
    <p:extLst>
      <p:ext uri="{BB962C8B-B14F-4D97-AF65-F5344CB8AC3E}">
        <p14:creationId xmlns:p14="http://schemas.microsoft.com/office/powerpoint/2010/main" val="142854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7A09EF-9062-24F3-85EE-4B443C349A72}"/>
              </a:ext>
            </a:extLst>
          </p:cNvPr>
          <p:cNvSpPr txBox="1"/>
          <p:nvPr/>
        </p:nvSpPr>
        <p:spPr>
          <a:xfrm>
            <a:off x="335360" y="15900"/>
            <a:ext cx="105156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Config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Сохраняет значение произвольного типа в виде строки по ключу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ostringstream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oss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Получает значение по ключу и преобразует его в указанный тип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istringstream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(m_data.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(!(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Failed to convert value for key: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7196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65C8-FCF9-0FFE-67B0-A26FCCEA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класса </a:t>
            </a:r>
            <a:r>
              <a:rPr lang="en-US" dirty="0"/>
              <a:t>Config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B48869-7100-706C-8AF6-246ED61E30D3}"/>
              </a:ext>
            </a:extLst>
          </p:cNvPr>
          <p:cNvSpPr txBox="1"/>
          <p:nvPr/>
        </p:nvSpPr>
        <p:spPr>
          <a:xfrm>
            <a:off x="838200" y="1988839"/>
            <a:ext cx="10515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Threads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Threshold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threads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Threads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threshold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Threshold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Threads: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threads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 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Threshold: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threshold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 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User: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27762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Исходный код: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55440" y="1484784"/>
            <a:ext cx="8103274" cy="526297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typename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T,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SIZE&gt;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...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template &lt;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typename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T1,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SIZE1&gt;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&lt;T, SIZE&gt; &amp; operator=(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const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CSimpleArray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&lt;T1, SIZE1&gt;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&amp; other)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if (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addressof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(*this) !=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addressof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(other))	</a:t>
            </a:r>
            <a:r>
              <a:rPr lang="en-US" sz="1200" i="1" dirty="0"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1200" i="1" dirty="0">
                <a:solidFill>
                  <a:schemeClr val="tx1"/>
                </a:solidFill>
                <a:latin typeface="Courier New" pitchFamily="49" charset="0"/>
              </a:rPr>
              <a:t>защита от </a:t>
            </a:r>
            <a:r>
              <a:rPr lang="ru-RU" sz="1200" i="1" dirty="0" err="1">
                <a:solidFill>
                  <a:schemeClr val="tx1"/>
                </a:solidFill>
                <a:latin typeface="Courier New" pitchFamily="49" charset="0"/>
              </a:rPr>
              <a:t>самоприсваивания</a:t>
            </a:r>
            <a:endParaRPr lang="ru-RU" sz="1200" i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ru-RU" sz="1200" b="1" dirty="0">
                <a:solidFill>
                  <a:schemeClr val="tx1"/>
                </a:solidFill>
                <a:latin typeface="Courier New" pitchFamily="49" charset="0"/>
              </a:rPr>
              <a:t>		{</a:t>
            </a:r>
          </a:p>
          <a:p>
            <a:pPr defTabSz="179388"/>
            <a:r>
              <a:rPr lang="ru-RU" sz="1200" b="1" dirty="0">
                <a:solidFill>
                  <a:schemeClr val="tx1"/>
                </a:solidFill>
                <a:latin typeface="Courier New" pitchFamily="49" charset="0"/>
              </a:rPr>
              <a:t>	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const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minSize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(SIZE &lt; SIZE1) ? SIZE : SIZE1;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for 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0;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&lt;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minSize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 ++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] =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static_cast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&lt;T const&amp;&gt;(other[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]);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</a:t>
            </a:r>
            <a:r>
              <a:rPr lang="en-US" sz="1200" i="1" dirty="0"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1200" i="1" dirty="0">
                <a:solidFill>
                  <a:schemeClr val="tx1"/>
                </a:solidFill>
                <a:latin typeface="Courier New" pitchFamily="49" charset="0"/>
              </a:rPr>
              <a:t>заполняем остаток массива (при его наличии) значениями по умолчанию</a:t>
            </a:r>
            <a:endParaRPr lang="en-US" sz="1200" i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for 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SIZE1;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&lt; SIZE; ++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] = T();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return *this;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  <a:endParaRPr lang="ru-RU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84032" y="5288340"/>
            <a:ext cx="3857652" cy="156966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main(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, char *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[])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&lt;double, 8&gt;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doubleArray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, 5&gt;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intArray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(7);</a:t>
            </a:r>
          </a:p>
          <a:p>
            <a:pPr defTabSz="179388"/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ru-RU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doubleArray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intArray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return 0;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EAF1D-47E4-9556-DD03-E8602DE2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любых объектов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DC765-51D7-08F6-7044-CE977E3A1A70}"/>
              </a:ext>
            </a:extLst>
          </p:cNvPr>
          <p:cNvSpPr txBox="1"/>
          <p:nvPr/>
        </p:nvSpPr>
        <p:spPr>
          <a:xfrm>
            <a:off x="1085326" y="1889545"/>
            <a:ext cx="1029836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AnyLess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operator()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text =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 quick brown fox jumps over the lazy dog"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std::sort(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text.begin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text.end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AnyLess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text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83251-FBA3-18B9-EC93-EE3264F02B58}"/>
              </a:ext>
            </a:extLst>
          </p:cNvPr>
          <p:cNvSpPr txBox="1"/>
          <p:nvPr/>
        </p:nvSpPr>
        <p:spPr>
          <a:xfrm>
            <a:off x="1981200" y="6377909"/>
            <a:ext cx="6454256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a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ru-RU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bcdeefghijklmnoooopqrrstuuvwxyz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97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07239A5-BA4B-6D2F-859C-185729C0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Определение методов вне шаблонного класса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7FD12-7022-454F-3CA7-E2F03FAE444E}"/>
              </a:ext>
            </a:extLst>
          </p:cNvPr>
          <p:cNvSpPr txBox="1"/>
          <p:nvPr/>
        </p:nvSpPr>
        <p:spPr>
          <a:xfrm>
            <a:off x="1271464" y="1690689"/>
            <a:ext cx="9015536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NonTemplateMethod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TemplateMethod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NonTemplateMethod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TemplateMethod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19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 функций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Шаблоны и наследование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0A324C-D493-9FBA-7E2A-712424A8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 и наследование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440821-5582-40B4-A929-B12265304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Шаблоны можно свободно использовать в иерархии наследования.</a:t>
            </a:r>
          </a:p>
          <a:p>
            <a:pPr lvl="1"/>
            <a:r>
              <a:rPr lang="ru-RU" dirty="0"/>
              <a:t>В качестве класса-родителя может выступать как обычный класс, так и шаблонный</a:t>
            </a:r>
          </a:p>
          <a:p>
            <a:r>
              <a:rPr lang="ru-RU" dirty="0"/>
              <a:t>Возможные комбинации</a:t>
            </a:r>
          </a:p>
          <a:p>
            <a:pPr lvl="1"/>
            <a:r>
              <a:rPr lang="ru-RU" dirty="0"/>
              <a:t>Шаблон унаследован от обычного класса</a:t>
            </a:r>
          </a:p>
          <a:p>
            <a:pPr lvl="1"/>
            <a:r>
              <a:rPr lang="ru-RU" dirty="0"/>
              <a:t>Обычный класс унаследован от шаблона</a:t>
            </a:r>
          </a:p>
          <a:p>
            <a:pPr lvl="1"/>
            <a:r>
              <a:rPr lang="ru-RU" dirty="0"/>
              <a:t>Один шаблон унаследован от другого шаблона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7481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081F-0057-BE42-4F79-A3F3E2FD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CRTP (Curiously Recurring Template Pattern)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F877E-95A0-D0C9-D708-48248CF76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Шаблон проектирования, когда класс-наследник передаёт сам себя в качестве параметра шаблона базовому классу</a:t>
            </a:r>
          </a:p>
          <a:p>
            <a:r>
              <a:rPr lang="ru-RU" dirty="0"/>
              <a:t>Для чего применяется</a:t>
            </a:r>
            <a:r>
              <a:rPr lang="en-US" dirty="0"/>
              <a:t>?</a:t>
            </a:r>
          </a:p>
          <a:p>
            <a:pPr lvl="1"/>
            <a:r>
              <a:rPr lang="ru-RU" dirty="0"/>
              <a:t>Позволяет реализовать полиморфизм без виртуальных функций — на этапе компиляции</a:t>
            </a:r>
            <a:endParaRPr lang="en-US" dirty="0"/>
          </a:p>
          <a:p>
            <a:pPr lvl="1"/>
            <a:r>
              <a:rPr lang="ru-RU" dirty="0"/>
              <a:t>Обеспечивает повторное использование кода в базовом классе с делегированием конкретной реализации наследникам</a:t>
            </a:r>
            <a:endParaRPr lang="en-US" dirty="0"/>
          </a:p>
          <a:p>
            <a:pPr lvl="1"/>
            <a:r>
              <a:rPr lang="ru-RU" dirty="0"/>
              <a:t>Используется для реализации интерфейсов, паттернов «Policy-</a:t>
            </a:r>
            <a:r>
              <a:rPr lang="ru-RU" dirty="0" err="1"/>
              <a:t>based</a:t>
            </a:r>
            <a:r>
              <a:rPr lang="ru-RU" dirty="0"/>
              <a:t> </a:t>
            </a:r>
            <a:r>
              <a:rPr lang="ru-RU" dirty="0" err="1"/>
              <a:t>design</a:t>
            </a:r>
            <a:r>
              <a:rPr lang="ru-RU" dirty="0"/>
              <a:t>», </a:t>
            </a: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polymorphism</a:t>
            </a:r>
            <a:endParaRPr lang="en-US" dirty="0"/>
          </a:p>
          <a:p>
            <a:r>
              <a:rPr lang="ru-RU" dirty="0"/>
              <a:t>Примеры</a:t>
            </a:r>
          </a:p>
          <a:p>
            <a:pPr lvl="1"/>
            <a:r>
              <a:rPr lang="ru-RU" dirty="0"/>
              <a:t>Реализация интерфейсов</a:t>
            </a:r>
          </a:p>
          <a:p>
            <a:pPr lvl="1"/>
            <a:r>
              <a:rPr lang="ru-RU" dirty="0"/>
              <a:t>Оптимизация кода за счёт устранения виртуальных вызовов</a:t>
            </a:r>
          </a:p>
          <a:p>
            <a:pPr lvl="1"/>
            <a:r>
              <a:rPr lang="ru-RU" dirty="0"/>
              <a:t>Классы-</a:t>
            </a:r>
            <a:r>
              <a:rPr lang="ru-RU" dirty="0" err="1"/>
              <a:t>миксины</a:t>
            </a:r>
            <a:r>
              <a:rPr lang="ru-RU" dirty="0"/>
              <a:t> (</a:t>
            </a:r>
            <a:r>
              <a:rPr lang="en-US" dirty="0" err="1"/>
              <a:t>mixins</a:t>
            </a:r>
            <a:r>
              <a:rPr lang="en-US" dirty="0"/>
              <a:t>)</a:t>
            </a:r>
            <a:r>
              <a:rPr lang="ru-RU" dirty="0"/>
              <a:t> для расширения функциональности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76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71CC3C-3BE7-0109-9441-A6408F41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Базовый класс </a:t>
            </a:r>
            <a:r>
              <a:rPr lang="en-US" dirty="0"/>
              <a:t>Shape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BB6AC-54F4-AAFA-4C58-86425D6323BE}"/>
              </a:ext>
            </a:extLst>
          </p:cNvPr>
          <p:cNvSpPr txBox="1"/>
          <p:nvPr/>
        </p:nvSpPr>
        <p:spPr>
          <a:xfrm>
            <a:off x="838200" y="1690688"/>
            <a:ext cx="10442376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Shape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m_color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pPr>
              <a:buNone/>
            </a:pP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static_cast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Derived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*&gt;(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DrawImpl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static_cast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Derived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*&gt;(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GetAreaImpl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GetColor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m_color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m_color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9880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EEDE-4F9D-F469-429F-BEFA1EAE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Окружность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5C7A26-8729-268B-7906-E33E1EDFDC60}"/>
              </a:ext>
            </a:extLst>
          </p:cNvPr>
          <p:cNvSpPr txBox="1"/>
          <p:nvPr/>
        </p:nvSpPr>
        <p:spPr>
          <a:xfrm>
            <a:off x="767408" y="1690687"/>
            <a:ext cx="1058639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Circle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Нужно, чтобы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Shape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мог использовать приватные методы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Circle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friend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Circle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DrawImpl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Drawing a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 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circle with radius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GetAreaImpl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std::numbers::pi 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0097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19778-381F-3E97-6023-D7BB80E3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Квадрат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B95F9B-8685-35CE-D21D-D2F14A2B7C65}"/>
              </a:ext>
            </a:extLst>
          </p:cNvPr>
          <p:cNvSpPr txBox="1"/>
          <p:nvPr/>
        </p:nvSpPr>
        <p:spPr>
          <a:xfrm>
            <a:off x="838200" y="1690687"/>
            <a:ext cx="10515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Square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friend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Square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side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side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DrawImpl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Drawing a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 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square with side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GetAreaImpl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663129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791F-08F1-9EB6-27C1-815F31BB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Статический полиморфизм в действии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63BCB-F48A-35F7-82CF-ADC686B380F3}"/>
              </a:ext>
            </a:extLst>
          </p:cNvPr>
          <p:cNvSpPr txBox="1"/>
          <p:nvPr/>
        </p:nvSpPr>
        <p:spPr>
          <a:xfrm>
            <a:off x="838200" y="1582340"/>
            <a:ext cx="10515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Area: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Area: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6EEA3-66C9-2DB0-7E0B-891599E09810}"/>
              </a:ext>
            </a:extLst>
          </p:cNvPr>
          <p:cNvSpPr txBox="1"/>
          <p:nvPr/>
        </p:nvSpPr>
        <p:spPr>
          <a:xfrm>
            <a:off x="6384032" y="5015547"/>
            <a:ext cx="5688632" cy="14773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Drawing a red circle with radius 5</a:t>
            </a:r>
          </a:p>
          <a:p>
            <a:r>
              <a:rPr lang="en-US" dirty="0">
                <a:latin typeface="Consolas" panose="020B0609020204030204" pitchFamily="49" charset="0"/>
              </a:rPr>
              <a:t>Area: 78.5398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Drawing a blue square with side 4</a:t>
            </a:r>
          </a:p>
          <a:p>
            <a:r>
              <a:rPr lang="en-US" dirty="0">
                <a:latin typeface="Consolas" panose="020B0609020204030204" pitchFamily="49" charset="0"/>
              </a:rPr>
              <a:t>Area: 16</a:t>
            </a:r>
          </a:p>
        </p:txBody>
      </p:sp>
    </p:spTree>
    <p:extLst>
      <p:ext uri="{BB962C8B-B14F-4D97-AF65-F5344CB8AC3E}">
        <p14:creationId xmlns:p14="http://schemas.microsoft.com/office/powerpoint/2010/main" val="322984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84AD56-F995-5A6C-CB3D-01797AF2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Миксины</a:t>
            </a:r>
            <a:r>
              <a:rPr lang="ru-RU" dirty="0"/>
              <a:t> на основе </a:t>
            </a:r>
            <a:r>
              <a:rPr lang="en-US" dirty="0"/>
              <a:t>CRTP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0B1E0-27D7-56B5-8FCB-016A20B98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Миксин</a:t>
            </a:r>
            <a:r>
              <a:rPr lang="ru-RU" dirty="0"/>
              <a:t> — это класс, который добавляет определённую функциональность другому классу через наследование.</a:t>
            </a:r>
            <a:endParaRPr lang="en-US" dirty="0"/>
          </a:p>
          <a:p>
            <a:pPr lvl="1"/>
            <a:r>
              <a:rPr lang="ru-RU" dirty="0"/>
              <a:t>С CRTP </a:t>
            </a:r>
            <a:r>
              <a:rPr lang="ru-RU" dirty="0" err="1"/>
              <a:t>миксины</a:t>
            </a:r>
            <a:r>
              <a:rPr lang="ru-RU" dirty="0"/>
              <a:t> реализуются как шаблонные классы, принимающие производный класс в качестве параметра шаблона</a:t>
            </a:r>
            <a:endParaRPr lang="en-US" dirty="0"/>
          </a:p>
          <a:p>
            <a:r>
              <a:rPr lang="ru-RU" dirty="0"/>
              <a:t>Преимущества</a:t>
            </a:r>
          </a:p>
          <a:p>
            <a:pPr lvl="1"/>
            <a:r>
              <a:rPr lang="ru-RU" dirty="0"/>
              <a:t>Добавляют функциональность без использования виртуальных функций</a:t>
            </a:r>
          </a:p>
          <a:p>
            <a:pPr lvl="1"/>
            <a:r>
              <a:rPr lang="ru-RU" b="1" dirty="0"/>
              <a:t>Позволяют комбинировать несколько </a:t>
            </a:r>
            <a:r>
              <a:rPr lang="ru-RU" b="1" dirty="0" err="1"/>
              <a:t>миксинов</a:t>
            </a:r>
            <a:r>
              <a:rPr lang="ru-RU" dirty="0"/>
              <a:t>, расширяя класс</a:t>
            </a:r>
          </a:p>
          <a:p>
            <a:pPr lvl="1"/>
            <a:r>
              <a:rPr lang="ru-RU" dirty="0"/>
              <a:t>Используют </a:t>
            </a:r>
            <a:r>
              <a:rPr lang="ru-RU" b="1" dirty="0"/>
              <a:t>статический полиморфизм </a:t>
            </a:r>
            <a:r>
              <a:rPr lang="ru-RU" dirty="0"/>
              <a:t>— вызовы разрешаются во время компиляции</a:t>
            </a:r>
          </a:p>
          <a:p>
            <a:pPr lvl="1"/>
            <a:r>
              <a:rPr lang="ru-RU" dirty="0"/>
              <a:t>Помогают избежать дублирования кода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7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185A13-5E7C-4B9D-49F1-B7E0DCF248EC}"/>
              </a:ext>
            </a:extLst>
          </p:cNvPr>
          <p:cNvSpPr txBox="1"/>
          <p:nvPr/>
        </p:nvSpPr>
        <p:spPr>
          <a:xfrm>
            <a:off x="0" y="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Drawing Widget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B73606-8ECE-178B-0BC2-8580563DE8D2}"/>
              </a:ext>
            </a:extLst>
          </p:cNvPr>
          <p:cNvSpPr txBox="1"/>
          <p:nvPr/>
        </p:nvSpPr>
        <p:spPr>
          <a:xfrm>
            <a:off x="5231904" y="-84277"/>
            <a:ext cx="71761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DebugMixin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DebugPrint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Debug info: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PrintDetails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B11189-7B8C-F4B7-770F-517FD80466A7}"/>
              </a:ext>
            </a:extLst>
          </p:cNvPr>
          <p:cNvSpPr txBox="1"/>
          <p:nvPr/>
        </p:nvSpPr>
        <p:spPr>
          <a:xfrm>
            <a:off x="0" y="3413720"/>
            <a:ext cx="6070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DebugWidget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DebugMixin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DebugWidget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PrintDetails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Widget details here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E651C9-AF7F-1403-5E1D-9992B479C6CA}"/>
              </a:ext>
            </a:extLst>
          </p:cNvPr>
          <p:cNvSpPr txBox="1"/>
          <p:nvPr/>
        </p:nvSpPr>
        <p:spPr>
          <a:xfrm>
            <a:off x="6070600" y="3440112"/>
            <a:ext cx="46558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DebugWidget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DebugPrint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996E20-ABA0-0C8C-F211-E042C73922CE}"/>
              </a:ext>
            </a:extLst>
          </p:cNvPr>
          <p:cNvSpPr txBox="1"/>
          <p:nvPr/>
        </p:nvSpPr>
        <p:spPr>
          <a:xfrm>
            <a:off x="6070600" y="5803721"/>
            <a:ext cx="4417888" cy="6463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Drawing Widget</a:t>
            </a:r>
          </a:p>
          <a:p>
            <a:r>
              <a:rPr lang="en-US" dirty="0">
                <a:latin typeface="Consolas" panose="020B0609020204030204" pitchFamily="49" charset="0"/>
              </a:rPr>
              <a:t>Debug info: Widget details here</a:t>
            </a:r>
          </a:p>
        </p:txBody>
      </p:sp>
    </p:spTree>
    <p:extLst>
      <p:ext uri="{BB962C8B-B14F-4D97-AF65-F5344CB8AC3E}">
        <p14:creationId xmlns:p14="http://schemas.microsoft.com/office/powerpoint/2010/main" val="28403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3" grpId="0"/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Наследование шаблона от простого класса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Код, не зависящий от параметров шаблона, выносится в обычный класс</a:t>
            </a:r>
          </a:p>
          <a:p>
            <a:r>
              <a:rPr lang="ru-RU" dirty="0"/>
              <a:t>Это позволяет избежать дублирования одинакового кода в каждой </a:t>
            </a:r>
            <a:r>
              <a:rPr lang="ru-RU" dirty="0" err="1"/>
              <a:t>инстанциации</a:t>
            </a:r>
            <a:r>
              <a:rPr lang="ru-RU" dirty="0"/>
              <a:t> шаблона</a:t>
            </a:r>
          </a:p>
          <a:p>
            <a:r>
              <a:rPr lang="ru-RU" dirty="0"/>
              <a:t>В итоге уменьшается объём генерируемого машинного кода и сокращается время компиляции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Требуется разработать семейство функций </a:t>
            </a:r>
            <a:r>
              <a:rPr lang="en-US" b="1" dirty="0"/>
              <a:t>maximum(a, b)</a:t>
            </a:r>
            <a:r>
              <a:rPr lang="en-US" dirty="0"/>
              <a:t>, </a:t>
            </a:r>
            <a:r>
              <a:rPr lang="ru-RU" dirty="0"/>
              <a:t>возвращающую значение наибольшего из аргументов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</a:t>
            </a:r>
            <a:endParaRPr lang="ru-RU" dirty="0"/>
          </a:p>
          <a:p>
            <a:pPr lvl="1">
              <a:lnSpc>
                <a:spcPct val="90000"/>
              </a:lnSpc>
            </a:pPr>
            <a:r>
              <a:rPr lang="ru-RU" dirty="0"/>
              <a:t>Аргументы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b</a:t>
            </a:r>
            <a:r>
              <a:rPr lang="en-US" dirty="0"/>
              <a:t> </a:t>
            </a:r>
            <a:r>
              <a:rPr lang="ru-RU" dirty="0"/>
              <a:t>могут иметь произвольный тип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int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unsigned int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double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float</a:t>
            </a:r>
            <a:endParaRPr lang="ru-RU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9D3A38-3CD2-A941-C509-9442538950CD}"/>
              </a:ext>
            </a:extLst>
          </p:cNvPr>
          <p:cNvSpPr txBox="1"/>
          <p:nvPr/>
        </p:nvSpPr>
        <p:spPr>
          <a:xfrm>
            <a:off x="-9748" y="0"/>
            <a:ext cx="826598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ResultBase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exception_ptr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TryGetException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ResultBase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exception_ptr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ResultBase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exception_ptr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78114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4E34D3-2C10-3DF9-0C34-5E2F3726DD63}"/>
              </a:ext>
            </a:extLst>
          </p:cNvPr>
          <p:cNvSpPr txBox="1"/>
          <p:nvPr/>
        </p:nvSpPr>
        <p:spPr>
          <a:xfrm>
            <a:off x="0" y="-1"/>
            <a:ext cx="1178463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ResultBase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exception_ptr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ResultBase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m_value.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TryGetException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rethrow_exception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247618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2940-5964-1775-07DF-5DC2E445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/>
              <a:t>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14FEC-BBD5-7A22-5BFB-1EE3E8904AD5}"/>
              </a:ext>
            </a:extLst>
          </p:cNvPr>
          <p:cNvSpPr txBox="1"/>
          <p:nvPr/>
        </p:nvSpPr>
        <p:spPr>
          <a:xfrm>
            <a:off x="825500" y="1690688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ReadInt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make_exception_ptr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Failed to read integer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ReadInt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Read value: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Handle error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10252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стек указателей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Указатели на разные типы данных хранятся в памяти одинаковым образом</a:t>
            </a:r>
            <a:endParaRPr lang="en-US" dirty="0"/>
          </a:p>
          <a:p>
            <a:pPr lvl="1"/>
            <a:r>
              <a:rPr lang="ru-RU" dirty="0"/>
              <a:t>Исключение – указатели на члены класса</a:t>
            </a:r>
          </a:p>
          <a:p>
            <a:pPr lvl="1"/>
            <a:r>
              <a:rPr lang="ru-RU" dirty="0"/>
              <a:t>Для каждого типа указателей, используемого в программе будет создана (</a:t>
            </a:r>
            <a:r>
              <a:rPr lang="ru-RU" dirty="0" err="1"/>
              <a:t>инстанциирована</a:t>
            </a:r>
            <a:r>
              <a:rPr lang="ru-RU" dirty="0"/>
              <a:t>) своя версия класса </a:t>
            </a:r>
            <a:r>
              <a:rPr lang="en-US" dirty="0" err="1"/>
              <a:t>CStack</a:t>
            </a:r>
            <a:endParaRPr lang="en-US" dirty="0"/>
          </a:p>
          <a:p>
            <a:pPr lvl="2"/>
            <a:r>
              <a:rPr lang="ru-RU" dirty="0"/>
              <a:t>Разбухание двоичного кода</a:t>
            </a:r>
          </a:p>
          <a:p>
            <a:pPr lvl="1"/>
            <a:r>
              <a:rPr lang="ru-RU" dirty="0"/>
              <a:t>Решение проблемы – специализация шаблонов и наследование от полной специализации класса </a:t>
            </a:r>
            <a:r>
              <a:rPr lang="en-US" dirty="0" err="1"/>
              <a:t>CStack</a:t>
            </a:r>
            <a:r>
              <a:rPr lang="en-US" dirty="0"/>
              <a:t> </a:t>
            </a:r>
            <a:r>
              <a:rPr lang="ru-RU" dirty="0"/>
              <a:t>для указателей типа</a:t>
            </a:r>
            <a:r>
              <a:rPr lang="en-US" dirty="0"/>
              <a:t> void*</a:t>
            </a:r>
            <a:endParaRPr lang="ru-RU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классов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981200" y="1935164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Исходный код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81158" y="1811327"/>
            <a:ext cx="3786214" cy="489364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1300" b="1" dirty="0">
                <a:solidFill>
                  <a:schemeClr val="tx1"/>
                </a:solidFill>
                <a:latin typeface="Courier New" pitchFamily="49" charset="0"/>
              </a:rPr>
              <a:t>первичный шаблон</a:t>
            </a:r>
            <a:endParaRPr lang="en-US" sz="13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typename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 T&gt;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CStack</a:t>
            </a:r>
            <a:endParaRPr lang="en-US" sz="13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Push(T const&amp; t)	{…}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T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GetTop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()const{…}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Pop(){…}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bool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(){…}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defTabSz="179388"/>
            <a:endParaRPr lang="en-US" sz="13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//</a:t>
            </a:r>
            <a:r>
              <a:rPr lang="ru-RU" sz="1300" b="1" dirty="0">
                <a:solidFill>
                  <a:schemeClr val="tx1"/>
                </a:solidFill>
                <a:latin typeface="Courier New" pitchFamily="49" charset="0"/>
              </a:rPr>
              <a:t> полная специализация шаблона </a:t>
            </a:r>
          </a:p>
          <a:p>
            <a:pPr defTabSz="179388"/>
            <a:r>
              <a:rPr lang="ru-RU" sz="1300" b="1" dirty="0">
                <a:solidFill>
                  <a:schemeClr val="tx1"/>
                </a:solidFill>
                <a:latin typeface="Courier New" pitchFamily="49" charset="0"/>
              </a:rPr>
              <a:t>// для указателей на 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void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template &lt;&gt;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CStack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&lt;void*&gt;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Push(void * p){…}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*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GetTop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()const{…}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Pop(){}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bool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()const{}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35960" y="1764298"/>
            <a:ext cx="4572032" cy="509370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//</a:t>
            </a:r>
            <a:r>
              <a:rPr lang="ru-RU" sz="1300" b="1" dirty="0">
                <a:solidFill>
                  <a:schemeClr val="tx1"/>
                </a:solidFill>
                <a:latin typeface="Courier New" pitchFamily="49" charset="0"/>
              </a:rPr>
              <a:t> частичная специализация шаблона для</a:t>
            </a:r>
          </a:p>
          <a:p>
            <a:pPr defTabSz="179388"/>
            <a:r>
              <a:rPr lang="ru-RU" sz="1300" b="1" dirty="0">
                <a:solidFill>
                  <a:schemeClr val="tx1"/>
                </a:solidFill>
                <a:latin typeface="Courier New" pitchFamily="49" charset="0"/>
              </a:rPr>
              <a:t>// произвольных указателей</a:t>
            </a:r>
            <a:endParaRPr lang="en-US" sz="13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typename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 T&gt;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CStack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&lt;T*&gt; : private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CStack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&lt;void*&gt;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CStack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&lt;void*&gt;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Push(T * p)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::Push(p);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T *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GetTop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static_cast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&lt;T*&gt;(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GetTop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Pop()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::Pop();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bool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Наследование простых классов от шаблонов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– подсчет количества существующих экземпляров объектов некоторых классов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Создать базовый шаблонный класс, конструкторы (по умолчанию и копирования) и деструктор которого осуществляют инкремент/декремент счетчика</a:t>
            </a:r>
          </a:p>
          <a:p>
            <a:pPr lvl="2"/>
            <a:r>
              <a:rPr lang="ru-RU" dirty="0"/>
              <a:t>В качестве параметра шаблона будет выступать класс, для которого необходимо вести подсчет экземпляров</a:t>
            </a:r>
          </a:p>
          <a:p>
            <a:pPr lvl="1"/>
            <a:r>
              <a:rPr lang="ru-RU" dirty="0"/>
              <a:t>Классы, для которых необходимо вести учет количества экземпляров публично наследуются от класса-счетчика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классов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981200" y="1935164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Исходный код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66844" y="2000241"/>
            <a:ext cx="5214974" cy="470898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template &lt;class T&gt;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CCountable</a:t>
            </a:r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static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GetInstanceCount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protected: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CCountable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++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CCountable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CCountable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const&amp; other)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++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~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CCountable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--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static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template&lt;class T&gt;</a:t>
            </a:r>
            <a:r>
              <a:rPr lang="ru-RU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CCountable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&lt;T&gt;::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0;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38744" y="2643182"/>
            <a:ext cx="5357818" cy="34163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: public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CCountable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CSomeClass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defTabSz="179388"/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int main(int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, char*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[])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someObject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std::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GetInstanceCount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 &lt;&lt; "\n";</a:t>
            </a:r>
          </a:p>
          <a:p>
            <a:pPr defTabSz="179388"/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someOtherObject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std::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GetInstanceCount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 &lt;&lt; "\n";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std::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GetInstanceCount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 &lt;&lt; "\n";</a:t>
            </a:r>
          </a:p>
          <a:p>
            <a:pPr defTabSz="179388"/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return 0;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024694" y="5857893"/>
            <a:ext cx="350046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Output:</a:t>
            </a:r>
          </a:p>
          <a:p>
            <a:pPr defTabSz="179388"/>
            <a:r>
              <a:rPr lang="en-US" sz="1200" dirty="0">
                <a:solidFill>
                  <a:schemeClr val="tx1"/>
                </a:solidFill>
                <a:latin typeface="Courier New" pitchFamily="49" charset="0"/>
              </a:rPr>
              <a:t>1</a:t>
            </a:r>
          </a:p>
          <a:p>
            <a:pPr defTabSz="179388"/>
            <a:r>
              <a:rPr lang="en-US" sz="1200" dirty="0">
                <a:solidFill>
                  <a:schemeClr val="tx1"/>
                </a:solidFill>
                <a:latin typeface="Courier New" pitchFamily="49" charset="0"/>
              </a:rPr>
              <a:t>2</a:t>
            </a:r>
          </a:p>
          <a:p>
            <a:pPr defTabSz="179388"/>
            <a:r>
              <a:rPr lang="en-US" sz="1200" dirty="0">
                <a:solidFill>
                  <a:schemeClr val="tx1"/>
                </a:solidFill>
                <a:latin typeface="Courier New" pitchFamily="49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иерархия фигур</a:t>
            </a:r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1981200" y="1935164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7096132" y="2285992"/>
            <a:ext cx="1428760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400" dirty="0"/>
              <a:t>Свойства:</a:t>
            </a:r>
          </a:p>
          <a:p>
            <a:r>
              <a:rPr lang="ru-RU" sz="1400" dirty="0"/>
              <a:t>Цвет</a:t>
            </a:r>
          </a:p>
          <a:p>
            <a:r>
              <a:rPr lang="ru-RU" sz="1400" dirty="0"/>
              <a:t>Площадь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/>
              <a:t>Простейший способ решения – перегрузка функций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711450" y="1989138"/>
            <a:ext cx="6540500" cy="4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46088"/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maximum(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a,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b)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(a &gt; b) ? a : b;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446088"/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unsigned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maximum(unsigned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a, unsigned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b)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(a &gt; b) ? a : b;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446088"/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float maximum(float a, float b)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(a &gt; b) ? a : b;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446088"/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double maximum(double a, double b)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(a &gt; b) ? a : b;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2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2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2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без шаблонов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1158" y="1714488"/>
            <a:ext cx="4214842" cy="17851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latin typeface="Courier New" pitchFamily="49" charset="0"/>
              </a:rPr>
              <a:t>class Color {…};</a:t>
            </a:r>
          </a:p>
          <a:p>
            <a:pPr defTabSz="179388"/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IShape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~</a:t>
            </a:r>
            <a:r>
              <a:rPr lang="en-US" sz="1100" b="1" dirty="0" err="1">
                <a:latin typeface="Courier New" pitchFamily="49" charset="0"/>
              </a:rPr>
              <a:t>IShape</a:t>
            </a:r>
            <a:r>
              <a:rPr lang="en-US" sz="1100" b="1" dirty="0">
                <a:latin typeface="Courier New" pitchFamily="49" charset="0"/>
              </a:rPr>
              <a:t>();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Color </a:t>
            </a:r>
            <a:r>
              <a:rPr lang="en-US" sz="1100" b="1" dirty="0" err="1">
                <a:latin typeface="Courier New" pitchFamily="49" charset="0"/>
              </a:rPr>
              <a:t>GetColor</a:t>
            </a:r>
            <a:r>
              <a:rPr lang="en-US" sz="1100" b="1" dirty="0">
                <a:latin typeface="Courier New" pitchFamily="49" charset="0"/>
              </a:rPr>
              <a:t>()</a:t>
            </a:r>
            <a:r>
              <a:rPr lang="en-US" sz="1100" b="1" dirty="0" err="1">
                <a:latin typeface="Courier New" pitchFamily="49" charset="0"/>
              </a:rPr>
              <a:t>const</a:t>
            </a:r>
            <a:r>
              <a:rPr lang="en-US" sz="1100" b="1" dirty="0">
                <a:latin typeface="Courier New" pitchFamily="49" charset="0"/>
              </a:rPr>
              <a:t>=0;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void </a:t>
            </a:r>
            <a:r>
              <a:rPr lang="en-US" sz="1100" b="1" dirty="0" err="1">
                <a:latin typeface="Courier New" pitchFamily="49" charset="0"/>
              </a:rPr>
              <a:t>SetColor</a:t>
            </a:r>
            <a:r>
              <a:rPr lang="en-US" sz="1100" b="1" dirty="0">
                <a:latin typeface="Courier New" pitchFamily="49" charset="0"/>
              </a:rPr>
              <a:t>(Color const&amp; c)=0;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double </a:t>
            </a:r>
            <a:r>
              <a:rPr lang="en-US" sz="1100" b="1" dirty="0" err="1">
                <a:latin typeface="Courier New" pitchFamily="49" charset="0"/>
              </a:rPr>
              <a:t>GetArea</a:t>
            </a:r>
            <a:r>
              <a:rPr lang="en-US" sz="1100" b="1" dirty="0">
                <a:latin typeface="Courier New" pitchFamily="49" charset="0"/>
              </a:rPr>
              <a:t>()const=0;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81158" y="3429001"/>
            <a:ext cx="4214842" cy="3477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CCircle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ICircle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Color </a:t>
            </a:r>
            <a:r>
              <a:rPr lang="en-US" sz="1100" b="1" dirty="0" err="1">
                <a:latin typeface="Courier New" pitchFamily="49" charset="0"/>
              </a:rPr>
              <a:t>GetColor</a:t>
            </a:r>
            <a:r>
              <a:rPr lang="en-US" sz="1100" b="1" dirty="0"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return 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void </a:t>
            </a:r>
            <a:r>
              <a:rPr lang="en-US" sz="1100" b="1" dirty="0" err="1">
                <a:latin typeface="Courier New" pitchFamily="49" charset="0"/>
              </a:rPr>
              <a:t>SetColor</a:t>
            </a:r>
            <a:r>
              <a:rPr lang="en-US" sz="1100" b="1" dirty="0">
                <a:latin typeface="Courier New" pitchFamily="49" charset="0"/>
              </a:rPr>
              <a:t>(Color const&amp; c)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 = c;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double </a:t>
            </a:r>
            <a:r>
              <a:rPr lang="en-US" sz="1100" b="1" dirty="0" err="1">
                <a:latin typeface="Courier New" pitchFamily="49" charset="0"/>
              </a:rPr>
              <a:t>GetArea</a:t>
            </a:r>
            <a:r>
              <a:rPr lang="en-US" sz="1100" b="1" dirty="0"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return PI * </a:t>
            </a:r>
            <a:r>
              <a:rPr lang="en-US" sz="1100" b="1" dirty="0" err="1">
                <a:latin typeface="Courier New" pitchFamily="49" charset="0"/>
              </a:rPr>
              <a:t>m_radius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m_radius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Color 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double </a:t>
            </a:r>
            <a:r>
              <a:rPr lang="en-US" sz="1100" b="1" dirty="0" err="1">
                <a:latin typeface="Courier New" pitchFamily="49" charset="0"/>
              </a:rPr>
              <a:t>m_radius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238876" y="1714489"/>
            <a:ext cx="4214842" cy="16158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IRectangle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IShape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  <a:p>
            <a:pPr defTabSz="179388"/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ICircle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IShape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8876" y="3380126"/>
            <a:ext cx="4214842" cy="3477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CRectangle</a:t>
            </a:r>
            <a:r>
              <a:rPr lang="en-US" sz="1100" b="1" dirty="0">
                <a:latin typeface="Courier New" pitchFamily="49" charset="0"/>
              </a:rPr>
              <a:t>: public </a:t>
            </a:r>
            <a:r>
              <a:rPr lang="en-US" sz="1100" b="1" dirty="0" err="1">
                <a:latin typeface="Courier New" pitchFamily="49" charset="0"/>
              </a:rPr>
              <a:t>IRectangle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Color </a:t>
            </a:r>
            <a:r>
              <a:rPr lang="en-US" sz="1100" b="1" dirty="0" err="1">
                <a:latin typeface="Courier New" pitchFamily="49" charset="0"/>
              </a:rPr>
              <a:t>GetColor</a:t>
            </a:r>
            <a:r>
              <a:rPr lang="en-US" sz="1100" b="1" dirty="0"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return 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void </a:t>
            </a:r>
            <a:r>
              <a:rPr lang="en-US" sz="1100" b="1" dirty="0" err="1">
                <a:latin typeface="Courier New" pitchFamily="49" charset="0"/>
              </a:rPr>
              <a:t>SetColor</a:t>
            </a:r>
            <a:r>
              <a:rPr lang="en-US" sz="1100" b="1" dirty="0">
                <a:latin typeface="Courier New" pitchFamily="49" charset="0"/>
              </a:rPr>
              <a:t>(Color const&amp; c)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 = c;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double </a:t>
            </a:r>
            <a:r>
              <a:rPr lang="en-US" sz="1100" b="1" dirty="0" err="1">
                <a:latin typeface="Courier New" pitchFamily="49" charset="0"/>
              </a:rPr>
              <a:t>GetArea</a:t>
            </a:r>
            <a:r>
              <a:rPr lang="en-US" sz="1100" b="1" dirty="0"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return </a:t>
            </a:r>
            <a:r>
              <a:rPr lang="en-US" sz="1100" b="1" dirty="0" err="1">
                <a:latin typeface="Courier New" pitchFamily="49" charset="0"/>
              </a:rPr>
              <a:t>m_width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m_height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Color 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double </a:t>
            </a:r>
            <a:r>
              <a:rPr lang="en-US" sz="1100" b="1" dirty="0" err="1">
                <a:latin typeface="Courier New" pitchFamily="49" charset="0"/>
              </a:rPr>
              <a:t>m_width</a:t>
            </a:r>
            <a:r>
              <a:rPr lang="en-US" sz="1100" b="1" dirty="0">
                <a:latin typeface="Courier New" pitchFamily="49" charset="0"/>
              </a:rPr>
              <a:t>, </a:t>
            </a:r>
            <a:r>
              <a:rPr lang="en-US" sz="1100" b="1" dirty="0" err="1">
                <a:latin typeface="Courier New" pitchFamily="49" charset="0"/>
              </a:rPr>
              <a:t>m_height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095472" y="4071942"/>
            <a:ext cx="3714776" cy="1357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453190" y="4071942"/>
            <a:ext cx="3714776" cy="1357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 10"/>
          <p:cNvSpPr/>
          <p:nvPr/>
        </p:nvSpPr>
        <p:spPr>
          <a:xfrm>
            <a:off x="5810248" y="4572008"/>
            <a:ext cx="642942" cy="500066"/>
          </a:xfrm>
          <a:prstGeom prst="mathEqual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74244" y="584597"/>
            <a:ext cx="4186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388"/>
            <a:r>
              <a:rPr lang="en-US" sz="1400" dirty="0"/>
              <a:t>class </a:t>
            </a:r>
            <a:r>
              <a:rPr lang="en-US" sz="1400" dirty="0" err="1"/>
              <a:t>CShape</a:t>
            </a:r>
            <a:r>
              <a:rPr lang="en-US" sz="1400" dirty="0"/>
              <a:t> : public </a:t>
            </a:r>
            <a:r>
              <a:rPr lang="en-US" sz="1400" dirty="0" err="1"/>
              <a:t>IShape</a:t>
            </a:r>
            <a:endParaRPr lang="en-US" sz="1400" dirty="0"/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public:</a:t>
            </a:r>
          </a:p>
          <a:p>
            <a:pPr defTabSz="179388"/>
            <a:r>
              <a:rPr lang="en-US" sz="1400" dirty="0"/>
              <a:t>Color </a:t>
            </a:r>
            <a:r>
              <a:rPr lang="en-US" sz="1400" dirty="0" err="1"/>
              <a:t>GetColor</a:t>
            </a:r>
            <a:r>
              <a:rPr lang="en-US" sz="1400" dirty="0"/>
              <a:t>()</a:t>
            </a:r>
            <a:r>
              <a:rPr lang="en-US" sz="1400" dirty="0" err="1"/>
              <a:t>const</a:t>
            </a:r>
            <a:r>
              <a:rPr lang="en-US" sz="1400" dirty="0"/>
              <a:t> override</a:t>
            </a:r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	return </a:t>
            </a:r>
            <a:r>
              <a:rPr lang="en-US" sz="1400" dirty="0" err="1"/>
              <a:t>m_color</a:t>
            </a:r>
            <a:r>
              <a:rPr lang="en-US" sz="1400" dirty="0"/>
              <a:t>;</a:t>
            </a:r>
          </a:p>
          <a:p>
            <a:pPr defTabSz="179388"/>
            <a:r>
              <a:rPr lang="ru-RU" sz="1400" dirty="0"/>
              <a:t>}</a:t>
            </a:r>
          </a:p>
          <a:p>
            <a:pPr defTabSz="179388"/>
            <a:r>
              <a:rPr lang="en-US" sz="1400" dirty="0"/>
              <a:t>void </a:t>
            </a:r>
            <a:r>
              <a:rPr lang="en-US" sz="1400" dirty="0" err="1"/>
              <a:t>SetColor</a:t>
            </a:r>
            <a:r>
              <a:rPr lang="en-US" sz="1400" dirty="0"/>
              <a:t>(Color </a:t>
            </a:r>
            <a:r>
              <a:rPr lang="en-US" sz="1400" dirty="0" err="1"/>
              <a:t>const</a:t>
            </a:r>
            <a:r>
              <a:rPr lang="en-US" sz="1400" dirty="0"/>
              <a:t>&amp; c) override</a:t>
            </a:r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	</a:t>
            </a:r>
            <a:r>
              <a:rPr lang="en-US" sz="1400" dirty="0" err="1"/>
              <a:t>m_color</a:t>
            </a:r>
            <a:r>
              <a:rPr lang="en-US" sz="1400" dirty="0"/>
              <a:t> = c;</a:t>
            </a:r>
          </a:p>
          <a:p>
            <a:pPr defTabSz="179388"/>
            <a:r>
              <a:rPr lang="ru-RU" sz="1400" dirty="0"/>
              <a:t>}</a:t>
            </a:r>
          </a:p>
          <a:p>
            <a:pPr defTabSz="179388"/>
            <a:r>
              <a:rPr lang="en-US" sz="1400" dirty="0"/>
              <a:t>private:</a:t>
            </a:r>
          </a:p>
          <a:p>
            <a:pPr defTabSz="179388"/>
            <a:r>
              <a:rPr lang="en-US" sz="1400" dirty="0"/>
              <a:t>	Color </a:t>
            </a:r>
            <a:r>
              <a:rPr lang="en-US" sz="1400" dirty="0" err="1"/>
              <a:t>m_color</a:t>
            </a:r>
            <a:r>
              <a:rPr lang="en-US" sz="1400" dirty="0"/>
              <a:t>;</a:t>
            </a:r>
            <a:endParaRPr lang="ru-RU" sz="1400" dirty="0"/>
          </a:p>
          <a:p>
            <a:pPr defTabSz="179388"/>
            <a:r>
              <a:rPr lang="ru-RU" sz="1400" dirty="0"/>
              <a:t>};</a:t>
            </a:r>
          </a:p>
          <a:p>
            <a:pPr defTabSz="179388"/>
            <a:endParaRPr lang="ru-RU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384032" y="332657"/>
            <a:ext cx="47160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388"/>
            <a:r>
              <a:rPr lang="en-US" sz="1400" dirty="0"/>
              <a:t>class </a:t>
            </a:r>
            <a:r>
              <a:rPr lang="en-US" sz="1400" dirty="0" err="1"/>
              <a:t>CBadCircle</a:t>
            </a:r>
            <a:r>
              <a:rPr lang="en-US" sz="1400" dirty="0"/>
              <a:t> : public </a:t>
            </a:r>
            <a:r>
              <a:rPr lang="en-US" sz="1400" dirty="0" err="1"/>
              <a:t>ICircle</a:t>
            </a:r>
            <a:r>
              <a:rPr lang="en-US" sz="1400" dirty="0"/>
              <a:t>, public </a:t>
            </a:r>
            <a:r>
              <a:rPr lang="en-US" sz="1400" dirty="0" err="1"/>
              <a:t>CShape</a:t>
            </a:r>
            <a:endParaRPr lang="en-US" sz="1400" dirty="0"/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public:</a:t>
            </a:r>
          </a:p>
          <a:p>
            <a:pPr defTabSz="179388"/>
            <a:r>
              <a:rPr lang="en-US" sz="1400" dirty="0" err="1"/>
              <a:t>CBadCircle</a:t>
            </a:r>
            <a:r>
              <a:rPr lang="en-US" sz="1400" dirty="0"/>
              <a:t>(double radius):</a:t>
            </a:r>
            <a:r>
              <a:rPr lang="en-US" sz="1400" dirty="0" err="1"/>
              <a:t>m_radius</a:t>
            </a:r>
            <a:r>
              <a:rPr lang="en-US" sz="1400" dirty="0"/>
              <a:t>(radius)</a:t>
            </a:r>
          </a:p>
          <a:p>
            <a:pPr defTabSz="179388"/>
            <a:r>
              <a:rPr lang="ru-RU" sz="1400" dirty="0"/>
              <a:t>{}</a:t>
            </a:r>
          </a:p>
          <a:p>
            <a:pPr defTabSz="179388"/>
            <a:r>
              <a:rPr lang="en-US" sz="1400" dirty="0"/>
              <a:t>Color </a:t>
            </a:r>
            <a:r>
              <a:rPr lang="en-US" sz="1400" dirty="0" err="1"/>
              <a:t>GetColor</a:t>
            </a:r>
            <a:r>
              <a:rPr lang="en-US" sz="1400" dirty="0"/>
              <a:t>()</a:t>
            </a:r>
            <a:r>
              <a:rPr lang="en-US" sz="1400" dirty="0" err="1"/>
              <a:t>const</a:t>
            </a:r>
            <a:r>
              <a:rPr lang="en-US" sz="1400" dirty="0"/>
              <a:t> override</a:t>
            </a:r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	return </a:t>
            </a:r>
            <a:r>
              <a:rPr lang="en-US" sz="1400" dirty="0" err="1"/>
              <a:t>CShape</a:t>
            </a:r>
            <a:r>
              <a:rPr lang="en-US" sz="1400" dirty="0"/>
              <a:t>::</a:t>
            </a:r>
            <a:r>
              <a:rPr lang="en-US" sz="1400" dirty="0" err="1"/>
              <a:t>GetColor</a:t>
            </a:r>
            <a:r>
              <a:rPr lang="en-US" sz="1400" dirty="0"/>
              <a:t>();</a:t>
            </a:r>
          </a:p>
          <a:p>
            <a:pPr defTabSz="179388"/>
            <a:r>
              <a:rPr lang="ru-RU" sz="1400" dirty="0"/>
              <a:t>}</a:t>
            </a:r>
          </a:p>
          <a:p>
            <a:pPr defTabSz="179388"/>
            <a:r>
              <a:rPr lang="en-US" sz="1400" dirty="0"/>
              <a:t>void </a:t>
            </a:r>
            <a:r>
              <a:rPr lang="en-US" sz="1400" dirty="0" err="1"/>
              <a:t>SetColor</a:t>
            </a:r>
            <a:r>
              <a:rPr lang="en-US" sz="1400" dirty="0"/>
              <a:t>(Color </a:t>
            </a:r>
            <a:r>
              <a:rPr lang="en-US" sz="1400" dirty="0" err="1"/>
              <a:t>const</a:t>
            </a:r>
            <a:r>
              <a:rPr lang="en-US" sz="1400" dirty="0"/>
              <a:t>&amp; c) override</a:t>
            </a:r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	</a:t>
            </a:r>
            <a:r>
              <a:rPr lang="en-US" sz="1400" dirty="0" err="1"/>
              <a:t>CShape</a:t>
            </a:r>
            <a:r>
              <a:rPr lang="en-US" sz="1400" dirty="0"/>
              <a:t>::</a:t>
            </a:r>
            <a:r>
              <a:rPr lang="en-US" sz="1400" dirty="0" err="1"/>
              <a:t>SetColor</a:t>
            </a:r>
            <a:r>
              <a:rPr lang="en-US" sz="1400" dirty="0"/>
              <a:t>(c);</a:t>
            </a:r>
          </a:p>
          <a:p>
            <a:pPr defTabSz="179388"/>
            <a:r>
              <a:rPr lang="ru-RU" sz="1400" dirty="0"/>
              <a:t>}</a:t>
            </a:r>
          </a:p>
          <a:p>
            <a:pPr defTabSz="179388"/>
            <a:r>
              <a:rPr lang="en-US" sz="1400" dirty="0"/>
              <a:t>double </a:t>
            </a:r>
            <a:r>
              <a:rPr lang="en-US" sz="1400" dirty="0" err="1"/>
              <a:t>GetArea</a:t>
            </a:r>
            <a:r>
              <a:rPr lang="en-US" sz="1400" dirty="0"/>
              <a:t>()</a:t>
            </a:r>
            <a:r>
              <a:rPr lang="en-US" sz="1400" dirty="0" err="1"/>
              <a:t>const</a:t>
            </a:r>
            <a:r>
              <a:rPr lang="en-US" sz="1400" dirty="0"/>
              <a:t> override</a:t>
            </a:r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	return M_PI * </a:t>
            </a:r>
            <a:r>
              <a:rPr lang="en-US" sz="1400" dirty="0" err="1"/>
              <a:t>m_radius</a:t>
            </a:r>
            <a:r>
              <a:rPr lang="en-US" sz="1400" dirty="0"/>
              <a:t> * </a:t>
            </a:r>
            <a:r>
              <a:rPr lang="en-US" sz="1400" dirty="0" err="1"/>
              <a:t>m_radius</a:t>
            </a:r>
            <a:r>
              <a:rPr lang="en-US" sz="1400" dirty="0"/>
              <a:t>;</a:t>
            </a:r>
          </a:p>
          <a:p>
            <a:pPr defTabSz="179388"/>
            <a:r>
              <a:rPr lang="ru-RU" sz="1400" dirty="0"/>
              <a:t>}</a:t>
            </a:r>
          </a:p>
          <a:p>
            <a:pPr defTabSz="179388"/>
            <a:r>
              <a:rPr lang="en-US" sz="1400" dirty="0"/>
              <a:t>private:</a:t>
            </a:r>
          </a:p>
          <a:p>
            <a:pPr defTabSz="179388"/>
            <a:r>
              <a:rPr lang="en-US" sz="1400" dirty="0"/>
              <a:t>double </a:t>
            </a:r>
            <a:r>
              <a:rPr lang="en-US" sz="1400" dirty="0" err="1"/>
              <a:t>m_radius</a:t>
            </a:r>
            <a:r>
              <a:rPr lang="en-US" sz="1400" dirty="0"/>
              <a:t>;</a:t>
            </a:r>
          </a:p>
          <a:p>
            <a:pPr defTabSz="179388"/>
            <a:r>
              <a:rPr lang="ru-RU" sz="1400" dirty="0"/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511504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388"/>
            <a:r>
              <a:rPr lang="en-US" sz="1200" dirty="0"/>
              <a:t>void </a:t>
            </a:r>
            <a:r>
              <a:rPr lang="en-US" sz="1200" dirty="0" err="1"/>
              <a:t>DoSomethingWithShape</a:t>
            </a:r>
            <a:r>
              <a:rPr lang="en-US" sz="1200" dirty="0"/>
              <a:t>(</a:t>
            </a:r>
            <a:r>
              <a:rPr lang="en-US" sz="1200" dirty="0" err="1"/>
              <a:t>IShape</a:t>
            </a:r>
            <a:r>
              <a:rPr lang="en-US" sz="1200" dirty="0"/>
              <a:t> &amp;shape)</a:t>
            </a:r>
          </a:p>
          <a:p>
            <a:pPr defTabSz="179388"/>
            <a:r>
              <a:rPr lang="ru-RU" sz="1200" dirty="0"/>
              <a:t>{</a:t>
            </a:r>
          </a:p>
          <a:p>
            <a:pPr defTabSz="179388"/>
            <a:endParaRPr lang="ru-RU" sz="1200" dirty="0"/>
          </a:p>
          <a:p>
            <a:pPr defTabSz="179388"/>
            <a:r>
              <a:rPr lang="ru-RU" sz="1200" dirty="0"/>
              <a:t>}</a:t>
            </a:r>
          </a:p>
          <a:p>
            <a:pPr defTabSz="179388"/>
            <a:endParaRPr lang="ru-RU" sz="1200" dirty="0"/>
          </a:p>
          <a:p>
            <a:pPr defTabSz="179388"/>
            <a:r>
              <a:rPr lang="en-US" sz="1200" dirty="0" err="1"/>
              <a:t>int</a:t>
            </a:r>
            <a:r>
              <a:rPr lang="en-US" sz="1200" dirty="0"/>
              <a:t> main()</a:t>
            </a:r>
          </a:p>
          <a:p>
            <a:pPr defTabSz="179388"/>
            <a:r>
              <a:rPr lang="ru-RU" sz="1200" dirty="0"/>
              <a:t>{</a:t>
            </a:r>
          </a:p>
          <a:p>
            <a:pPr defTabSz="179388"/>
            <a:r>
              <a:rPr lang="en-US" sz="1200" dirty="0"/>
              <a:t>	</a:t>
            </a:r>
            <a:r>
              <a:rPr lang="en-US" sz="1200" dirty="0" err="1"/>
              <a:t>CBadCircle</a:t>
            </a:r>
            <a:r>
              <a:rPr lang="en-US" sz="1200" dirty="0"/>
              <a:t> circle(10);</a:t>
            </a:r>
          </a:p>
          <a:p>
            <a:pPr defTabSz="179388"/>
            <a:r>
              <a:rPr lang="en-US" sz="1200" dirty="0"/>
              <a:t>	</a:t>
            </a:r>
            <a:r>
              <a:rPr lang="en-US" sz="1200" dirty="0" err="1">
                <a:solidFill>
                  <a:srgbClr val="FF0000"/>
                </a:solidFill>
              </a:rPr>
              <a:t>DoSomethingWithShape</a:t>
            </a:r>
            <a:r>
              <a:rPr lang="en-US" sz="1200" dirty="0">
                <a:solidFill>
                  <a:srgbClr val="FF0000"/>
                </a:solidFill>
              </a:rPr>
              <a:t>(circle); // error C2594: 'argument' : ambiguous conversions from '</a:t>
            </a:r>
            <a:r>
              <a:rPr lang="en-US" sz="1200" dirty="0" err="1">
                <a:solidFill>
                  <a:srgbClr val="FF0000"/>
                </a:solidFill>
              </a:rPr>
              <a:t>CBadCircle</a:t>
            </a:r>
            <a:r>
              <a:rPr lang="en-US" sz="1200" dirty="0">
                <a:solidFill>
                  <a:srgbClr val="FF0000"/>
                </a:solidFill>
              </a:rPr>
              <a:t>' to '</a:t>
            </a:r>
            <a:r>
              <a:rPr lang="en-US" sz="1200" dirty="0" err="1">
                <a:solidFill>
                  <a:srgbClr val="FF0000"/>
                </a:solidFill>
              </a:rPr>
              <a:t>IShape</a:t>
            </a:r>
            <a:r>
              <a:rPr lang="en-US" sz="1200" dirty="0">
                <a:solidFill>
                  <a:srgbClr val="FF0000"/>
                </a:solidFill>
              </a:rPr>
              <a:t> &amp;‘</a:t>
            </a:r>
          </a:p>
          <a:p>
            <a:pPr defTabSz="179388"/>
            <a:r>
              <a:rPr lang="en-US" sz="1200" dirty="0"/>
              <a:t>}</a:t>
            </a:r>
            <a:endParaRPr lang="ru-RU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775520" y="378904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«Решение», которое не работает</a:t>
            </a:r>
          </a:p>
        </p:txBody>
      </p:sp>
    </p:spTree>
    <p:extLst>
      <p:ext uri="{BB962C8B-B14F-4D97-AF65-F5344CB8AC3E}">
        <p14:creationId xmlns:p14="http://schemas.microsoft.com/office/powerpoint/2010/main" val="8511184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Устраняем дублирование кода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Создаем абстрактный шаблонный класс </a:t>
            </a:r>
            <a:r>
              <a:rPr lang="en-US" dirty="0" err="1"/>
              <a:t>CShapeImpl</a:t>
            </a:r>
            <a:r>
              <a:rPr lang="en-US" dirty="0"/>
              <a:t>, </a:t>
            </a:r>
            <a:r>
              <a:rPr lang="ru-RU" dirty="0"/>
              <a:t>реализующий виртуальные функции для установки и получения цвета</a:t>
            </a:r>
          </a:p>
          <a:p>
            <a:pPr lvl="1"/>
            <a:r>
              <a:rPr lang="ru-RU" dirty="0"/>
              <a:t>В качестве параметра шаблона будет выступать базовый класс</a:t>
            </a:r>
            <a:r>
              <a:rPr lang="en-US" dirty="0"/>
              <a:t>:</a:t>
            </a:r>
          </a:p>
          <a:p>
            <a:pPr lvl="2"/>
            <a:r>
              <a:rPr lang="en-US" b="1" dirty="0">
                <a:latin typeface="Courier New" pitchFamily="49" charset="0"/>
                <a:cs typeface="Courier New" pitchFamily="49" charset="0"/>
              </a:rPr>
              <a:t>template &lt;class Base&gt;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CShapeImpl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: public Base {…};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ru-RU" dirty="0"/>
              <a:t>Класс является абстрактным, т.к. класс не реализует метод вычисления площади</a:t>
            </a:r>
            <a:endParaRPr lang="en-US" dirty="0"/>
          </a:p>
          <a:p>
            <a:r>
              <a:rPr lang="ru-RU" dirty="0"/>
              <a:t>Класс </a:t>
            </a:r>
            <a:r>
              <a:rPr lang="en-US" dirty="0" err="1"/>
              <a:t>CCircle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CRectangle</a:t>
            </a:r>
            <a:r>
              <a:rPr lang="en-US" dirty="0"/>
              <a:t> </a:t>
            </a:r>
            <a:r>
              <a:rPr lang="ru-RU" dirty="0"/>
              <a:t>наследуются от </a:t>
            </a:r>
            <a:r>
              <a:rPr lang="en-US" dirty="0" err="1"/>
              <a:t>CShapeImpl</a:t>
            </a:r>
            <a:endParaRPr lang="ru-RU" dirty="0"/>
          </a:p>
          <a:p>
            <a:pPr lvl="1"/>
            <a:r>
              <a:rPr lang="ru-RU" dirty="0"/>
              <a:t>В качестве шаблонного параметра выступают интерфейсы </a:t>
            </a:r>
            <a:r>
              <a:rPr lang="en-US" dirty="0"/>
              <a:t>I</a:t>
            </a:r>
            <a:r>
              <a:rPr lang="ru-RU" dirty="0"/>
              <a:t>С</a:t>
            </a:r>
            <a:r>
              <a:rPr lang="en-US" dirty="0" err="1"/>
              <a:t>ircle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IRectangle</a:t>
            </a:r>
            <a:r>
              <a:rPr lang="en-US" dirty="0"/>
              <a:t> </a:t>
            </a:r>
            <a:r>
              <a:rPr lang="ru-RU" dirty="0"/>
              <a:t>соответственно:</a:t>
            </a:r>
          </a:p>
          <a:p>
            <a:pPr lvl="2"/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CCircle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CShapeImpl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ICircle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{…};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Обновленная иерархия</a:t>
            </a:r>
          </a:p>
        </p:txBody>
      </p:sp>
      <p:graphicFrame>
        <p:nvGraphicFramePr>
          <p:cNvPr id="4" name="Содержимое 5"/>
          <p:cNvGraphicFramePr>
            <a:graphicFrameLocks noGrp="1"/>
          </p:cNvGraphicFramePr>
          <p:nvPr>
            <p:ph idx="1"/>
          </p:nvPr>
        </p:nvGraphicFramePr>
        <p:xfrm>
          <a:off x="1981200" y="1935164"/>
          <a:ext cx="8229600" cy="4708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Обновленная реализация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1158" y="1714488"/>
            <a:ext cx="4214842" cy="17851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latin typeface="Courier New" pitchFamily="49" charset="0"/>
              </a:rPr>
              <a:t>class Color {…};</a:t>
            </a:r>
          </a:p>
          <a:p>
            <a:pPr defTabSz="179388"/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IShape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>
                <a:latin typeface="Courier New" pitchFamily="49" charset="0"/>
              </a:rPr>
              <a:t>	virtual ~IShape() = default;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Color </a:t>
            </a:r>
            <a:r>
              <a:rPr lang="en-US" sz="1100" b="1" dirty="0" err="1">
                <a:latin typeface="Courier New" pitchFamily="49" charset="0"/>
              </a:rPr>
              <a:t>GetColor</a:t>
            </a:r>
            <a:r>
              <a:rPr lang="en-US" sz="1100" b="1" dirty="0">
                <a:latin typeface="Courier New" pitchFamily="49" charset="0"/>
              </a:rPr>
              <a:t>()</a:t>
            </a:r>
            <a:r>
              <a:rPr lang="en-US" sz="1100" b="1" dirty="0" err="1">
                <a:latin typeface="Courier New" pitchFamily="49" charset="0"/>
              </a:rPr>
              <a:t>const</a:t>
            </a:r>
            <a:r>
              <a:rPr lang="en-US" sz="1100" b="1" dirty="0">
                <a:latin typeface="Courier New" pitchFamily="49" charset="0"/>
              </a:rPr>
              <a:t>=0;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void </a:t>
            </a:r>
            <a:r>
              <a:rPr lang="en-US" sz="1100" b="1" dirty="0" err="1">
                <a:latin typeface="Courier New" pitchFamily="49" charset="0"/>
              </a:rPr>
              <a:t>SetColor</a:t>
            </a:r>
            <a:r>
              <a:rPr lang="en-US" sz="1100" b="1" dirty="0">
                <a:latin typeface="Courier New" pitchFamily="49" charset="0"/>
              </a:rPr>
              <a:t>(Color const&amp; c)=0;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double </a:t>
            </a:r>
            <a:r>
              <a:rPr lang="en-US" sz="1100" b="1" dirty="0" err="1">
                <a:latin typeface="Courier New" pitchFamily="49" charset="0"/>
              </a:rPr>
              <a:t>GetArea</a:t>
            </a:r>
            <a:r>
              <a:rPr lang="en-US" sz="1100" b="1" dirty="0">
                <a:latin typeface="Courier New" pitchFamily="49" charset="0"/>
              </a:rPr>
              <a:t>()const=0;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81158" y="3573017"/>
            <a:ext cx="4214842" cy="28007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template &lt;class Base&gt;</a:t>
            </a:r>
          </a:p>
          <a:p>
            <a:pPr defTabSz="179388"/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CShapeImpl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 : public Base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>
                <a:latin typeface="Courier New" pitchFamily="49" charset="0"/>
              </a:rPr>
              <a:t>	Color </a:t>
            </a:r>
            <a:r>
              <a:rPr lang="en-US" sz="1100" b="1" dirty="0" err="1">
                <a:latin typeface="Courier New" pitchFamily="49" charset="0"/>
              </a:rPr>
              <a:t>GetColor</a:t>
            </a:r>
            <a:r>
              <a:rPr lang="en-US" sz="1100" b="1">
                <a:latin typeface="Courier New" pitchFamily="49" charset="0"/>
              </a:rPr>
              <a:t>()const override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return 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>
                <a:latin typeface="Courier New" pitchFamily="49" charset="0"/>
              </a:rPr>
              <a:t>	void </a:t>
            </a:r>
            <a:r>
              <a:rPr lang="en-US" sz="1100" b="1" dirty="0" err="1">
                <a:latin typeface="Courier New" pitchFamily="49" charset="0"/>
              </a:rPr>
              <a:t>SetColor</a:t>
            </a:r>
            <a:r>
              <a:rPr lang="en-US" sz="1100" b="1" dirty="0">
                <a:latin typeface="Courier New" pitchFamily="49" charset="0"/>
              </a:rPr>
              <a:t>(Color const&amp; </a:t>
            </a:r>
            <a:r>
              <a:rPr lang="en-US" sz="1100" b="1">
                <a:latin typeface="Courier New" pitchFamily="49" charset="0"/>
              </a:rPr>
              <a:t>c) override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 = c;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Color 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238876" y="1714489"/>
            <a:ext cx="4214842" cy="16158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IRectangle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IShape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  <a:p>
            <a:pPr defTabSz="179388"/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ICircle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Ishape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8876" y="3380126"/>
            <a:ext cx="4214842" cy="3477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CRectangle</a:t>
            </a:r>
            <a:r>
              <a:rPr lang="en-US" sz="1100" b="1" dirty="0">
                <a:latin typeface="Courier New" pitchFamily="49" charset="0"/>
              </a:rPr>
              <a:t>: 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public 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CShapeImpl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IRectangle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>
                <a:latin typeface="Courier New" pitchFamily="49" charset="0"/>
              </a:rPr>
              <a:t>	double </a:t>
            </a:r>
            <a:r>
              <a:rPr lang="en-US" sz="1100" b="1" dirty="0" err="1">
                <a:latin typeface="Courier New" pitchFamily="49" charset="0"/>
              </a:rPr>
              <a:t>GetArea</a:t>
            </a:r>
            <a:r>
              <a:rPr lang="en-US" sz="1100" b="1">
                <a:latin typeface="Courier New" pitchFamily="49" charset="0"/>
              </a:rPr>
              <a:t>()const override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return </a:t>
            </a:r>
            <a:r>
              <a:rPr lang="en-US" sz="1100" b="1" dirty="0" err="1">
                <a:latin typeface="Courier New" pitchFamily="49" charset="0"/>
              </a:rPr>
              <a:t>m_width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m_height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double </a:t>
            </a:r>
            <a:r>
              <a:rPr lang="en-US" sz="1100" b="1" dirty="0" err="1">
                <a:latin typeface="Courier New" pitchFamily="49" charset="0"/>
              </a:rPr>
              <a:t>m_width</a:t>
            </a:r>
            <a:r>
              <a:rPr lang="en-US" sz="1100" b="1" dirty="0">
                <a:latin typeface="Courier New" pitchFamily="49" charset="0"/>
              </a:rPr>
              <a:t>, </a:t>
            </a:r>
            <a:r>
              <a:rPr lang="en-US" sz="1100" b="1" dirty="0" err="1">
                <a:latin typeface="Courier New" pitchFamily="49" charset="0"/>
              </a:rPr>
              <a:t>m_height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CCircle</a:t>
            </a:r>
            <a:r>
              <a:rPr lang="en-US" sz="1100" b="1" dirty="0">
                <a:latin typeface="Courier New" pitchFamily="49" charset="0"/>
              </a:rPr>
              <a:t>: 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public 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CShapeImpl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ICircle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>
                <a:latin typeface="Courier New" pitchFamily="49" charset="0"/>
              </a:rPr>
              <a:t>	double </a:t>
            </a:r>
            <a:r>
              <a:rPr lang="en-US" sz="1100" b="1" dirty="0" err="1">
                <a:latin typeface="Courier New" pitchFamily="49" charset="0"/>
              </a:rPr>
              <a:t>GetArea</a:t>
            </a:r>
            <a:r>
              <a:rPr lang="en-US" sz="1100" b="1">
                <a:latin typeface="Courier New" pitchFamily="49" charset="0"/>
              </a:rPr>
              <a:t>()const override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return PI * </a:t>
            </a:r>
            <a:r>
              <a:rPr lang="en-US" sz="1100" b="1" dirty="0" err="1">
                <a:latin typeface="Courier New" pitchFamily="49" charset="0"/>
              </a:rPr>
              <a:t>m_radius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m_radius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double </a:t>
            </a:r>
            <a:r>
              <a:rPr lang="en-US" sz="1100" b="1" dirty="0" err="1">
                <a:latin typeface="Courier New" pitchFamily="49" charset="0"/>
              </a:rPr>
              <a:t>m_radius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вычисление факториала во время компиляции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00922" y="1916832"/>
            <a:ext cx="867645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template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N&gt;</a:t>
            </a:r>
          </a:p>
          <a:p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Factorial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// N! = N * (N - 1)!</a:t>
            </a:r>
          </a:p>
          <a:p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enum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  VALUE = N * (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Factorial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&lt;N - 1&gt;::VALUE)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 </a:t>
            </a:r>
          </a:p>
          <a:p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// Терминальное условие (0! = 1)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template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&lt;&gt;</a:t>
            </a:r>
          </a:p>
          <a:p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Factorial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&lt;0&gt;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// 0! = 1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enum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  VALUE = 1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55840" y="5389131"/>
            <a:ext cx="5760640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std::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Factorial&lt;6&gt;::VALUE &lt;&lt; "\n";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2228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C854A16-C3E1-E042-BC47-4A433EE9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Variadic templates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56BB46-1FF1-9246-3A9C-FA80E4703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1231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50E3-D50F-44FA-BBD0-5A184449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Variadic templates </a:t>
            </a:r>
            <a:r>
              <a:rPr lang="ru-RU" dirty="0"/>
              <a:t>(шаблоны с переменным числом аргументов)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7CBE2-C42E-4D3E-945B-7004C983F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Примеры:</a:t>
            </a:r>
          </a:p>
          <a:p>
            <a:pPr lvl="1"/>
            <a:r>
              <a:rPr lang="en-US" dirty="0"/>
              <a:t>std::variant</a:t>
            </a:r>
          </a:p>
          <a:p>
            <a:pPr lvl="2"/>
            <a:r>
              <a:rPr lang="en-US" dirty="0"/>
              <a:t>std::variant&lt;int, float, double, char, std::string&gt; v;</a:t>
            </a:r>
          </a:p>
          <a:p>
            <a:pPr lvl="1"/>
            <a:r>
              <a:rPr lang="en-US" dirty="0"/>
              <a:t>std::tuple</a:t>
            </a:r>
          </a:p>
          <a:p>
            <a:pPr lvl="2"/>
            <a:r>
              <a:rPr lang="en-US" dirty="0"/>
              <a:t>std::tuple&lt;int, float, double, char&gt;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make_shared</a:t>
            </a:r>
            <a:r>
              <a:rPr lang="en-US" dirty="0"/>
              <a:t>/std::</a:t>
            </a:r>
            <a:r>
              <a:rPr lang="en-US" dirty="0" err="1"/>
              <a:t>make_unique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auto p = std::</a:t>
            </a:r>
            <a:r>
              <a:rPr lang="en-US" dirty="0" err="1"/>
              <a:t>make_shared</a:t>
            </a:r>
            <a:r>
              <a:rPr lang="en-US" dirty="0"/>
              <a:t>&lt;Foo&gt;(10, 5, 20.5, "hello");</a:t>
            </a:r>
          </a:p>
          <a:p>
            <a:pPr lvl="1"/>
            <a:r>
              <a:rPr lang="en-US" dirty="0"/>
              <a:t>std::vector::</a:t>
            </a:r>
            <a:r>
              <a:rPr lang="en-US" dirty="0" err="1"/>
              <a:t>emplace_back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std::vector&lt;Foo&gt; v; </a:t>
            </a:r>
            <a:r>
              <a:rPr lang="en-US" dirty="0" err="1"/>
              <a:t>v.emplace_back</a:t>
            </a:r>
            <a:r>
              <a:rPr lang="en-US" dirty="0"/>
              <a:t>(10, 5, 2.5, "hello");</a:t>
            </a:r>
          </a:p>
          <a:p>
            <a:pPr lvl="1"/>
            <a:r>
              <a:rPr lang="en-US" dirty="0"/>
              <a:t>std::tie</a:t>
            </a:r>
          </a:p>
        </p:txBody>
      </p:sp>
    </p:spTree>
    <p:extLst>
      <p:ext uri="{BB962C8B-B14F-4D97-AF65-F5344CB8AC3E}">
        <p14:creationId xmlns:p14="http://schemas.microsoft.com/office/powerpoint/2010/main" val="16499457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326B3B-F876-45EE-84D9-DFE25FB16D85}"/>
              </a:ext>
            </a:extLst>
          </p:cNvPr>
          <p:cNvSpPr/>
          <p:nvPr/>
        </p:nvSpPr>
        <p:spPr>
          <a:xfrm>
            <a:off x="191344" y="260648"/>
            <a:ext cx="117373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surname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Шаблонная функция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std::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tie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имеет произвольное число аргументов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// Она возвращает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tuple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из ссылок на параметры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tie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surname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&lt;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tie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surname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Ivan"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Ivanov"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Vasiliy"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Vasiliev"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25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Sergey"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"Sergeev"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3455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1037-74E5-4C7B-829A-6B4BA758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вариативного шаблона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01CCE9-ED7B-4D07-A1DF-2A7C0189021C}"/>
              </a:ext>
            </a:extLst>
          </p:cNvPr>
          <p:cNvSpPr/>
          <p:nvPr/>
        </p:nvSpPr>
        <p:spPr>
          <a:xfrm>
            <a:off x="839416" y="1690688"/>
            <a:ext cx="108024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Вариативный шаблон класса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—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пакет параметров шаблона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Tuple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Вариативный шаблон функции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—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пакет параметров шаблона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—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пакет параметров функции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Аналогично вызову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double&gt;(42, "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hello"s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3.5);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3.5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Аналогично вызову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&lt;&gt;();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4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Недостатки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Тело функции приходится писать несколько раз</a:t>
            </a:r>
          </a:p>
          <a:p>
            <a:r>
              <a:rPr lang="ru-RU" dirty="0"/>
              <a:t>Усложнение процесса внесения изменений в реализацию функций</a:t>
            </a:r>
          </a:p>
          <a:p>
            <a:pPr lvl="1"/>
            <a:r>
              <a:rPr lang="ru-RU" dirty="0"/>
              <a:t>Ситуация усложняется, если различные экземпляры одной и той же функции разнесены по различным файлам или модулям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048F-6233-471E-8CE8-EEC63E62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количества параметров в пакете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855BE7-5A6A-46FF-BEA3-D4996A081571}"/>
              </a:ext>
            </a:extLst>
          </p:cNvPr>
          <p:cNvSpPr/>
          <p:nvPr/>
        </p:nvSpPr>
        <p:spPr>
          <a:xfrm>
            <a:off x="838200" y="2204864"/>
            <a:ext cx="1051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PrintArgumentCount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PrintArgumentCount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        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0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PrintArgumentCount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      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1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PrintArgumentCount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1.23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3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51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8A76-4835-449D-87F2-7E7E3EEC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Распаковка пакета параметров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DDE483-09EF-4989-A0E4-374139D99626}"/>
              </a:ext>
            </a:extLst>
          </p:cNvPr>
          <p:cNvSpPr/>
          <p:nvPr/>
        </p:nvSpPr>
        <p:spPr>
          <a:xfrm>
            <a:off x="838200" y="1628800"/>
            <a:ext cx="1094643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PrintArgumentCount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Функция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иллюстрирует распаковку пакета параметров при вызове функции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arg1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arg2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Чтобы вызвать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PrintArgumentCount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нужно распаковать пакет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values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PrintArgumentCount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(arg1, arg2,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/* ... */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3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10.5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   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2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Goodbye"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1.23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4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64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98CD-E04D-4953-A2B4-BE560522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Распаковка пакета шаблонных параметров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3B8067-830D-48D1-828F-EE9B5CFB7872}"/>
              </a:ext>
            </a:extLst>
          </p:cNvPr>
          <p:cNvSpPr/>
          <p:nvPr/>
        </p:nvSpPr>
        <p:spPr>
          <a:xfrm>
            <a:off x="838200" y="1556792"/>
            <a:ext cx="1116245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Man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SayHello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"Hi!"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Bat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795E26"/>
                </a:solidFill>
                <a:latin typeface="Consolas" panose="020B0609020204030204" pitchFamily="49" charset="0"/>
              </a:rPr>
              <a:t>Fly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I'm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flying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!!!"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Spider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Weave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I'm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weaving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 a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web"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Химера, наследуется от переданных ей базовых классов</a:t>
            </a:r>
            <a:endParaRPr lang="ru-RU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Bases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Chimera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Bases... {};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Chimera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&lt;Bat, Man&gt;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batman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batman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SayHello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batman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Fly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Chimera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&lt;Spider, Man&gt;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spiderman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spiderman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Weave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spiderman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SayHello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73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DA83F7-D3F3-4F58-A2DD-0EC33E99AB82}"/>
              </a:ext>
            </a:extLst>
          </p:cNvPr>
          <p:cNvSpPr/>
          <p:nvPr/>
        </p:nvSpPr>
        <p:spPr>
          <a:xfrm>
            <a:off x="7183915" y="6453336"/>
            <a:ext cx="4998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https://wandbox.org/permlink/OxYnKS8OhT7izoUp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881CDB-F89C-4FC4-BEF1-FE18CCE917B7}"/>
              </a:ext>
            </a:extLst>
          </p:cNvPr>
          <p:cNvSpPr/>
          <p:nvPr/>
        </p:nvSpPr>
        <p:spPr>
          <a:xfrm>
            <a:off x="263352" y="332656"/>
            <a:ext cx="1192864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VariableType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variant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endParaRPr lang="de-DE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...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overloaded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...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operator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()...;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Это т.н.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deduction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guide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который помогает компилятору вывести тип.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Начиная с 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C++20,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его можно не писать в этой конкретной ситуации.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...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overloaded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...)-&gt;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overloaded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...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printer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overloaded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[](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},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[](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"double 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},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[](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},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};</a:t>
            </a:r>
          </a:p>
          <a:p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VariableType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varType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printer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varType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42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varType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3.14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printer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varType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double 3.14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varType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printer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varType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Hello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187D58-8192-482C-A143-38915F788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8368" y="265400"/>
            <a:ext cx="2581635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9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84BA-B90D-4E51-9180-A2D63C57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пакета параметров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A8F42-0A77-4CE6-9316-B616684A6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32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B1D9D8-24FE-453E-8A92-4DCA7EDB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– функция с произвольным набором аргументов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68D6B1-2FDC-40CD-8429-A5A71F419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Написать функцию </a:t>
            </a:r>
            <a:r>
              <a:rPr lang="en-US" b="1" dirty="0"/>
              <a:t>Log</a:t>
            </a:r>
            <a:r>
              <a:rPr lang="ru-RU" dirty="0"/>
              <a:t>, которая принимает произвольное количество аргументов произвольного типа и выводит их через запятую</a:t>
            </a:r>
          </a:p>
          <a:p>
            <a:pPr lvl="1"/>
            <a:r>
              <a:rPr lang="ru-RU" dirty="0"/>
              <a:t>Для типов должен быть перегружен оператор вывода в поток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5967A-694C-418A-BDF1-DC20BA44D1B1}"/>
              </a:ext>
            </a:extLst>
          </p:cNvPr>
          <p:cNvSpPr/>
          <p:nvPr/>
        </p:nvSpPr>
        <p:spPr>
          <a:xfrm>
            <a:off x="838200" y="4003576"/>
            <a:ext cx="107291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Hello, World, 42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       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пустую строку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82776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23C854-C81E-4B3E-9AA9-9B22BC72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Наивное решение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4BE0F9-D8E7-492B-9323-63ABFE9DCCD7}"/>
              </a:ext>
            </a:extLst>
          </p:cNvPr>
          <p:cNvSpPr/>
          <p:nvPr/>
        </p:nvSpPr>
        <p:spPr>
          <a:xfrm>
            <a:off x="911424" y="1916832"/>
            <a:ext cx="112805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print_comma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 v :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каждой итерации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v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ссылается на очередной параметр пакета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vs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print_comma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out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out &lt;&lt; v;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print_comma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out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3ED53-E245-4EEA-8F87-D75391331C49}"/>
              </a:ext>
            </a:extLst>
          </p:cNvPr>
          <p:cNvSpPr txBox="1"/>
          <p:nvPr/>
        </p:nvSpPr>
        <p:spPr>
          <a:xfrm>
            <a:off x="6072471" y="602128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Увы, оно не скомпилируется</a:t>
            </a:r>
          </a:p>
        </p:txBody>
      </p:sp>
    </p:spTree>
    <p:extLst>
      <p:ext uri="{BB962C8B-B14F-4D97-AF65-F5344CB8AC3E}">
        <p14:creationId xmlns:p14="http://schemas.microsoft.com/office/powerpoint/2010/main" val="408618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9B39-F77E-4C64-B4BB-E8EEC0FE5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рекурсивного решения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5FED64-5A17-42FF-800A-C05D8E2767A4}"/>
              </a:ext>
            </a:extLst>
          </p:cNvPr>
          <p:cNvSpPr/>
          <p:nvPr/>
        </p:nvSpPr>
        <p:spPr>
          <a:xfrm>
            <a:off x="826999" y="1484784"/>
            <a:ext cx="757325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Это псевдокод для иллюстрации решения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LogImpl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—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вспомогательная функция, которая рекурсивно выводит 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элементы списка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 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out,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разделяя их запятыми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out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...) {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взять первый элемент списка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out &lt;&lt;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tail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взять элементы списка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...,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кроме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tail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не пуст) {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out &lt;&lt;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(out,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tail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вывести остальные элементы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out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...) {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не пуст) {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(out,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out &lt;&lt;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F1ED21-2432-4AF2-8225-45C23AE54E4D}"/>
              </a:ext>
            </a:extLst>
          </p:cNvPr>
          <p:cNvSpPr/>
          <p:nvPr/>
        </p:nvSpPr>
        <p:spPr>
          <a:xfrm>
            <a:off x="5303912" y="4869160"/>
            <a:ext cx="6696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Log(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, 1, 3.5, "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hello"s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, 1, 3.5, "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hello"s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output: </a:t>
            </a: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1,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, 3.5, "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hello"s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output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3.5,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   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, "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hello"s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);     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output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hello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00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1A4D5BB-7781-4194-BAED-5ACCA7971A82}"/>
              </a:ext>
            </a:extLst>
          </p:cNvPr>
          <p:cNvSpPr/>
          <p:nvPr/>
        </p:nvSpPr>
        <p:spPr>
          <a:xfrm>
            <a:off x="551384" y="0"/>
            <a:ext cx="1108923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detail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Функция для вывода одного и более значений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T0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out &lt;&lt; v0;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Выводим через запятую остальные параметры, если они остались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out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(out, vs...);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Рекурсивно выводим остальные параметры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 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detail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Выводим аргументы функции, если они не пустые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detail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(out, vs...);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out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2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12AE4-0148-475E-A677-027EAE26A71A}"/>
              </a:ext>
            </a:extLst>
          </p:cNvPr>
          <p:cNvSpPr/>
          <p:nvPr/>
        </p:nvSpPr>
        <p:spPr>
          <a:xfrm>
            <a:off x="838200" y="1710025"/>
            <a:ext cx="104648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out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'{'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','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'}'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out;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Point{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42, {10,20}, Hello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пустую строку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5.8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          // 5.8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820026-EAED-44DB-88D5-4523880D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Испытываем функцию на практике</a:t>
            </a:r>
          </a:p>
        </p:txBody>
      </p:sp>
    </p:spTree>
    <p:extLst>
      <p:ext uri="{BB962C8B-B14F-4D97-AF65-F5344CB8AC3E}">
        <p14:creationId xmlns:p14="http://schemas.microsoft.com/office/powerpoint/2010/main" val="211840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Шаблоны функций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Программист может описать шаблон, задающий поведение целого семейства функций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На основе данного шаблона компилятор сгенерирует нужную функцию для указанных типов аргументов</a:t>
            </a:r>
            <a:endParaRPr lang="ru-RU" sz="2400" dirty="0"/>
          </a:p>
          <a:p>
            <a:pPr>
              <a:lnSpc>
                <a:spcPct val="90000"/>
              </a:lnSpc>
            </a:pPr>
            <a:r>
              <a:rPr lang="ru-RU" sz="2800" dirty="0"/>
              <a:t>Шаблонные функции широко используются для реализации алгоритмов в библиотеке </a:t>
            </a:r>
            <a:r>
              <a:rPr lang="en-US" sz="2800" dirty="0"/>
              <a:t>STL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CB5F51-A072-4E63-8EBA-34B9F19A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распаковки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42D48-B22F-4C4A-B688-7583D74F70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34843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7EB7F0-7E5A-4BA6-AEC9-5AA1C333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Можно указать паттерн распаковки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C338D4-3BD5-4B89-A263-E4DE92CEB45D}"/>
              </a:ext>
            </a:extLst>
          </p:cNvPr>
          <p:cNvSpPr/>
          <p:nvPr/>
        </p:nvSpPr>
        <p:spPr>
          <a:xfrm>
            <a:off x="838200" y="1988840"/>
            <a:ext cx="10515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Пусть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—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пакет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x, y, z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// F(x, y, z);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// F(&amp;x, &amp;y, &amp;z);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H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)...);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F(H(x), H(y), H(z));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*&gt;(&amp;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)...);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// F(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*&gt;(&amp;x),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//  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double*&gt;(&amp;y),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//  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*&gt;(&amp;z));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3.5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G(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x, double y,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z);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76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FAE62C-BC9E-49B9-BFF1-68F251632C78}"/>
              </a:ext>
            </a:extLst>
          </p:cNvPr>
          <p:cNvSpPr/>
          <p:nvPr/>
        </p:nvSpPr>
        <p:spPr>
          <a:xfrm>
            <a:off x="695400" y="476672"/>
            <a:ext cx="105416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Возвращает строковое представление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v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внутри фигурных скобок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Decorate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ostringstream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'{'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v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'}'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str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Выводит через запятую аргументы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заключая их в фигурные скобки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LogDecorated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Раскроется в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Log(out,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Decorate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(vs1), ...,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Decorate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vsN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))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(out,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Decorate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)...);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{42}, {{10,20}}, {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Hello}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LogDecorated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Point{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8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04FA-2A42-458F-931F-66E43BCD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A3C96-DA5B-4D9B-A5F6-86EE38F01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Пусть</a:t>
            </a:r>
            <a:r>
              <a:rPr lang="en-US" dirty="0"/>
              <a:t> </a:t>
            </a:r>
            <a:r>
              <a:rPr lang="en-US" dirty="0" err="1"/>
              <a:t>args</a:t>
            </a:r>
            <a:r>
              <a:rPr lang="en-US" dirty="0"/>
              <a:t> – </a:t>
            </a:r>
            <a:r>
              <a:rPr lang="ru-RU" dirty="0"/>
              <a:t>это пакет параметров </a:t>
            </a:r>
            <a:r>
              <a:rPr lang="en-US" dirty="0"/>
              <a:t>x, y, z</a:t>
            </a:r>
          </a:p>
          <a:p>
            <a:r>
              <a:rPr lang="ru-RU" dirty="0"/>
              <a:t>Во что распакуется следующее выражение</a:t>
            </a:r>
            <a:r>
              <a:rPr lang="en-US" dirty="0"/>
              <a:t>?</a:t>
            </a:r>
            <a:endParaRPr lang="ru-RU" dirty="0"/>
          </a:p>
          <a:p>
            <a:pPr lvl="1"/>
            <a:r>
              <a:rPr lang="en-US" dirty="0"/>
              <a:t>F(</a:t>
            </a:r>
            <a:r>
              <a:rPr lang="en-US" dirty="0" err="1"/>
              <a:t>args</a:t>
            </a:r>
            <a:r>
              <a:rPr lang="en-US" dirty="0"/>
              <a:t> + </a:t>
            </a:r>
            <a:r>
              <a:rPr lang="en-US" dirty="0" err="1"/>
              <a:t>args</a:t>
            </a:r>
            <a:r>
              <a:rPr lang="en-US" dirty="0"/>
              <a:t>…);</a:t>
            </a:r>
            <a:endParaRPr lang="ru-RU" dirty="0"/>
          </a:p>
          <a:p>
            <a:r>
              <a:rPr lang="ru-RU" dirty="0"/>
              <a:t>Варианты ответа:</a:t>
            </a:r>
          </a:p>
          <a:p>
            <a:pPr lvl="1"/>
            <a:r>
              <a:rPr lang="en-US" dirty="0"/>
              <a:t>F(x, y, z) + F(x, y, z);</a:t>
            </a:r>
          </a:p>
          <a:p>
            <a:pPr lvl="1"/>
            <a:r>
              <a:rPr lang="en-US" dirty="0"/>
              <a:t>F(x, y, z + x, y, z);</a:t>
            </a:r>
          </a:p>
          <a:p>
            <a:pPr lvl="1"/>
            <a:r>
              <a:rPr lang="en-US" dirty="0"/>
              <a:t>F(x + x, y + y, z + z);</a:t>
            </a:r>
          </a:p>
          <a:p>
            <a:pPr lvl="1"/>
            <a:endParaRPr lang="en-US" dirty="0"/>
          </a:p>
          <a:p>
            <a:r>
              <a:rPr lang="ru-RU" dirty="0"/>
              <a:t>Здесь паттерн распаковки – выражение </a:t>
            </a:r>
            <a:r>
              <a:rPr lang="en-US" dirty="0" err="1"/>
              <a:t>args</a:t>
            </a:r>
            <a:r>
              <a:rPr lang="en-US" dirty="0"/>
              <a:t> + </a:t>
            </a:r>
            <a:r>
              <a:rPr lang="en-US" dirty="0" err="1"/>
              <a:t>args</a:t>
            </a:r>
            <a:r>
              <a:rPr lang="ru-RU" dirty="0"/>
              <a:t>. После распаковки пакета </a:t>
            </a:r>
            <a:r>
              <a:rPr lang="en-US" dirty="0"/>
              <a:t>x, y, z </a:t>
            </a:r>
            <a:r>
              <a:rPr lang="ru-RU" dirty="0"/>
              <a:t>он будет раскрыт в </a:t>
            </a:r>
            <a:r>
              <a:rPr lang="en-US" dirty="0"/>
              <a:t>x + x, y + y, z + 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A83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8447-72FD-4315-8418-EFDD2380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AF248-BE6F-4515-B944-3AD9E4EBA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Пусть </a:t>
            </a:r>
            <a:r>
              <a:rPr lang="en-US" dirty="0" err="1"/>
              <a:t>args</a:t>
            </a:r>
            <a:r>
              <a:rPr lang="en-US" dirty="0"/>
              <a:t> – </a:t>
            </a:r>
            <a:r>
              <a:rPr lang="ru-RU" dirty="0"/>
              <a:t>пакет параметров </a:t>
            </a:r>
            <a:r>
              <a:rPr lang="en-US" dirty="0"/>
              <a:t>x, y, z. </a:t>
            </a:r>
            <a:r>
              <a:rPr lang="ru-RU" dirty="0"/>
              <a:t>Во что распакуется выражение:</a:t>
            </a:r>
          </a:p>
          <a:p>
            <a:pPr lvl="1"/>
            <a:r>
              <a:rPr lang="en-US" dirty="0"/>
              <a:t>F(H(</a:t>
            </a:r>
            <a:r>
              <a:rPr lang="en-US" dirty="0" err="1"/>
              <a:t>args</a:t>
            </a:r>
            <a:r>
              <a:rPr lang="en-US" dirty="0"/>
              <a:t>…) + H(</a:t>
            </a:r>
            <a:r>
              <a:rPr lang="en-US" dirty="0" err="1"/>
              <a:t>args</a:t>
            </a:r>
            <a:r>
              <a:rPr lang="en-US" dirty="0"/>
              <a:t>)…);</a:t>
            </a:r>
            <a:endParaRPr lang="ru-RU" dirty="0"/>
          </a:p>
          <a:p>
            <a:r>
              <a:rPr lang="ru-RU" dirty="0"/>
              <a:t>Варианты ответов</a:t>
            </a:r>
            <a:endParaRPr lang="en-US" dirty="0"/>
          </a:p>
          <a:p>
            <a:pPr lvl="1"/>
            <a:r>
              <a:rPr lang="pl-PL" dirty="0"/>
              <a:t>F(H(x, y, z) + H(x, y, z));</a:t>
            </a:r>
          </a:p>
          <a:p>
            <a:pPr lvl="1"/>
            <a:r>
              <a:rPr lang="pt-BR" dirty="0"/>
              <a:t>F(H(x, y, z) + H(x), H(x, y, z) + H(y), H(x, y, z) + H(z));</a:t>
            </a:r>
          </a:p>
          <a:p>
            <a:pPr lvl="1"/>
            <a:r>
              <a:rPr lang="de-DE" dirty="0"/>
              <a:t>F(H(x + x, y + y, z + z));</a:t>
            </a:r>
          </a:p>
          <a:p>
            <a:pPr lvl="1"/>
            <a:r>
              <a:rPr lang="pt-BR" dirty="0"/>
              <a:t>F(H(x) + H(x), H(y) + H(y), H(z) + H(z));</a:t>
            </a:r>
          </a:p>
          <a:p>
            <a:pPr marL="457200" lvl="1" indent="0">
              <a:buNone/>
            </a:pPr>
            <a:endParaRPr lang="en-US" dirty="0"/>
          </a:p>
          <a:p>
            <a:pPr marL="342900" lvl="1" indent="-342900"/>
            <a:r>
              <a:rPr lang="ru-RU" dirty="0"/>
              <a:t>Здесь два паттерна распаковки: </a:t>
            </a:r>
            <a:r>
              <a:rPr lang="de-DE" b="1" i="1" dirty="0" err="1"/>
              <a:t>args</a:t>
            </a:r>
            <a:r>
              <a:rPr lang="de-DE" dirty="0"/>
              <a:t> </a:t>
            </a:r>
            <a:r>
              <a:rPr lang="ru-RU" dirty="0"/>
              <a:t>и </a:t>
            </a:r>
            <a:r>
              <a:rPr lang="de-DE" b="1" i="1" dirty="0"/>
              <a:t>H(</a:t>
            </a:r>
            <a:r>
              <a:rPr lang="de-DE" b="1" i="1" dirty="0" err="1"/>
              <a:t>args</a:t>
            </a:r>
            <a:r>
              <a:rPr lang="de-DE" b="1" i="1" dirty="0"/>
              <a:t>...) + H(</a:t>
            </a:r>
            <a:r>
              <a:rPr lang="de-DE" b="1" i="1" dirty="0" err="1"/>
              <a:t>args</a:t>
            </a:r>
            <a:r>
              <a:rPr lang="de-DE" b="1" i="1" dirty="0"/>
              <a:t>)</a:t>
            </a:r>
            <a:r>
              <a:rPr lang="de-DE" dirty="0"/>
              <a:t>.</a:t>
            </a:r>
          </a:p>
          <a:p>
            <a:pPr marL="800100" lvl="2" indent="-342900"/>
            <a:r>
              <a:rPr lang="ru-RU" dirty="0"/>
              <a:t>При этом первый — часть второго</a:t>
            </a:r>
            <a:endParaRPr lang="en-US" dirty="0"/>
          </a:p>
          <a:p>
            <a:pPr marL="800100" lvl="2" indent="-342900"/>
            <a:r>
              <a:rPr lang="ru-RU" dirty="0"/>
              <a:t>Сначала первый паттерн распакуется в </a:t>
            </a:r>
            <a:r>
              <a:rPr lang="de-DE" dirty="0"/>
              <a:t>x, y, z, </a:t>
            </a:r>
            <a:r>
              <a:rPr lang="ru-RU" dirty="0"/>
              <a:t>превратив второй паттерн в</a:t>
            </a:r>
            <a:br>
              <a:rPr lang="en-US" dirty="0"/>
            </a:br>
            <a:r>
              <a:rPr lang="de-DE" b="1" dirty="0"/>
              <a:t>H(x, y, z) + H(</a:t>
            </a:r>
            <a:r>
              <a:rPr lang="de-DE" b="1" dirty="0" err="1"/>
              <a:t>args</a:t>
            </a:r>
            <a:r>
              <a:rPr lang="de-DE" b="1" dirty="0"/>
              <a:t>)</a:t>
            </a:r>
          </a:p>
          <a:p>
            <a:pPr marL="800100" lvl="2" indent="-342900"/>
            <a:r>
              <a:rPr lang="ru-RU" dirty="0"/>
              <a:t>Затем второй паттерн распакуется в </a:t>
            </a:r>
            <a:r>
              <a:rPr lang="de-DE" b="1" dirty="0"/>
              <a:t>H(x, y, z) + H(x), H(x, y, z) + H(y), H(x, y, z) + H(z)</a:t>
            </a:r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0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A83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287E80-08B9-47F6-85A4-088FE08473C0}"/>
              </a:ext>
            </a:extLst>
          </p:cNvPr>
          <p:cNvSpPr/>
          <p:nvPr/>
        </p:nvSpPr>
        <p:spPr>
          <a:xfrm>
            <a:off x="911424" y="1690688"/>
            <a:ext cx="914501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Optional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…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Reset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m_isInitialized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().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~T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m_isInitialized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...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Emplace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...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Reset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m_data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forward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)...);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m_isInitialized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}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alignas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(T)];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m_isInitialized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6F3559-3CB7-4EC3-A544-0527BD93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</a:t>
            </a:r>
            <a:r>
              <a:rPr lang="en-US" dirty="0"/>
              <a:t>variadic template </a:t>
            </a:r>
            <a:r>
              <a:rPr lang="ru-RU" dirty="0"/>
              <a:t>для передачи параметров конструктору</a:t>
            </a:r>
          </a:p>
        </p:txBody>
      </p:sp>
    </p:spTree>
    <p:extLst>
      <p:ext uri="{BB962C8B-B14F-4D97-AF65-F5344CB8AC3E}">
        <p14:creationId xmlns:p14="http://schemas.microsoft.com/office/powerpoint/2010/main" val="97094171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11A377-1766-48EF-80CE-FA301C49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свёртки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605D9-8313-495A-AD88-72F3A6CBD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23950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A3C247-B931-4754-9730-0FFE6DE6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медленной компиляции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DF4F66-AEAC-48CE-8ABC-ABD4A8868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ru-RU" dirty="0" err="1"/>
              <a:t>LogImpl</a:t>
            </a:r>
            <a:r>
              <a:rPr lang="ru-RU" dirty="0"/>
              <a:t> выглядит сложно из-за рекурсии и во время компиляции может создавать много работы для компилятора</a:t>
            </a:r>
          </a:p>
          <a:p>
            <a:r>
              <a:rPr lang="ru-RU" dirty="0"/>
              <a:t>Один вызов `</a:t>
            </a:r>
            <a:r>
              <a:rPr lang="ru-RU" dirty="0" err="1"/>
              <a:t>Log</a:t>
            </a:r>
            <a:r>
              <a:rPr lang="ru-RU" dirty="0"/>
              <a:t>(</a:t>
            </a:r>
            <a:r>
              <a:rPr lang="ru-RU" dirty="0" err="1"/>
              <a:t>cout</a:t>
            </a:r>
            <a:r>
              <a:rPr lang="ru-RU" dirty="0"/>
              <a:t>, 42, </a:t>
            </a:r>
            <a:r>
              <a:rPr lang="ru-RU" dirty="0" err="1"/>
              <a:t>Point</a:t>
            </a:r>
            <a:r>
              <a:rPr lang="ru-RU" dirty="0"/>
              <a:t>{10, 20}, "</a:t>
            </a:r>
            <a:r>
              <a:rPr lang="ru-RU" dirty="0" err="1"/>
              <a:t>Hello"s</a:t>
            </a:r>
            <a:r>
              <a:rPr lang="ru-RU" dirty="0"/>
              <a:t>)` приведёт к построению четырёх функций:</a:t>
            </a:r>
          </a:p>
          <a:p>
            <a:pPr lvl="1"/>
            <a:r>
              <a:rPr lang="de-DE" dirty="0" err="1"/>
              <a:t>void</a:t>
            </a:r>
            <a:r>
              <a:rPr lang="de-DE" dirty="0"/>
              <a:t> Log(</a:t>
            </a:r>
            <a:r>
              <a:rPr lang="de-DE" dirty="0" err="1"/>
              <a:t>ostream</a:t>
            </a:r>
            <a:r>
              <a:rPr lang="de-DE" dirty="0"/>
              <a:t>&amp;,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int</a:t>
            </a:r>
            <a:r>
              <a:rPr lang="de-DE" dirty="0"/>
              <a:t>&amp;, </a:t>
            </a:r>
            <a:r>
              <a:rPr lang="de-DE" dirty="0" err="1"/>
              <a:t>const</a:t>
            </a:r>
            <a:r>
              <a:rPr lang="de-DE" dirty="0"/>
              <a:t> Point&amp;,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&amp;);</a:t>
            </a:r>
          </a:p>
          <a:p>
            <a:pPr lvl="1"/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LogImpl</a:t>
            </a:r>
            <a:r>
              <a:rPr lang="de-DE" dirty="0"/>
              <a:t>(</a:t>
            </a:r>
            <a:r>
              <a:rPr lang="de-DE" dirty="0" err="1"/>
              <a:t>ostream</a:t>
            </a:r>
            <a:r>
              <a:rPr lang="de-DE" dirty="0"/>
              <a:t>&amp;,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int</a:t>
            </a:r>
            <a:r>
              <a:rPr lang="de-DE" dirty="0"/>
              <a:t>&amp;, </a:t>
            </a:r>
            <a:r>
              <a:rPr lang="de-DE" dirty="0" err="1"/>
              <a:t>const</a:t>
            </a:r>
            <a:r>
              <a:rPr lang="de-DE" dirty="0"/>
              <a:t> Point&amp;,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&amp;);</a:t>
            </a:r>
          </a:p>
          <a:p>
            <a:pPr lvl="1"/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LogImpl</a:t>
            </a:r>
            <a:r>
              <a:rPr lang="de-DE" dirty="0"/>
              <a:t>(</a:t>
            </a:r>
            <a:r>
              <a:rPr lang="de-DE" dirty="0" err="1"/>
              <a:t>ostream</a:t>
            </a:r>
            <a:r>
              <a:rPr lang="de-DE" dirty="0"/>
              <a:t>&amp;, </a:t>
            </a:r>
            <a:r>
              <a:rPr lang="de-DE" dirty="0" err="1"/>
              <a:t>const</a:t>
            </a:r>
            <a:r>
              <a:rPr lang="de-DE" dirty="0"/>
              <a:t> Point&amp;,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&amp;);</a:t>
            </a:r>
          </a:p>
          <a:p>
            <a:pPr lvl="1"/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LogImpl</a:t>
            </a:r>
            <a:r>
              <a:rPr lang="de-DE" dirty="0"/>
              <a:t>(</a:t>
            </a:r>
            <a:r>
              <a:rPr lang="de-DE" dirty="0" err="1"/>
              <a:t>ostream</a:t>
            </a:r>
            <a:r>
              <a:rPr lang="de-DE" dirty="0"/>
              <a:t>&amp;,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&amp;);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A453-D041-4955-9AD4-ED0E2260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Свёрточные</a:t>
            </a:r>
            <a:r>
              <a:rPr lang="ru-RU" dirty="0"/>
              <a:t> выражения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3AC4A-802B-45AB-BE12-5C99DEC8C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C++ 17</a:t>
            </a:r>
            <a:r>
              <a:rPr lang="ru-RU" dirty="0"/>
              <a:t> появились </a:t>
            </a:r>
            <a:r>
              <a:rPr lang="ru-RU" dirty="0" err="1"/>
              <a:t>свёрточные</a:t>
            </a:r>
            <a:r>
              <a:rPr lang="ru-RU" dirty="0"/>
              <a:t> выражения (</a:t>
            </a:r>
            <a:r>
              <a:rPr lang="en-US" dirty="0"/>
              <a:t>fold expressions</a:t>
            </a:r>
            <a:r>
              <a:rPr lang="ru-RU" dirty="0"/>
              <a:t>)</a:t>
            </a:r>
          </a:p>
          <a:p>
            <a:r>
              <a:rPr lang="ru-RU" dirty="0"/>
              <a:t>Они позволяют обработать пакет параметров без рекурсии</a:t>
            </a:r>
          </a:p>
        </p:txBody>
      </p:sp>
    </p:spTree>
    <p:extLst>
      <p:ext uri="{BB962C8B-B14F-4D97-AF65-F5344CB8AC3E}">
        <p14:creationId xmlns:p14="http://schemas.microsoft.com/office/powerpoint/2010/main" val="33224247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BA0D-D0F9-407F-BBF0-DF22F721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Функция, вычисляющая сумму своих аргументов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647503-D099-434A-BAE9-0791F24E0A8D}"/>
              </a:ext>
            </a:extLst>
          </p:cNvPr>
          <p:cNvSpPr/>
          <p:nvPr/>
        </p:nvSpPr>
        <p:spPr>
          <a:xfrm>
            <a:off x="838200" y="1988840"/>
            <a:ext cx="107304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Tn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(... +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(((vn1 + vn2) + ...) +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vnN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8C107-A6C8-40DE-9C07-B13F6BAA4A1B}"/>
              </a:ext>
            </a:extLst>
          </p:cNvPr>
          <p:cNvSpPr/>
          <p:nvPr/>
        </p:nvSpPr>
        <p:spPr>
          <a:xfrm>
            <a:off x="840656" y="3743166"/>
            <a:ext cx="105851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3B3B3B"/>
                </a:solidFill>
              </a:rPr>
              <a:t>Выражение </a:t>
            </a:r>
            <a:r>
              <a:rPr lang="ru-RU" sz="2000" dirty="0">
                <a:solidFill>
                  <a:srgbClr val="800000"/>
                </a:solidFill>
                <a:latin typeface="Consolas" panose="020B0609020204030204" pitchFamily="49" charset="0"/>
              </a:rPr>
              <a:t>(... + </a:t>
            </a:r>
            <a:r>
              <a:rPr lang="ru-RU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vn</a:t>
            </a:r>
            <a:r>
              <a:rPr lang="ru-RU" sz="2000" dirty="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ru-RU" sz="2000" dirty="0">
                <a:solidFill>
                  <a:srgbClr val="3B3B3B"/>
                </a:solidFill>
              </a:rPr>
              <a:t> называется </a:t>
            </a:r>
            <a:r>
              <a:rPr lang="ru-RU" sz="2000" b="1" dirty="0">
                <a:solidFill>
                  <a:srgbClr val="3B3B3B"/>
                </a:solidFill>
              </a:rPr>
              <a:t>выражением свёртки</a:t>
            </a:r>
          </a:p>
          <a:p>
            <a:r>
              <a:rPr lang="ru-RU" sz="2000" dirty="0">
                <a:solidFill>
                  <a:srgbClr val="3B3B3B"/>
                </a:solidFill>
              </a:rPr>
              <a:t>Оно превращает пакет </a:t>
            </a:r>
            <a:r>
              <a:rPr lang="ru-RU" sz="2000" dirty="0">
                <a:solidFill>
                  <a:srgbClr val="800000"/>
                </a:solidFill>
                <a:latin typeface="Consolas" panose="020B0609020204030204" pitchFamily="49" charset="0"/>
              </a:rPr>
              <a:t>a, b, c, d</a:t>
            </a:r>
            <a:r>
              <a:rPr lang="ru-RU" sz="2000" dirty="0">
                <a:solidFill>
                  <a:srgbClr val="3B3B3B"/>
                </a:solidFill>
              </a:rPr>
              <a:t> в </a:t>
            </a:r>
            <a:r>
              <a:rPr lang="ru-RU" sz="2000" dirty="0">
                <a:solidFill>
                  <a:srgbClr val="800000"/>
                </a:solidFill>
                <a:latin typeface="Consolas" panose="020B0609020204030204" pitchFamily="49" charset="0"/>
              </a:rPr>
              <a:t>(((a + b) + c) + d)</a:t>
            </a:r>
            <a:r>
              <a:rPr lang="ru-RU" sz="2000" dirty="0">
                <a:solidFill>
                  <a:srgbClr val="3B3B3B"/>
                </a:solidFill>
              </a:rPr>
              <a:t>, что эквивалентно вычислению </a:t>
            </a:r>
            <a:r>
              <a:rPr lang="ru-RU" sz="2000" dirty="0">
                <a:solidFill>
                  <a:srgbClr val="800000"/>
                </a:solidFill>
                <a:latin typeface="Consolas" panose="020B0609020204030204" pitchFamily="49" charset="0"/>
              </a:rPr>
              <a:t>a + b + c + d</a:t>
            </a:r>
            <a:r>
              <a:rPr lang="ru-RU" sz="2000" dirty="0">
                <a:solidFill>
                  <a:srgbClr val="3B3B3B"/>
                </a:solidFill>
              </a:rPr>
              <a:t> слева направо</a:t>
            </a:r>
          </a:p>
          <a:p>
            <a:r>
              <a:rPr lang="ru-RU" sz="2000" dirty="0">
                <a:solidFill>
                  <a:srgbClr val="3B3B3B"/>
                </a:solidFill>
              </a:rPr>
              <a:t>Скобки — обязательная часть выражения свёртки.</a:t>
            </a:r>
            <a:endParaRPr lang="ru-RU" sz="2000" b="0" dirty="0">
              <a:solidFill>
                <a:srgbClr val="3B3B3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849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_TARGET" val="_self"/>
  <p:tag name="GENSWF_MOVIE_PRESENTATION_END_URL_TARGET" val="_self"/>
  <p:tag name="FLASHSPRING_PRESENTATION_TITLE" val="Лекция 10 - Обобщенное программирование, шаблоны"/>
  <p:tag name="ISPRINGONLINEALLOWACCESS" val="1"/>
  <p:tag name="ISPRINGONLINEUPLOADPRESENTATION" val="1"/>
  <p:tag name="ISPRINGONLINEALLOWDOWNLOAD" val="0"/>
  <p:tag name="ISPRINGONLINETOPIC" val="Education"/>
  <p:tag name="ISPRINGONLINELANG" val="ru"/>
  <p:tag name="ISPRING_RESOURCE_PATHS_HASH_2" val="e74079ee82b218913c88b3db422a286b1c3fb"/>
  <p:tag name="ISPRING_ULTRA_SCORM_COURSE_ID" val="4232F685-ABA0-44F8-8357-6CDA9A841978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CLOUDFOLDERDOMAIN" val="https://ispringcloud.com"/>
  <p:tag name="ISPRING_PLAYERS_CUSTOMIZATION" val="UEsDBBQAAgAIANMBhUZaf7mZOgQAAOEOAAAdAAAAdW5pdmVyc2FsL2NvbW1vbl9tZXNzYWdlcy5sbmetV/9u2zYQ/r9A34EQUGADtrQd0KIYEge0xNhCZMmV6DjZDwiMxNhEKDGTKLfZX32aPtieZEfKbuymg6R0gG2YtO+7091335HHpx8LiTa8qoUqT5zXR68cxMtM5aJcnTgLevbzOwfVmpU5k6rkJ06pHHQ6ev7sWLJy1bAVh+/PnyF0XPC6hmU9MquHNRL5iTMfp240m+PwKg2iSZSO/YkzclVxx8p7FKiV+qP64Ze37z6+fvP2x+OXW8s+QMkMB8EhFLJIb171AAppHAUpoJEgDckldUbmc5hdtKCBHxJntP0yzHoekwtnZD477RZxTEKaJoHvkdRP0jCiNhcBocRzRleqQWu24UgrtBH8A9JrDpXUouKoliK3P2QKNsqGdznzohn2wzQmCY19l/pR6IwSVVX3P1lY1ui1qsBdjXJRs2vJc+sTOGN/v6t4Da6ZBk4heOm1gH+qgonyqNN1jJd+OElpFAVJSkJvt+OMSJkjr2LGzUCUGCckBoCK1bx6gm1qWWbNEZZyGMLUn0wDeFMTwlSs1hLeemgccwI1mPOyywo4QmJgV5Iso9gzSQNXiKE7VtcfVJUf8GO/UF3AfuhGQEGX7oFTg7EDhhoLUI6q4pnuApuRJMETko6jSyAy9F00xCI6h3Y7H2JxRRJoEZJ02YT4wp9gQ3jTYjv+7/orY4bO8h6xLAM7k76NUE0NOyal0AW20+phXhLyfgFV83HwjS5uASGxtl4rseEQQpV3swc0xSWe4c/7hf9beob9gHgpEMqLlim1YmecMZCHUmnEpFTmAcAvyzeszDi65hlrgPD38Ldc5PZvptg2kr8a8TdieistL7aqFHrk8sXRwNAOhOxxhEVTQ3ha8+JOd7neC/8pURhi/2cIfR59oP+kbdaxDx0wFqq/BQF5NoIEiir7W/nhGTiatz0PouCXNwN8htEWIFToqRgXkKqDEC4ghQPsl2Sc+BSG7ZJf10J3zjFb2bZA3y5qBgcHyTV/KOw1v1HQE5KzTTvOQNZspTsLujctD7SH+jSAkEMAXLUjESClKCD+vAfmYkZ2GWgl4+BJlqqRuW1RKW6tbEBum4I/nsM3lSrsrmT1jrytap1+TxTtw8Wt0/mAeZIQHLvT1MWhS8wRzjSN7GkEXDQxBTRJAzw25kDKgulsDVp5o5oy7wnUnsI8coYBbJvShLMqW//z6XNPjK8iaXfRdvfXQSDQYUaIyBew30Olef1nFwjF40M7u+hjtT217ux6HmKpD3T4X06HrNX0QhWwddTtF9i2LRqmFLvTGRAysfxTTZV1j959hBmOz0FU7PnKGc1YdQuKRJWSg1Bsqg0B9TDvDxeHRktR8iG236fp5oGpP0+x59lbFDSfFNltO7xyOCtm2+uUhOtUXzB3ikMQvK/weC70QEA7I3byAo3erh/afPN4ZHxZ1fYyevxy7276L1BLAwQUAAIACADTAYVG+L4gds8DAAAxDwAAJwAAAHVuaXZlcnNhbC9mbGFzaF9wdWJsaXNoaW5nX3NldHRpbmdzLnhtbNVXX3PaOBB/51NofNPHYtKQS8IYMpnETJgSoNi5a6dzkxH2gnWRJdeSofSpn+Y+2H2SW1kJgUJac53c5J4Sr3Z/+++3K+SdfU45mUOumBRt56DecAiISMZMzNrOTdh9feIQpamIKZcC2o6QDjnr1LysmHCmkgC0RlVFEEaoVqbbTqJ11nLdxWJRZyrLzankhUZ8VY9k6mY5KBAacjfjdIl/9DID5XRqNUI8K7qWccGBsBhDEMxER3mXU5U4rlWb0OhulstCxBeSy5zks0nb+eWwcXjaPHjQsVCXLAVhklMdFBqxbtE4ZiYeygP2BUgCbJZg4MdNhyxYrJO286ZpUFDb3UYpsW0O1KBcSExG6Hv4FDSNqab20/rT8FmrB4EVxUtBUxaFeEJM/m3nMrwN+r1L/3YwDP3g9iq87tsY9jAK/ffhHkZhL+z7++hXhb/6MPLH/d7g7W04HPbD3ujRCiu6URDP3ayYh5WVRR7BqmCeTop0IijjSLZvyqhAI105zWcQyi7DJk4pV+CQPzOYvSsoZ3qJrG4gq+8AsnOVQaTHpm1tR+cFOI9wFhADw16uKHF0uqLE8clG6q71/pjWzig9qjWNEiQPysrQPHdd9KA2lWIjNfNNJpLHq4QgnUA8oCmsjURwx0QXNQ8cMsUmcEz1PGeUO4RpTD1aGatiojTT5RB21zUJYuGwA7kOtkoRJTRXGxVfVd0QP+p8HEgN6g9bCit6SvV3WfCYLGVBOLsDoiXBNhcp/pcAWR8mMs1lWkpx3DVRnGFwcwYLiM+qOPqALtICLXHTZBy09fCpYF/IBKYyR1ygc9xJKGfK4tf3As6oUo+g9CHGV3ZEeoNL//0rkyCN51REe4IjNyDN9HPgU8xdSHTBucRqrkFgZSJaKCj7E7O4VKuSZmXfCZ2XTTeNLEGx3QzjsZh4ECGLmSigKmBEBZGCLwmNcFMoQ6E5k4VCiSWLhVb/KkBrSpgoQ53hsKGzPIa8Clrj4M1h8+jX45PTVt39++tfr79rdL89R5wab3Z9Xjy5nqtZfbOkf2D0nVW9ZduVeWoYGm853X393K/J7UXiuWbB7d535Vp+iesu8M/HF1dk7Ac3/TBoVSHDQBIsWJQgm6bmx0oVm+FNiO3wq6iOxv5vlcLAvlSaBD+oBDeslMfbKlpjew2M1q6ASiHgDp/ZCwO3OGcpQ1b+L8bzqUn5+cn+T6bzp36N2NF+pukEmkcJdvTZWPDit99zlvclVcx+rd4PGw8Gz935NDMnKRMsxTqa2331nuscNRv4BNl5VKsh2uYzt1P7B1BLAwQUAAIACADTAYVG+I9ldNECAABYCgAAIQAAAHVuaXZlcnNhbC9mbGFzaF9za2luX3NldHRpbmdzLnhtbJVW226jMBB971dE2feyCUlaJDdSSVqpUndbbau+G5iAFWMj26Sbv18bTDEklGykSvGZczwXz0yK5J6w9dVkgmJOuXgDpQhLpUEabEKSu2lUKsXZdcyZAqauGRc5ptP1j9nK36xmyKuYYyp+AKE188XyNghHNDscQ+vm9mbjP24vkVgfYbANhwUxzwvMjs885dcRjvep4CVLtOyx+gzJsmMBghK2N0kEq/twPsSkRKonBXknpu3qYTN8eVdSCJASktFqfakojoA2nhb+IlzeXKhpXX2ffU92IJKoSrZcrMJgMSQrcArdIvs//WAxG+YzfXtHMH9Y+cHye4GCv2q0xgXFRxDdy2fb+aM/rOBFWfxPjxSCp6agvQwCf+mPayjHiR6/y52YhIyj0RGx5TlpDPvVnXtkxlVw+mrq2lsI5tEjCmslSkBec6ptMuOfL6XS89HYXaTlvOqYX3EpYb3DVFpaC7bEP/BJWOKyLNJSPjgtc9jUAbvMrqEVbDZhtSxc7hfmxCjgYME2FQdsmb91YU+YDtgy3yhJ4IXR42kEfVMtal45xPY9nQew4s4LaDMwrI+JDaU5NVbj6tkMr3RitUDDyXkCa2nieSc5mKdDXoXVMXknQSGGDyTFinD2y/CiY5WNRF7PYLvtfG8hRRSFcy1XxagXtVuv6nw1WhBU/zC0ydXnidJ7/G6KlcJxlusfJjmdWJ0eFF2YqXdeYTalpoN4YjvuaCrfQ6Iciz2Id87ppW4YVyAvvZ7X8zVER55TA+SdrzKyl5wrPyvzCMSDfjUCsqlyF6yJGUkzqv/UB4FPSHqKAWstVZm+j2Hy1ZcOYJsAsIizpmvrQ23JS6oIhQNQa3WAKuWh3JDUXTrUcPfqGXbKbTmLXNSTdlm0vdJdIg5+hv+hw+pc3LNc0PYKR7LKrDP5zSZ2ru4s52ahme5zd1l1ts3UuVnbT0uoQfMf5T9QSwMEFAACAAgA0wGFRmxqTtykAwAAQg4AACYAAAB1bml2ZXJzYWwvaHRtbF9wdWJsaXNoaW5nX3NldHRpbmdzLnhtbNVXwXLbNhC96ysw7OQY0Y6d2tZQ8nhseqyJIikS3SaT6XggYiWiBgEGAKUop3xNP6xf0gVhy1ZkO1SbpO1J4nL37e7bxSMZHX/MBZmDNlzJdrDb3AkIyFQxLmft4DI5f34YEGOpZFQoCe1AqoAcdxpRUU4EN9kYrEVXQxBGmlZh20FmbdEKw8Vi0eSm0O6uEqVFfNNMVR4WGgxICzosBF3ij10WYIJOo0FI5E2vFSsFEM6wBMlddVRc2FwEofea0PR6plUp2akSShM9m7SDn/Z29o72d299PNIZz0G63kwHjc5sW5Qx7sqhYsw/AcmAzzKs+2A/IAvObNYOXuw7FPQON1EqbN8CdSinCnuR9gY+B0sZtdRf+nwWPlpza/AmtpQ052mCd4hrvx2cJVfjXvcsvuoPknh8dZG87vkatghK4rfJFkFJN+nF2/jXhb94N4xHvW7/1VUyGPSS7vAuChldIyQK1xmLkFlV6hRWhEU2K/OJpFzgrn1BowGL2yqonkGizjkOcUqFgYD8XsDsTUkFt0tc6h1c6muA4sQUkNqRG1s7sLqE4A7OA2JhOMvVSrw8Wq3EweFa66HPftfWg1VG1FqaZrg8aKtKi8L7plu3qZJrrblrMlGCrRqaIssCeznRnIqAcIu9pau71jFgz7lA/l3sbnMq7UZzaUa1WeNwxaNb5bTzvq8smN98c970mOuvqhSMLFVJBL8GYhXBwZU5/suA3D8eZKpVXlkFNZYYwRmQOYcFsOM6id5hirzESJSOQoD1GT6U/BOZwFRpxAU6R5FBOzcev7kVcEGNuQOltzU+80vf7Z/Fb5+5BimbU5luCY7Thryw3wOfYu9SYQohFLJ5DwKZSWlpoJoP46xyq9Nm7dwZnVdDd4OsQHHcHOvxmHgjxS3ksoS6gCmVREmxJDTFs2/cCs25Kg1a/LJ4aPO3CvShhMuq1Bk+UDCZZqDroO3svtjbf/nzweFRqxn++fmP508G3ejhUFCXzQvi6aOCWy/qC9n9StAT4rsRe6507jaUbSR9+IFyI3ybQhKFTnYeVrBKaH+MgI3jk9HpBRnF48teMm7VGW9fEaQgzXA/pu6Fok7M4DJBguM6rsNR/EutMpDpWrsdj2vBDWr18aqO18gL+/CeqNcqAVV55h8BqMuC5xz37H9x4B7b/X9+Vn/IeXv6jcGfxm913oDqNMMZfbe5/vsK9U0J+y9x4K9W7+FrL95R+OAnTgPt6999ncZfUEsDBBQAAgAIANMBhUYJC5M8rQEAACIGAAAfAAAAdW5pdmVyc2FsL2h0bWxfc2tpbl9zZXR0aW5ncy5qc42UXU/CMBSG7/kVZN4aInSbzjvHR2LChYncGS/KOIyFrm3aMkXCf3cbCGt3pvZqffPkPV/rOfT65fESr//YP9Tf9f3FvtcaVJpRO7i1ddah55XuaZatYJHlwDIOnoMUFbKmTMNFP14RzNnjtety/1r56oahJxBaXgI0RIWAGgMLBPzAwE9M/LKLOxd2KqrR6uXOGMEHieAGuBlwoXJaM97NMCTjcNis0YFFAeqEjvzgIYoRdE0TsEwf7sdkNukir45xNIltLhG5pHw/F6kYLGmyTZXY8dWJntWnSW/2ElQ59O05wSh8ikdNgGXaPBvI3cCTcDq2rWxSKtAaVl11X2BGl8Aavj7x4+D+F9Qybhfk0EWmM/NDB34YR36TljSFVpfIHYn8oY3x0svlRtOQREGbM/BpupokGd2DalkNJ6MZsUEhd/IfA5RKpFVH2tlFJCA4ygRdZTz907JKtrLt+iWvhZ6nZj0h4TyhDfb88q7l4YIaAc2PZsXVTtw5ZscwkSMxBAZKBCzwRWLcRVLd3/oeNYYmm7zcD+V6LPtA1RbUQghWpv/+V6JurN7xG1BLAwQUAAIACADTAYVG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0wGFRguaitlvAAAAdwAAABwAAAB1bml2ZXJzYWwvbG9jYWxfc2V0dGluZ3MueG1sDYy7DsIwDAD3foXlvTw2hqYdkNhgafkAqzEokmOjJK3g7/F2J51umL5ZYOdSk2nA8+GEwLpaTPoO+Fxu/QWhNtJIYsoB1RCmsRvEVpKZW/Owwkfox2Xh7ND4QdnLObkxXG0rlaGHu09fiSMex+4PUEsDBBQAAgAIAAiSg0b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NMBhUY+LLKTcgEAAPwCAAApAAAAdW5pdmVyc2FsL3NraW5fY3VzdG9taXphdGlvbl9zZXR0aW5ncy54bWyNUttq3DAQfe9XiPzAShrdDM6Cbi6GloZuQh+Du1aLaSIXS6Gh6OMrp10222xJNU8z58wZZnTa9G2K9iHl+X76OeRpjruQ8xS/pu0bhNr9fDcvV0tIIafNsfJpiuP8o49f5rVWqykPcRyW0a5o2mLUPT2kpFZO1YwZRpFknnqFnOe2Yg24BmzFHCW23fwl8Vt3CfsQ83nVdnOCvmzoYwpL7uMYHrdwyn4OnW7wdhnGqfLSVrA1ymFqcWwNxAiX3BeqAUAgyx1xuEjZSE2Qx4xjKEZRoIAI56QRhUjKoWZdI6oK841ATDJGXaGe1m6ktXHUFgkNIbpO86qxpeuMxBgRQoC5wgV0BqPKhqqhQa0HBAcGRNFGEwWos53pWPHOC8uRol5gXJgxgPHxuMftnp/rWP3vdQ7nfEXw7BecRVdvbc6Yq90/LEslX4f773dDDujzkEI/Xl7s+vdX7/yt/XDzcecv/pjzycgH6urYuvo/Df4LUEsDBBQAAgAIANQBhUYEfPyF1QkAANkeAAAXAAAAdW5pdmVyc2FsL3VuaXZlcnNhbC5wbmftmX9cUvcax2nVslrZ1pyvzB9tS125cmbMMIK5m5l3U3PNTFO0/JXSNCQlVGDb3a0pU9y4NxFRN2tppZA5VDRh1VU0AfM2QQeKE4VbRyVFfsjhxw5ud93X6/5179/8wTmv5+H7fh7O8znnec6Lb+mx6IhNGzw2wGCwTZFHD38Eg62JgsFW57u8CHmqXoXLoNMq/EcR78PYEs8nkLEmKywqDAZrpW20nF4L2evPH03Aw2CbHzg+q4R5TekwmHdu5OGwjy9i5sbvUVs0yT8ugPGdgKT229T4VTf2vuCxpTvIJTxsj1vivWupV7fA0932uPz52N+Olf31DJz6yneHd46NxoVfeDP22Mub3pi6vuOCfxrFvc48rS/WiqqrD/YgdNtM54dYOpSWZURo9tZp72pq17nLZUrrAzSmxCBL6b5oowcil772MZ2Gft+nbVyP/qXKJ2+AMkLDQEA95dC61ZBb4f44Qip7cHaxMa+ndvsLDk/I40jvI3QKaLT3b4Js2PytJ76u6uCD+h2Q8SMJ3jN9L3jI+jHKBTLPp0QFEo+5OpYpCA3rodN7W6Ic1udnHbG2HN7qSL2D6XCtGV4DHXd86ecwwvavgo4uTsSJOBEn4kSciBNxIk7EiTgRJ+JEnIgTcSJOxIk4ESfyvyIXn1nrLT0bHX7U0f87lqzMz8e6tN29/qJ1u3sgf9nWO5hH0U1xOXZXfwaihleDYPGaES/CYJMDo7IfuJngbYYGTTa42g3XuDPnDqZJTT8bL/ci7f68dhSCidTdr9qLIRlPLacjxkUzomwxHErSAaTVgw8TbIsU6RX8uQJR95jaU7akY2JmTDEF+fuXf3JXDvr368UsadJqGOx8sdpdqrFkl6ZYFtEzOG1mjUfxZjW3Z47+SnSFn2QfjxTcuPJftaJi2dT3QZ41iz0gifQC2X0sOrE8T3c11D+CXvSRIum33Gns4lhsK/64kH8rSJOJAUINwJaould+i6BIAhqkpzVNFZT4NIk4jqPNd2sYON6g9oBqVlNNy2HpCj6syNlcCFd7ioUXnppifJlI3xw2VLnOajz/WfYNxOgIAw+nnOCpJ1/9gwRAE1Y7bQZYI8jZHBGieH6EM4NMGiH4MkvUtIluU2k83/xIx7Eu93JsY+s4qUijfUlrmVk3fyotU97aV0Us6ePIQfIVvUmBAcFpH4v+zY4xQSDYCTTxHEoUqWOGJoQCWyK+FbqmcxOrQ5aD/0HwiEKB/vb8BdKQva/XaHk0ZEVvDZcW6qyuNlEeOXX2i1Lu+KjQW6wKJo9PGNuahRrDz8qIOquoN4CyoOSJbaQEeVL8StFkeDo6sMTiuzxKGSBbwm2sl94BHiboMO31QYLKFJAhBxlBIFPoza0jsZjU5HKeCFmF6LPy9Z6y0g1Vtenv6EI6aP4BIrLGlkDVplWwg90Ho9h5+Y3D6eGXlwl+FzYX2WpBQ2pr+5hQslNsFZYmGocEoBXIOpRzRqbCF7dXy1UR5Cfliut8QdSKVKxcdkYswL6VCDy46rbZAJ8eDhY8666az2ohZHkhlVrBXR8g/S8RpPwpXA4K0msfQNQCgMqD1FI1iESFZedqsfb1b+GVTBpJNIwTU24CGOW0pGEAt68QbQ5IIZtGd5/jjieH00kifhSJUrMi8gFxW6DSsri+bV4uu7b1AwMo9chPuRw9aZrwsc9cNnJGcYqhYcs/ye1jQ1OMVrzyCzpJfusmYmyEMSjSbcOXAHyVh3U3MAPPrCi+P1B2RHjgB7URhyd46SaaEETWQaofrWy7ynTp1gCCv0MI0sDkwFEcqIIKYLXoLyXnSVRUPh8dipL9Lvz+jgVZfk5th8TGkAvhs3eiXU4CjwalVGCWeqiy+b3jPnJeGZO+okd9hpcOV05OQqMfMoVcK26zkKmUn8Rq1T2x+MUDDQMdeVo0ZS5vogl8F2QsE0LsQdJ3ZXH4TTDYj9k5PQU3E4ziKbK0LK23EhF8xjsF25/gyi6YxtVw6+9wUmRju4CitwJ2e6Lv4OPg/t0e+GoiCt+sU6hNalEltxCDnSeW8NFM0EhqObbfEBxfCFqkqhBHZsJrUSf2yDnb7jQDzJIOdF2boXXCBRAnpuWeWrn1Gm/opTcyx+Ol4R/KPPLX0oKw/by6AVssvcDe7EsAE3YGtIsEwFUEN5d/8/dLbSROAJ2aAz5uUQaVp5D+koE2I1KBaYNmBK3I4pcT7a2BdC5aEJLDf6m+rT9yyrel/ZRPbUJg/+LOhgEz+UZQR8vKY/v4rsUQghcXlCUY57KYnrK/C+HTiVXeq+8pCGP3KbXEoNdP1547b9kY3Ni0IvGssFWqFsKNcbLBrUmZ3SOrDADvbSw5sKb7uLj4qnoaN/8286u4R9J7tDiGIURW9EC8kz2nBscKlUr+XFHbXqzo7rAM1WdGAAs8UskDmv7ISflsmsG6p3iSV8HEQsWI1tEFpB7sZ7PSLo73du6lpPqPD9j0LOFc1tjQyWo5Vxw3woI6TIZBNTr06rbGw3T9Ljr3Up28jaMqMkeG04l5P7GQktoj9CC37PrJ2Izs3sqMiU+FAU8rqpeq+61L14Nw6fPoxOH0Q6gOzVqmHESpy2/3NYPe3KHXHRMD6YUp0VmTCMkjzWFZtfG08jI/sDHgxFGGvM12iO1DAzFZjK+4mT1sJm1FCY4VwRFUHKwYTkf3ZUgHg9HB7mktczLcUBFlrhhZenaftpRJG1QQ9383stLpu2hkczk1Xmk9we5hn3kNoFHd9VRj0Mup8ylBGbnoh6jcN+53CaJfOxAuFrL7kjLrZDiU+vE2vD30s8k79Jcyo9WGhWul3Hrrm5FYcp5H5RVioKi4Qa3a97wVEw0zrpj7v/CbeI5ObVTcShnkdW4Ynt4Vu3Kv60lT+rznrRp0jCJi5+4/vhffXZKKUfOLp4/jb0O9NseWKClAX2n70i+mdEWhXHW1O//CVaCmZPQnTygCzzyq4X+DP/88g1gM35PjVVjx1ESApgjJwiUs/ucY8cJ/Qk2k1taEGpLLESEhPRUD89Nn8+ujsV0B/x5zde7KErQsXXOG/UussKfmk5xZHkPWWQF2QePQ+L1k/Ht5cyq07ge8gD8QJ72iuXu9XlaIUYXOA6EIpqKD+i9kdsxU+FoY7Ftxb9gQLqp4hDvDYz/RMHJV9zkR0LAMiplWxGC7NgZf/m3d5LDkk6jipz8v8n3su9huK68Tktr/fp/4Yh3a8I1A4fDfrsEsTsr4z6Kfb5k+M9rNKcvPN1R7OwRkgCao2w77fQdWDZzeX81RUgBO/p8cQcEz5n6zORryEezq+kCyTZciDnMs1uQU9V/42g52dZpSvlVy1/cxp886/JHh0YfZ76d+/itQSwMEFAACAAgA1AGFRtIooFJKAAAAawAAABsAAAB1bml2ZXJzYWwvdW5pdmVyc2FsLnBuZy54bWyzsa/IzVEoSy0qzszPs1Uy1DNQsrfj5bIpKEoty0wtV6gAihnpGUCAkkIlKrc8M6UkAyhkYG6OEMxIzUzPKLFVsjCwgAvqA80EAFBLAQIAABQAAgAIANMBhUZaf7mZOgQAAOEOAAAdAAAAAAAAAAEAAAAAAAAAAAB1bml2ZXJzYWwvY29tbW9uX21lc3NhZ2VzLmxuZ1BLAQIAABQAAgAIANMBhUb4viB2zwMAADEPAAAnAAAAAAAAAAEAAAAAAHUEAAB1bml2ZXJzYWwvZmxhc2hfcHVibGlzaGluZ19zZXR0aW5ncy54bWxQSwECAAAUAAIACADTAYVG+I9ldNECAABYCgAAIQAAAAAAAAABAAAAAACJCAAAdW5pdmVyc2FsL2ZsYXNoX3NraW5fc2V0dGluZ3MueG1sUEsBAgAAFAACAAgA0wGFRmxqTtykAwAAQg4AACYAAAAAAAAAAQAAAAAAmQsAAHVuaXZlcnNhbC9odG1sX3B1Ymxpc2hpbmdfc2V0dGluZ3MueG1sUEsBAgAAFAACAAgA0wGFRgkLkzytAQAAIgYAAB8AAAAAAAAAAQAAAAAAgQ8AAHVuaXZlcnNhbC9odG1sX3NraW5fc2V0dGluZ3MuanNQSwECAAAUAAIACADTAYVGGtrqO6oAAAAfAQAAGgAAAAAAAAABAAAAAABrEQAAdW5pdmVyc2FsL2kxOG5fcHJlc2V0cy54bWxQSwECAAAUAAIACADTAYVGC5qK2W8AAAB3AAAAHAAAAAAAAAABAAAAAABNEgAAdW5pdmVyc2FsL2xvY2FsX3NldHRpbmdzLnhtbFBLAQIAABQAAgAIAAiSg0bOggk37AIAAIgIAAAUAAAAAAAAAAEAAAAAAPYSAAB1bml2ZXJzYWwvcGxheWVyLnhtbFBLAQIAABQAAgAIANMBhUY+LLKTcgEAAPwCAAApAAAAAAAAAAEAAAAAABQWAAB1bml2ZXJzYWwvc2tpbl9jdXN0b21pemF0aW9uX3NldHRpbmdzLnhtbFBLAQIAABQAAgAIANQBhUYEfPyF1QkAANkeAAAXAAAAAAAAAAAAAAAAAM0XAAB1bml2ZXJzYWwvdW5pdmVyc2FsLnBuZ1BLAQIAABQAAgAIANQBhUbSKKBSSgAAAGsAAAAbAAAAAAAAAAEAAAAAANchAAB1bml2ZXJzYWwvdW5pdmVyc2FsLnBuZy54bWxQSwUGAAAAAAsACwBJAwAAWiIAAAAA"/>
  <p:tag name="ISPRING_PRESENTATION_TITLE" val="Лекция 06 - Обобщенное программирование, шаблоны"/>
  <p:tag name="ISPRING_RESOURCE_PATHS_HASH_PRESENTER" val="5469be623a301d44ef389fffe77340413231f0f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2770</TotalTime>
  <Words>10738</Words>
  <Application>Microsoft Office PowerPoint</Application>
  <PresentationFormat>Widescreen</PresentationFormat>
  <Paragraphs>1651</Paragraphs>
  <Slides>108</Slides>
  <Notes>68</Notes>
  <HiddenSlides>12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5" baseType="lpstr">
      <vt:lpstr>Arial</vt:lpstr>
      <vt:lpstr>Calibri</vt:lpstr>
      <vt:lpstr>Calibri Light</vt:lpstr>
      <vt:lpstr>Cambria Math</vt:lpstr>
      <vt:lpstr>Consolas</vt:lpstr>
      <vt:lpstr>Courier New</vt:lpstr>
      <vt:lpstr>Office Theme</vt:lpstr>
      <vt:lpstr>Обобщенное программирование</vt:lpstr>
      <vt:lpstr>Что такое обобщенное программирование?</vt:lpstr>
      <vt:lpstr>Предпосылки использования</vt:lpstr>
      <vt:lpstr>Реализация механизмов обобщенного программирования в C++</vt:lpstr>
      <vt:lpstr>Шаблоны функций</vt:lpstr>
      <vt:lpstr>Пример</vt:lpstr>
      <vt:lpstr>Простейший способ решения – перегрузка функций</vt:lpstr>
      <vt:lpstr>Недостатки</vt:lpstr>
      <vt:lpstr>Шаблоны функций</vt:lpstr>
      <vt:lpstr>Ограничения</vt:lpstr>
      <vt:lpstr>Пример обобщенного алгоритма сортировки трех элементов</vt:lpstr>
      <vt:lpstr>Sort3</vt:lpstr>
      <vt:lpstr>PowerPoint Presentation</vt:lpstr>
      <vt:lpstr>PowerPoint Presentation</vt:lpstr>
      <vt:lpstr>Шаблоны классов</vt:lpstr>
      <vt:lpstr>Шаблоны классов</vt:lpstr>
      <vt:lpstr>Пример – простейший шаблон массивов произвольной длины</vt:lpstr>
      <vt:lpstr>Продолжение</vt:lpstr>
      <vt:lpstr>Шаблонные операторы</vt:lpstr>
      <vt:lpstr>Шаблонные операторы</vt:lpstr>
      <vt:lpstr>Класс «счетчик»</vt:lpstr>
      <vt:lpstr>Перегрузка оператора вывода в поток для класса «Счетчик»</vt:lpstr>
      <vt:lpstr>Перегрузка оператора чтения из потока для класса «Счетчик»</vt:lpstr>
      <vt:lpstr>Пример использования перегруженных операций ввода-вывода</vt:lpstr>
      <vt:lpstr>Параметры шаблонов, не являющиеся типами</vt:lpstr>
      <vt:lpstr>Допустимые параметры шаблона, не являющиеся типами</vt:lpstr>
      <vt:lpstr>Пример: класс массивов фиксированной длины</vt:lpstr>
      <vt:lpstr>Примечания</vt:lpstr>
      <vt:lpstr>PowerPoint Presentation</vt:lpstr>
      <vt:lpstr>Примечания</vt:lpstr>
      <vt:lpstr>Специализация шаблонов</vt:lpstr>
      <vt:lpstr>Специализация шаблона</vt:lpstr>
      <vt:lpstr>Специализация функции maximum для const char*</vt:lpstr>
      <vt:lpstr>Создаём type trait для проверки целочисленности типов</vt:lpstr>
      <vt:lpstr>Проверяем во время компиляции, является ли тип целочисленным</vt:lpstr>
      <vt:lpstr>Совместное использование шаблонных классов и функций</vt:lpstr>
      <vt:lpstr>Задача</vt:lpstr>
      <vt:lpstr>Функция сортировки</vt:lpstr>
      <vt:lpstr>Компараторы</vt:lpstr>
      <vt:lpstr>Сортируем числа</vt:lpstr>
      <vt:lpstr>Сортируем структуры</vt:lpstr>
      <vt:lpstr>Шаблонные методы класса</vt:lpstr>
      <vt:lpstr>Шаблонные методы класса</vt:lpstr>
      <vt:lpstr>Шаблонный метод внутри шаблонного класса</vt:lpstr>
      <vt:lpstr>PowerPoint Presentation</vt:lpstr>
      <vt:lpstr>Применение класса Config</vt:lpstr>
      <vt:lpstr>Исходный код:</vt:lpstr>
      <vt:lpstr>Сортировка любых объектов</vt:lpstr>
      <vt:lpstr>Определение методов вне шаблонного класса</vt:lpstr>
      <vt:lpstr>Шаблоны и наследование</vt:lpstr>
      <vt:lpstr>Шаблоны и наследование</vt:lpstr>
      <vt:lpstr>CRTP (Curiously Recurring Template Pattern)</vt:lpstr>
      <vt:lpstr>Базовый класс Shape</vt:lpstr>
      <vt:lpstr>Окружность</vt:lpstr>
      <vt:lpstr>Квадрат</vt:lpstr>
      <vt:lpstr>Статический полиморфизм в действии</vt:lpstr>
      <vt:lpstr>Миксины на основе CRTP</vt:lpstr>
      <vt:lpstr>PowerPoint Presentation</vt:lpstr>
      <vt:lpstr>Наследование шаблона от простого класса</vt:lpstr>
      <vt:lpstr>PowerPoint Presentation</vt:lpstr>
      <vt:lpstr>PowerPoint Presentation</vt:lpstr>
      <vt:lpstr>Пример использования Result</vt:lpstr>
      <vt:lpstr>Пример – стек указателей</vt:lpstr>
      <vt:lpstr>Иерархия классов</vt:lpstr>
      <vt:lpstr>Исходный код</vt:lpstr>
      <vt:lpstr>Наследование простых классов от шаблонов</vt:lpstr>
      <vt:lpstr>Иерархия классов</vt:lpstr>
      <vt:lpstr>Исходный код</vt:lpstr>
      <vt:lpstr>Пример - иерархия фигур</vt:lpstr>
      <vt:lpstr>Реализация без шаблонов</vt:lpstr>
      <vt:lpstr>PowerPoint Presentation</vt:lpstr>
      <vt:lpstr>Устраняем дублирование кода</vt:lpstr>
      <vt:lpstr>Обновленная иерархия</vt:lpstr>
      <vt:lpstr>Обновленная реализация</vt:lpstr>
      <vt:lpstr>Пример: вычисление факториала во время компиляции</vt:lpstr>
      <vt:lpstr>Variadic templates</vt:lpstr>
      <vt:lpstr>Variadic templates (шаблоны с переменным числом аргументов)</vt:lpstr>
      <vt:lpstr>PowerPoint Presentation</vt:lpstr>
      <vt:lpstr>Объявление вариативного шаблона</vt:lpstr>
      <vt:lpstr>Определение количества параметров в пакете</vt:lpstr>
      <vt:lpstr>Распаковка пакета параметров</vt:lpstr>
      <vt:lpstr>Распаковка пакета шаблонных параметров</vt:lpstr>
      <vt:lpstr>PowerPoint Presentation</vt:lpstr>
      <vt:lpstr>Обработка пакета параметров</vt:lpstr>
      <vt:lpstr>Задача – функция с произвольным набором аргументов</vt:lpstr>
      <vt:lpstr>Наивное решение</vt:lpstr>
      <vt:lpstr>Идея рекурсивного решения</vt:lpstr>
      <vt:lpstr>PowerPoint Presentation</vt:lpstr>
      <vt:lpstr>Испытываем функцию на практике</vt:lpstr>
      <vt:lpstr>Паттерн распаковки</vt:lpstr>
      <vt:lpstr>Можно указать паттерн распаковки</vt:lpstr>
      <vt:lpstr>PowerPoint Presentation</vt:lpstr>
      <vt:lpstr>Вопрос</vt:lpstr>
      <vt:lpstr>Вопрос</vt:lpstr>
      <vt:lpstr>Применение variadic template для передачи параметров конструктору</vt:lpstr>
      <vt:lpstr>Выражения свёртки</vt:lpstr>
      <vt:lpstr>Проблема медленной компиляции</vt:lpstr>
      <vt:lpstr>Свёрточные выражения</vt:lpstr>
      <vt:lpstr>Функция, вычисляющая сумму своих аргументов</vt:lpstr>
      <vt:lpstr>Применение выражения свёртки</vt:lpstr>
      <vt:lpstr>Можно использовать для свёртки и другие бинарные операции</vt:lpstr>
      <vt:lpstr>Идея для упрощения LogImpl</vt:lpstr>
      <vt:lpstr>LogImpl на свёрточных выражениях</vt:lpstr>
      <vt:lpstr>Выигрыш от свёрточных выражений</vt:lpstr>
      <vt:lpstr>Зачем нужна вспомогательная функция LogImpl? </vt:lpstr>
      <vt:lpstr>Другие виды свёртки</vt:lpstr>
      <vt:lpstr>Преимущества использования шаблонов</vt:lpstr>
      <vt:lpstr>Недостатки использования шаблонов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06 - Обобщенное программирование, шаблоны</dc:title>
  <dc:creator>Aleksey Malov</dc:creator>
  <cp:lastModifiedBy>Алексей Малов</cp:lastModifiedBy>
  <cp:revision>288</cp:revision>
  <dcterms:created xsi:type="dcterms:W3CDTF">2007-05-04T01:58:53Z</dcterms:created>
  <dcterms:modified xsi:type="dcterms:W3CDTF">2025-05-30T21:52:36Z</dcterms:modified>
</cp:coreProperties>
</file>