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95" r:id="rId2"/>
    <p:sldId id="298" r:id="rId3"/>
    <p:sldId id="299" r:id="rId4"/>
    <p:sldId id="300" r:id="rId5"/>
    <p:sldId id="296" r:id="rId6"/>
    <p:sldId id="311" r:id="rId7"/>
    <p:sldId id="312" r:id="rId8"/>
    <p:sldId id="301" r:id="rId9"/>
    <p:sldId id="302" r:id="rId10"/>
    <p:sldId id="297" r:id="rId11"/>
    <p:sldId id="305" r:id="rId12"/>
    <p:sldId id="307" r:id="rId13"/>
    <p:sldId id="308" r:id="rId14"/>
    <p:sldId id="304" r:id="rId15"/>
    <p:sldId id="303" r:id="rId16"/>
    <p:sldId id="313" r:id="rId17"/>
    <p:sldId id="306" r:id="rId18"/>
    <p:sldId id="310" r:id="rId19"/>
    <p:sldId id="309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5" r:id="rId29"/>
    <p:sldId id="324" r:id="rId30"/>
    <p:sldId id="326" r:id="rId31"/>
    <p:sldId id="327" r:id="rId32"/>
    <p:sldId id="328" r:id="rId33"/>
    <p:sldId id="329" r:id="rId34"/>
    <p:sldId id="323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9" r:id="rId44"/>
    <p:sldId id="338" r:id="rId45"/>
    <p:sldId id="341" r:id="rId46"/>
    <p:sldId id="342" r:id="rId47"/>
    <p:sldId id="340" r:id="rId48"/>
    <p:sldId id="28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21D366-7321-4E9E-B471-1AF82A17AE44}">
          <p14:sldIdLst>
            <p14:sldId id="295"/>
            <p14:sldId id="298"/>
            <p14:sldId id="299"/>
            <p14:sldId id="300"/>
            <p14:sldId id="296"/>
            <p14:sldId id="311"/>
            <p14:sldId id="312"/>
            <p14:sldId id="301"/>
            <p14:sldId id="302"/>
            <p14:sldId id="297"/>
            <p14:sldId id="305"/>
            <p14:sldId id="307"/>
            <p14:sldId id="308"/>
            <p14:sldId id="304"/>
            <p14:sldId id="303"/>
            <p14:sldId id="313"/>
            <p14:sldId id="306"/>
            <p14:sldId id="310"/>
            <p14:sldId id="309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5"/>
            <p14:sldId id="324"/>
            <p14:sldId id="326"/>
            <p14:sldId id="327"/>
            <p14:sldId id="328"/>
            <p14:sldId id="329"/>
            <p14:sldId id="323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9"/>
            <p14:sldId id="338"/>
            <p14:sldId id="341"/>
            <p14:sldId id="342"/>
            <p14:sldId id="340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00"/>
    <a:srgbClr val="00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7" autoAdjust="0"/>
    <p:restoredTop sz="78935" autoAdjust="0"/>
  </p:normalViewPr>
  <p:slideViewPr>
    <p:cSldViewPr snapToGrid="0" showGuides="1">
      <p:cViewPr varScale="1">
        <p:scale>
          <a:sx n="56" d="100"/>
          <a:sy n="56" d="100"/>
        </p:scale>
        <p:origin x="108" y="678"/>
      </p:cViewPr>
      <p:guideLst>
        <p:guide orient="horz" pos="2160"/>
        <p:guide pos="379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81A67-A27B-4083-940C-241E42A8E89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0D86D-1409-43B0-8811-9A559436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5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46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56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14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8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26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18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8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33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58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98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01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38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57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7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97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57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73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61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829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968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974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8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595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99F45-8736-9202-EFBB-288223FDA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025A1D-798B-2D5F-F24B-9600B0AC6D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23F474-1764-D14F-8A56-C3BFBF15B0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09852-1BAA-955D-CD4B-A9424C76E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708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5136A-448C-1576-274A-65E803150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FB7508-0CAB-315E-6CFA-33BFE3A999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850AED-036B-AC7F-500E-6BD00759B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39764-1BB4-24E1-0D29-81FF26E65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22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0B41B-C036-014B-5F0B-E6081EC61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CEB3D0-47C0-0314-8626-F85E12E982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F7B55-2181-A97E-CA24-81DB0484C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BBC41-5070-1F96-9C17-99DE3777EB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1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FC0E4-DAB4-0B6E-2DC2-3E7AF916B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D7256B-E9D2-4353-79AC-D453E5C00F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783F0B-4C68-BD3B-2AE2-D22C02D0F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EC6FD-3DAF-8A34-B9B9-FFD9ADD7CD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32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676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71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770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081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941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83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89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436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884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651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336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222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361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98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33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74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46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1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87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26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3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534B-A6AF-65FD-E801-6AA58D9D7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2731D-7764-B810-4DE6-EFEC6FF67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B64FF-4361-8A20-8632-A7357C4E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259B1-BCF5-E9E4-5DC1-A0E7FB34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78E0-C2F7-7889-A85C-AEB7F30C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C5DC-6526-8DE1-FD88-D04D3339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DF879-56A4-E5E8-0C9C-6B1CFBAB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FA286-1207-DBA2-EA14-1A5B1DF4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D0F58-DE4D-21AA-7FBF-5E6395FA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A1BC4-3E61-F68B-63AA-A46453EF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9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935F9-8F87-75E1-FD10-0D2519C7A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6B2D0-EDCD-04ED-374A-DD406C0DF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81ED0-C0A0-A33C-BF28-ACF1E442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7E4BA-3647-8657-5F57-15CEC51B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C67EA-5E3D-41B7-F8BB-EF7B5CD4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8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2129-36EC-F59A-E517-4AE8C0F4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B90D9-C1D5-53E2-6F3E-B5D41EE9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264F9-DAD5-4879-8AB1-37BF95F4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55842-F7DB-7A7D-1C0E-AFFCBC86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319B0-0BDE-6FEA-C9CE-9D47CC28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97F7-76ED-7011-F138-E869A524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DBCF-9801-0CD0-80D6-3F447D747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A715-0CC9-5B9C-18CF-61BDF80E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B509-CF39-AD98-5B9F-6F587A46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4C96F-9DB3-A7C7-7684-A6D19B1E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2573-6F50-BDB4-D64E-0EA61F6F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47B1-2CE0-DD8E-6AA7-1D71BCB16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BAA8E-0111-1C0D-1995-BAF9D0B4D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EFB7E-2F96-B516-E4C4-FE880B92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4C964-F35F-1C34-CFF5-6D2BE76B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37BFC-C04F-FDE7-1C5E-0E27EDE8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093F-8967-AE7C-5F1B-469F7B5F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41410-333F-199D-FAEF-B7E8E2241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F0024-0881-46A2-51B7-982D4F4C5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22088-D942-59C3-B01C-15738ADE2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CCBFD-239F-B16A-FB41-D184A8113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BE7A7-F321-1F82-486C-84015955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27A04-391E-89F7-BFFA-811FB328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36C0C-4462-0CE6-C0CF-4B724D6B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0ED1-E045-5879-2239-6CF5C404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1E778-7F1D-EF5E-EEF7-4818E0F5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EFE2F-792D-2D06-A5D4-438C959A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96091-370F-F4E1-14F0-848B8256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1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CE108-E833-D2C8-21FA-F53422A3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E8860-D7FB-EA40-D280-809C91D7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3219E-EFDA-81ED-A397-CE586F6E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6CAE-1701-A719-EA99-F0D91409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1DDF-3F4C-05B6-8145-DFEF2AE77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4061A-05F1-3202-44CE-A30ED63A8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6C9E7-259F-EDF3-0908-D55526AF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15CC9-295B-0269-3314-C3F56891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94882-B6A9-A334-945F-1BDAECCE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7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331C-EF23-165A-DB9E-C64FAC3B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F2B43-92D8-9B53-B80B-07CF8E5D3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EB1E2-8C85-BB65-94AD-57DDF6A85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AA67C-F130-FC8C-ECA4-4DFCAFDF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FFBD6-94D0-F263-A675-E4CD7038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72E05-13C4-BD37-B083-A3EF5E25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A1EC3-25D6-57CE-99DC-2AF2BC12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1F670-12C1-CE1C-0CAB-31FB9C08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797D7-5848-8CBF-CFD1-3BE99CFC6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C95F23-F574-4C00-9B25-D94C8E69B06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B12AB-B38C-C36A-1C31-960B8BDAC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06F2E-FB57-0F30-5944-4E9F97F96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4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hronosGroup/OpenCL-SDK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E63DB1-5874-8A47-D26E-06AA18EAD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 dirty="0"/>
              <a:t>Вычисления на </a:t>
            </a:r>
            <a:r>
              <a:rPr lang="en-US" dirty="0"/>
              <a:t>CPU </a:t>
            </a:r>
            <a:r>
              <a:rPr lang="ru-RU" dirty="0"/>
              <a:t>и </a:t>
            </a:r>
            <a:r>
              <a:rPr lang="en-US" dirty="0"/>
              <a:t>GPU </a:t>
            </a:r>
            <a:r>
              <a:rPr lang="ru-RU" dirty="0"/>
              <a:t>с использованием </a:t>
            </a:r>
            <a:r>
              <a:rPr lang="en-US" dirty="0"/>
              <a:t>OpenCL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DC6EA90-44AB-A1C3-39BA-3CBFC5F2F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28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584C-10F6-D8FF-5039-B5215EF0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компоненты </a:t>
            </a:r>
            <a:r>
              <a:rPr lang="en-US" dirty="0"/>
              <a:t>OpenCL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CAC6F-6539-40EA-4BA3-DA2BD8C3A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Платформа</a:t>
            </a:r>
            <a:r>
              <a:rPr lang="en-US" dirty="0"/>
              <a:t> – </a:t>
            </a:r>
            <a:r>
              <a:rPr lang="ru-RU" dirty="0"/>
              <a:t>производитель </a:t>
            </a:r>
            <a:r>
              <a:rPr lang="en-US" dirty="0"/>
              <a:t>OpenCL</a:t>
            </a:r>
            <a:r>
              <a:rPr lang="ru-RU" dirty="0"/>
              <a:t>-устройств (</a:t>
            </a:r>
            <a:r>
              <a:rPr lang="en-US" dirty="0"/>
              <a:t>Intel, AMD, NVidia, …)</a:t>
            </a:r>
          </a:p>
          <a:p>
            <a:pPr lvl="1"/>
            <a:r>
              <a:rPr lang="ru-RU" dirty="0"/>
              <a:t>Может содержать несколько устройств</a:t>
            </a:r>
          </a:p>
          <a:p>
            <a:r>
              <a:rPr lang="ru-RU" dirty="0"/>
              <a:t>Устройство</a:t>
            </a:r>
            <a:r>
              <a:rPr lang="en-US" dirty="0"/>
              <a:t> –</a:t>
            </a:r>
            <a:r>
              <a:rPr lang="ru-RU" dirty="0"/>
              <a:t> конкретное вычислительное устройство, доступное в платформе (</a:t>
            </a:r>
            <a:r>
              <a:rPr lang="en-US" dirty="0"/>
              <a:t>CPU, GPU, FPGA)</a:t>
            </a:r>
            <a:endParaRPr lang="ru-RU" dirty="0"/>
          </a:p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Запускает вычисления на одном или нескольких устройствах</a:t>
            </a:r>
          </a:p>
          <a:p>
            <a:pPr lvl="1"/>
            <a:r>
              <a:rPr lang="ru-RU" dirty="0"/>
              <a:t>Управляет памятью и командами</a:t>
            </a:r>
          </a:p>
          <a:p>
            <a:r>
              <a:rPr lang="ru-RU" dirty="0"/>
              <a:t>Очередь команд</a:t>
            </a:r>
          </a:p>
          <a:p>
            <a:pPr lvl="1"/>
            <a:r>
              <a:rPr lang="ru-RU" dirty="0"/>
              <a:t>Обеспечивает отправку задач на устройство</a:t>
            </a:r>
          </a:p>
          <a:p>
            <a:r>
              <a:rPr lang="ru-RU" dirty="0"/>
              <a:t>Программа</a:t>
            </a:r>
          </a:p>
          <a:p>
            <a:pPr lvl="1"/>
            <a:r>
              <a:rPr lang="ru-RU" dirty="0"/>
              <a:t>Содержит код одного или нескольких </a:t>
            </a:r>
            <a:r>
              <a:rPr lang="en-US" dirty="0"/>
              <a:t>OpenCL-</a:t>
            </a:r>
            <a:r>
              <a:rPr lang="ru-RU" dirty="0"/>
              <a:t>ядер</a:t>
            </a:r>
          </a:p>
          <a:p>
            <a:r>
              <a:rPr lang="ru-RU" dirty="0"/>
              <a:t>Ядро (</a:t>
            </a:r>
            <a:r>
              <a:rPr lang="en-US" dirty="0"/>
              <a:t>Kernel)</a:t>
            </a:r>
            <a:r>
              <a:rPr lang="ru-RU" dirty="0"/>
              <a:t> – функция, выполняемая на устройстве</a:t>
            </a:r>
            <a:endParaRPr lang="en-US" dirty="0"/>
          </a:p>
          <a:p>
            <a:r>
              <a:rPr lang="ru-RU" dirty="0"/>
              <a:t>Буферы – хранят данные, необходимые для вычислений</a:t>
            </a:r>
          </a:p>
          <a:p>
            <a:r>
              <a:rPr lang="ru-RU" dirty="0"/>
              <a:t>Рабочие элементы (</a:t>
            </a:r>
            <a:r>
              <a:rPr lang="en-US" dirty="0"/>
              <a:t>Work Items) </a:t>
            </a:r>
            <a:r>
              <a:rPr lang="ru-RU" dirty="0"/>
              <a:t>и рабочие группы (</a:t>
            </a:r>
            <a:r>
              <a:rPr lang="en-US" dirty="0"/>
              <a:t>Work Groups)</a:t>
            </a:r>
          </a:p>
          <a:p>
            <a:pPr lvl="1"/>
            <a:r>
              <a:rPr lang="en-US" dirty="0"/>
              <a:t>OpenCL </a:t>
            </a:r>
            <a:r>
              <a:rPr lang="ru-RU" dirty="0"/>
              <a:t>выполняет вычисления над множеством </a:t>
            </a:r>
            <a:r>
              <a:rPr lang="en-US" dirty="0"/>
              <a:t>Work Items</a:t>
            </a:r>
            <a:r>
              <a:rPr lang="ru-RU" dirty="0"/>
              <a:t>, сгруппированных в </a:t>
            </a:r>
            <a:r>
              <a:rPr lang="en-US" dirty="0"/>
              <a:t>work groups</a:t>
            </a:r>
          </a:p>
        </p:txBody>
      </p:sp>
    </p:spTree>
    <p:extLst>
      <p:ext uri="{BB962C8B-B14F-4D97-AF65-F5344CB8AC3E}">
        <p14:creationId xmlns:p14="http://schemas.microsoft.com/office/powerpoint/2010/main" val="185385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28DE-8DFB-9AAA-2490-BF07EA54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имеющихся платформ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F42B1-C1DB-D3F0-0465-36588BFAA020}"/>
              </a:ext>
            </a:extLst>
          </p:cNvPr>
          <p:cNvSpPr txBox="1"/>
          <p:nvPr/>
        </p:nvSpPr>
        <p:spPr>
          <a:xfrm>
            <a:off x="838200" y="1690688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ListPlatformsAndDevices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std::vector&lt;cl::Platform&gt; platforms;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cl::Platform::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(&amp;platforms);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 OpenCL platforms found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platforms)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getInfo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(CL_PLATFORM_NAME, &amp;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Platform: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ListPlatformDevices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52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17BB-7AC4-4A00-7854-DD20C916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информации об устройствах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C39020-17F2-8631-C087-FBAED32C2052}"/>
              </a:ext>
            </a:extLst>
          </p:cNvPr>
          <p:cNvSpPr txBox="1"/>
          <p:nvPr/>
        </p:nvSpPr>
        <p:spPr>
          <a:xfrm>
            <a:off x="965200" y="1498600"/>
            <a:ext cx="103886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ListPlatformDevices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std::vector&lt;cl::Device&gt; devices;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getDevices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(CL_DEVICE_TYPE_ALL, &amp;devices);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 OpenCL devices found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devices)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getInfo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(CL_DEVICE_NAME, &amp;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 Device: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cl_device_type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getInfo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(CL_DEVICE_TYPE, &amp;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PrintDeviceType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452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4FAA-4A3D-8842-568A-ACE0D12E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типа устройства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BF0FE-DBF7-BB35-C222-25305B7D1635}"/>
              </a:ext>
            </a:extLst>
          </p:cNvPr>
          <p:cNvSpPr txBox="1"/>
          <p:nvPr/>
        </p:nvSpPr>
        <p:spPr>
          <a:xfrm>
            <a:off x="0" y="1779687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PrintDeviceType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cl_device_type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Device type: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cl_device_type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deviceTypes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 CL_DEVICE_TYPE_CPU,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 CL_DEVICE_TYPE_GPU,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GPU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 CL_DEVICE_TYPE_ACCELERATOR,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Accelerator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 CL_DEVICE_TYPE_CUSTOM,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Custom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[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: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deviceTypes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519E3-BE16-686E-EA1A-BA67F4B3E27A}"/>
              </a:ext>
            </a:extLst>
          </p:cNvPr>
          <p:cNvSpPr txBox="1"/>
          <p:nvPr/>
        </p:nvSpPr>
        <p:spPr>
          <a:xfrm>
            <a:off x="5664200" y="5042118"/>
            <a:ext cx="6527800" cy="18158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Platform: NVIDIA CUDA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Device: NVIDIA GeForce RTX 4060 Laptop GPU. Device type: GPU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Platform: Intel(R) OpenCL HD Graphics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Device: Intel(R) UHD Graphics. Device type: GPU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Platform: OpenCLOn12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Device: NVIDIA GeForce RTX 4060 Laptop GPU. Device type: GPU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Device: Intel(R) UHD Graphics. Device type: GPU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Device: Microsoft Basic Render Driver. Device type: CPU</a:t>
            </a:r>
          </a:p>
        </p:txBody>
      </p:sp>
    </p:spTree>
    <p:extLst>
      <p:ext uri="{BB962C8B-B14F-4D97-AF65-F5344CB8AC3E}">
        <p14:creationId xmlns:p14="http://schemas.microsoft.com/office/powerpoint/2010/main" val="419422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5B0FC3-0BFC-0361-98B9-A12F57BD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Рабочие элементы и </a:t>
            </a:r>
            <a:r>
              <a:rPr lang="en-US" dirty="0" err="1"/>
              <a:t>NDRange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C9CC-724C-4D18-8BA5-DF4DCA8ADA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Данные разбиваются на рабочие элементы в итерационном пространстве</a:t>
            </a:r>
          </a:p>
          <a:p>
            <a:r>
              <a:rPr lang="en-US" dirty="0" err="1"/>
              <a:t>NDRange</a:t>
            </a:r>
            <a:r>
              <a:rPr lang="en-US" dirty="0"/>
              <a:t> </a:t>
            </a:r>
            <a:r>
              <a:rPr lang="ru-RU" dirty="0"/>
              <a:t>позволяет задать размерность и размер этого пространства</a:t>
            </a:r>
          </a:p>
          <a:p>
            <a:r>
              <a:rPr lang="ru-RU" dirty="0"/>
              <a:t>Экземпляр ядра исполняется для каждого </a:t>
            </a:r>
            <a:r>
              <a:rPr lang="en-US" dirty="0"/>
              <a:t>Work Item</a:t>
            </a:r>
            <a:r>
              <a:rPr lang="ru-RU" dirty="0"/>
              <a:t> внутри пространства индексов</a:t>
            </a:r>
            <a:endParaRPr lang="en-US" dirty="0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3E8A5891-5A3B-0658-61B2-8B78D9E1E9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3401" y="1825625"/>
            <a:ext cx="3548882" cy="4351338"/>
          </a:xfrm>
        </p:spPr>
      </p:pic>
    </p:spTree>
    <p:extLst>
      <p:ext uri="{BB962C8B-B14F-4D97-AF65-F5344CB8AC3E}">
        <p14:creationId xmlns:p14="http://schemas.microsoft.com/office/powerpoint/2010/main" val="1746965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B756-7A9D-16FA-26B7-2AC9C894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Рабочие группы (</a:t>
            </a:r>
            <a:r>
              <a:rPr lang="en-US" dirty="0"/>
              <a:t>Work Groups)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7FE2025-7017-E643-00FC-9F98029D1B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8318" y="2167731"/>
            <a:ext cx="5285482" cy="3667126"/>
          </a:xfr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DD929E2-9350-9140-CA5B-E56DCFA5B2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Рабочие группы группируют </a:t>
            </a:r>
            <a:r>
              <a:rPr lang="en-US" dirty="0"/>
              <a:t>work item-</a:t>
            </a:r>
            <a:r>
              <a:rPr lang="ru-RU" dirty="0"/>
              <a:t>ы для совместной обработки</a:t>
            </a:r>
          </a:p>
          <a:p>
            <a:r>
              <a:rPr lang="en-US" dirty="0"/>
              <a:t>Work Groups</a:t>
            </a:r>
            <a:r>
              <a:rPr lang="ru-RU" dirty="0"/>
              <a:t> выполняются независимо друг от друга (в том числе параллельно)</a:t>
            </a:r>
          </a:p>
          <a:p>
            <a:r>
              <a:rPr lang="ru-RU" dirty="0"/>
              <a:t>Элементы одной </a:t>
            </a:r>
            <a:r>
              <a:rPr lang="en-US" dirty="0"/>
              <a:t>Work Group</a:t>
            </a:r>
            <a:r>
              <a:rPr lang="ru-RU" dirty="0"/>
              <a:t> могут использовать совместную память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11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2C99FB-29ED-FDEF-0CC6-8EE04469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 </a:t>
            </a:r>
            <a:r>
              <a:rPr lang="en-US" dirty="0"/>
              <a:t>OpenCL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611D2-FBF3-A7F4-2DB3-089EF836C2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Global – </a:t>
            </a:r>
            <a:r>
              <a:rPr lang="ru-RU" dirty="0"/>
              <a:t>видна каждому потоку, имеет большой объем и большие задержки</a:t>
            </a:r>
          </a:p>
          <a:p>
            <a:r>
              <a:rPr lang="ru-RU" dirty="0"/>
              <a:t>Локальная память – видна всем потокам внутри одной рабочей группы</a:t>
            </a:r>
          </a:p>
          <a:p>
            <a:pPr lvl="1"/>
            <a:r>
              <a:rPr lang="ru-RU" dirty="0"/>
              <a:t>Может быть использована как кэш</a:t>
            </a:r>
          </a:p>
          <a:p>
            <a:r>
              <a:rPr lang="ru-RU" dirty="0"/>
              <a:t>Приватная память – видна только потоку, имеет небольшой объём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4452326-2EFF-0938-8604-342D3B3A3C5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65" y="1825625"/>
            <a:ext cx="38576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15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B296E7-42D2-5FB5-755F-E3FB3493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Суммирование элементов массивов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4AF52C-F70E-6A3A-DDB7-8B389381BDD1}"/>
              </a:ext>
            </a:extLst>
          </p:cNvPr>
          <p:cNvSpPr/>
          <p:nvPr/>
        </p:nvSpPr>
        <p:spPr>
          <a:xfrm>
            <a:off x="10922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D0F2FC-86A0-4393-D8D1-21E3DAD15EA3}"/>
              </a:ext>
            </a:extLst>
          </p:cNvPr>
          <p:cNvSpPr/>
          <p:nvPr/>
        </p:nvSpPr>
        <p:spPr>
          <a:xfrm>
            <a:off x="15494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CF167-D680-0A24-A0D3-9E2BAB1D82D9}"/>
              </a:ext>
            </a:extLst>
          </p:cNvPr>
          <p:cNvSpPr/>
          <p:nvPr/>
        </p:nvSpPr>
        <p:spPr>
          <a:xfrm>
            <a:off x="20066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94A03-5177-62E2-7F59-07D1961DC4D9}"/>
              </a:ext>
            </a:extLst>
          </p:cNvPr>
          <p:cNvSpPr/>
          <p:nvPr/>
        </p:nvSpPr>
        <p:spPr>
          <a:xfrm>
            <a:off x="24638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38FAFC-445E-1337-BF7E-B582B98BF03C}"/>
              </a:ext>
            </a:extLst>
          </p:cNvPr>
          <p:cNvSpPr/>
          <p:nvPr/>
        </p:nvSpPr>
        <p:spPr>
          <a:xfrm>
            <a:off x="29210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F1D57-1E75-CD52-3BC8-D4ACA1BD003B}"/>
              </a:ext>
            </a:extLst>
          </p:cNvPr>
          <p:cNvSpPr/>
          <p:nvPr/>
        </p:nvSpPr>
        <p:spPr>
          <a:xfrm>
            <a:off x="33782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613ECF-D7F5-F785-499B-DF93D3918780}"/>
              </a:ext>
            </a:extLst>
          </p:cNvPr>
          <p:cNvSpPr/>
          <p:nvPr/>
        </p:nvSpPr>
        <p:spPr>
          <a:xfrm>
            <a:off x="38354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44601E-2B76-6F3E-F719-25612334D19D}"/>
              </a:ext>
            </a:extLst>
          </p:cNvPr>
          <p:cNvSpPr/>
          <p:nvPr/>
        </p:nvSpPr>
        <p:spPr>
          <a:xfrm>
            <a:off x="42926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2BB94B-F1A5-755D-8882-CF7342A2D2D2}"/>
              </a:ext>
            </a:extLst>
          </p:cNvPr>
          <p:cNvSpPr/>
          <p:nvPr/>
        </p:nvSpPr>
        <p:spPr>
          <a:xfrm>
            <a:off x="47498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5D8EA0-E9A7-4010-AD6F-AEA0DE9BF957}"/>
              </a:ext>
            </a:extLst>
          </p:cNvPr>
          <p:cNvSpPr/>
          <p:nvPr/>
        </p:nvSpPr>
        <p:spPr>
          <a:xfrm>
            <a:off x="52070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10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7EDD91-4A29-6E37-0554-EE696103DF2F}"/>
              </a:ext>
            </a:extLst>
          </p:cNvPr>
          <p:cNvSpPr/>
          <p:nvPr/>
        </p:nvSpPr>
        <p:spPr>
          <a:xfrm>
            <a:off x="56642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8ED74D-292C-6524-EB8E-2159D2542F6B}"/>
              </a:ext>
            </a:extLst>
          </p:cNvPr>
          <p:cNvSpPr/>
          <p:nvPr/>
        </p:nvSpPr>
        <p:spPr>
          <a:xfrm>
            <a:off x="61214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B8DE07-FE2A-0A99-CB03-4A396660D3FF}"/>
              </a:ext>
            </a:extLst>
          </p:cNvPr>
          <p:cNvSpPr/>
          <p:nvPr/>
        </p:nvSpPr>
        <p:spPr>
          <a:xfrm>
            <a:off x="65786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13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4C2B45-7192-1257-C04C-3251B838727C}"/>
              </a:ext>
            </a:extLst>
          </p:cNvPr>
          <p:cNvSpPr/>
          <p:nvPr/>
        </p:nvSpPr>
        <p:spPr>
          <a:xfrm>
            <a:off x="70358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14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7FFF97-B366-0DED-F43B-207C3E0301D2}"/>
              </a:ext>
            </a:extLst>
          </p:cNvPr>
          <p:cNvSpPr/>
          <p:nvPr/>
        </p:nvSpPr>
        <p:spPr>
          <a:xfrm>
            <a:off x="74930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15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A11014-C13C-5D8D-E9E4-D9EFD7D81E88}"/>
              </a:ext>
            </a:extLst>
          </p:cNvPr>
          <p:cNvSpPr/>
          <p:nvPr/>
        </p:nvSpPr>
        <p:spPr>
          <a:xfrm>
            <a:off x="79502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16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8A1AF8-A2AA-ABE2-42C2-335CA74CC41C}"/>
              </a:ext>
            </a:extLst>
          </p:cNvPr>
          <p:cNvSpPr/>
          <p:nvPr/>
        </p:nvSpPr>
        <p:spPr>
          <a:xfrm>
            <a:off x="84074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17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4A633A-FE6A-F510-DF28-E2D2C888C5BC}"/>
              </a:ext>
            </a:extLst>
          </p:cNvPr>
          <p:cNvSpPr/>
          <p:nvPr/>
        </p:nvSpPr>
        <p:spPr>
          <a:xfrm>
            <a:off x="88646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18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246CDA-B35A-556E-9741-42087EA52F32}"/>
              </a:ext>
            </a:extLst>
          </p:cNvPr>
          <p:cNvSpPr/>
          <p:nvPr/>
        </p:nvSpPr>
        <p:spPr>
          <a:xfrm>
            <a:off x="93218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19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26210A-9917-68E9-42CD-4F9FC110D427}"/>
              </a:ext>
            </a:extLst>
          </p:cNvPr>
          <p:cNvSpPr/>
          <p:nvPr/>
        </p:nvSpPr>
        <p:spPr>
          <a:xfrm>
            <a:off x="97790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20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FA159E-D455-C275-E37A-8D5FAD0B4C50}"/>
              </a:ext>
            </a:extLst>
          </p:cNvPr>
          <p:cNvSpPr/>
          <p:nvPr/>
        </p:nvSpPr>
        <p:spPr>
          <a:xfrm>
            <a:off x="102362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21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9AF797-DEF1-9405-F722-5A9F6B9079A4}"/>
              </a:ext>
            </a:extLst>
          </p:cNvPr>
          <p:cNvSpPr/>
          <p:nvPr/>
        </p:nvSpPr>
        <p:spPr>
          <a:xfrm>
            <a:off x="10922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21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B46AF2-427C-BD41-CB5F-07A865169F22}"/>
              </a:ext>
            </a:extLst>
          </p:cNvPr>
          <p:cNvSpPr/>
          <p:nvPr/>
        </p:nvSpPr>
        <p:spPr>
          <a:xfrm>
            <a:off x="15494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20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1A22E7-AADA-DFDE-7267-CF91E3C3041D}"/>
              </a:ext>
            </a:extLst>
          </p:cNvPr>
          <p:cNvSpPr/>
          <p:nvPr/>
        </p:nvSpPr>
        <p:spPr>
          <a:xfrm>
            <a:off x="20066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19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5C2B4C-9CF2-B022-BB42-59139D7B43B8}"/>
              </a:ext>
            </a:extLst>
          </p:cNvPr>
          <p:cNvSpPr/>
          <p:nvPr/>
        </p:nvSpPr>
        <p:spPr>
          <a:xfrm>
            <a:off x="24638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18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A5A76A-913C-D15E-BCEB-F44CCE7B73E7}"/>
              </a:ext>
            </a:extLst>
          </p:cNvPr>
          <p:cNvSpPr/>
          <p:nvPr/>
        </p:nvSpPr>
        <p:spPr>
          <a:xfrm>
            <a:off x="29210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17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BD2D49-3C4E-84FE-B799-D197A1D9BC4A}"/>
              </a:ext>
            </a:extLst>
          </p:cNvPr>
          <p:cNvSpPr/>
          <p:nvPr/>
        </p:nvSpPr>
        <p:spPr>
          <a:xfrm>
            <a:off x="33782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16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907959-2428-9844-2417-5FFC64F20F80}"/>
              </a:ext>
            </a:extLst>
          </p:cNvPr>
          <p:cNvSpPr/>
          <p:nvPr/>
        </p:nvSpPr>
        <p:spPr>
          <a:xfrm>
            <a:off x="38354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15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1960E9-1921-FA98-0538-285D595C4498}"/>
              </a:ext>
            </a:extLst>
          </p:cNvPr>
          <p:cNvSpPr/>
          <p:nvPr/>
        </p:nvSpPr>
        <p:spPr>
          <a:xfrm>
            <a:off x="42926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14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11D0C7-C51E-E26F-ACFA-0FEACD80DC58}"/>
              </a:ext>
            </a:extLst>
          </p:cNvPr>
          <p:cNvSpPr/>
          <p:nvPr/>
        </p:nvSpPr>
        <p:spPr>
          <a:xfrm>
            <a:off x="47498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13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9D3BB6-464E-90E3-454A-37279366000F}"/>
              </a:ext>
            </a:extLst>
          </p:cNvPr>
          <p:cNvSpPr/>
          <p:nvPr/>
        </p:nvSpPr>
        <p:spPr>
          <a:xfrm>
            <a:off x="52070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12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22F9C1-AF71-7F50-B845-7BB9D9113456}"/>
              </a:ext>
            </a:extLst>
          </p:cNvPr>
          <p:cNvSpPr/>
          <p:nvPr/>
        </p:nvSpPr>
        <p:spPr>
          <a:xfrm>
            <a:off x="56642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080766-0E97-052A-6CCC-26DD1B00936C}"/>
              </a:ext>
            </a:extLst>
          </p:cNvPr>
          <p:cNvSpPr/>
          <p:nvPr/>
        </p:nvSpPr>
        <p:spPr>
          <a:xfrm>
            <a:off x="61214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10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CA5F5C-2F7C-7B81-4137-6B0FA84FB9FD}"/>
              </a:ext>
            </a:extLst>
          </p:cNvPr>
          <p:cNvSpPr/>
          <p:nvPr/>
        </p:nvSpPr>
        <p:spPr>
          <a:xfrm>
            <a:off x="65786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8B045F-0728-D491-5256-2E1178D43AC7}"/>
              </a:ext>
            </a:extLst>
          </p:cNvPr>
          <p:cNvSpPr/>
          <p:nvPr/>
        </p:nvSpPr>
        <p:spPr>
          <a:xfrm>
            <a:off x="70358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46B2C7-DFC3-878A-5BF1-0A1CCC75078F}"/>
              </a:ext>
            </a:extLst>
          </p:cNvPr>
          <p:cNvSpPr/>
          <p:nvPr/>
        </p:nvSpPr>
        <p:spPr>
          <a:xfrm>
            <a:off x="74930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10E406-EF25-59A3-1F46-92F257BCAB6B}"/>
              </a:ext>
            </a:extLst>
          </p:cNvPr>
          <p:cNvSpPr/>
          <p:nvPr/>
        </p:nvSpPr>
        <p:spPr>
          <a:xfrm>
            <a:off x="79502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175581-B375-D0CB-5805-004655777CF6}"/>
              </a:ext>
            </a:extLst>
          </p:cNvPr>
          <p:cNvSpPr/>
          <p:nvPr/>
        </p:nvSpPr>
        <p:spPr>
          <a:xfrm>
            <a:off x="84074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C155A29-FB9D-EA58-7BF7-9B12346CB4AC}"/>
              </a:ext>
            </a:extLst>
          </p:cNvPr>
          <p:cNvSpPr/>
          <p:nvPr/>
        </p:nvSpPr>
        <p:spPr>
          <a:xfrm>
            <a:off x="88646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4EAEA8-11AD-311B-039F-F39F46162000}"/>
              </a:ext>
            </a:extLst>
          </p:cNvPr>
          <p:cNvSpPr/>
          <p:nvPr/>
        </p:nvSpPr>
        <p:spPr>
          <a:xfrm>
            <a:off x="93218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0BA837-511C-A32D-182F-3C5121312381}"/>
              </a:ext>
            </a:extLst>
          </p:cNvPr>
          <p:cNvSpPr/>
          <p:nvPr/>
        </p:nvSpPr>
        <p:spPr>
          <a:xfrm>
            <a:off x="97790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C3AE-BBDC-5AFC-F995-9B095AE7B31E}"/>
              </a:ext>
            </a:extLst>
          </p:cNvPr>
          <p:cNvSpPr/>
          <p:nvPr/>
        </p:nvSpPr>
        <p:spPr>
          <a:xfrm>
            <a:off x="102362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AC6090A-4253-5742-2F79-59065F044B8E}"/>
              </a:ext>
            </a:extLst>
          </p:cNvPr>
          <p:cNvSpPr/>
          <p:nvPr/>
        </p:nvSpPr>
        <p:spPr>
          <a:xfrm>
            <a:off x="10922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F6713F-7CC0-490E-028A-963C8D07B9F9}"/>
              </a:ext>
            </a:extLst>
          </p:cNvPr>
          <p:cNvSpPr/>
          <p:nvPr/>
        </p:nvSpPr>
        <p:spPr>
          <a:xfrm>
            <a:off x="15494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18FD2-2BF1-27BD-7FB9-1ECB86AF14DE}"/>
              </a:ext>
            </a:extLst>
          </p:cNvPr>
          <p:cNvSpPr/>
          <p:nvPr/>
        </p:nvSpPr>
        <p:spPr>
          <a:xfrm>
            <a:off x="20066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A913606-9324-23A1-A9E3-27FBB41DD721}"/>
              </a:ext>
            </a:extLst>
          </p:cNvPr>
          <p:cNvSpPr/>
          <p:nvPr/>
        </p:nvSpPr>
        <p:spPr>
          <a:xfrm>
            <a:off x="24638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A782861-FA2D-425F-42A9-B5D0FB8BA097}"/>
              </a:ext>
            </a:extLst>
          </p:cNvPr>
          <p:cNvSpPr/>
          <p:nvPr/>
        </p:nvSpPr>
        <p:spPr>
          <a:xfrm>
            <a:off x="29210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A6F39A0-9D70-8571-BE9C-FA494A8563E9}"/>
              </a:ext>
            </a:extLst>
          </p:cNvPr>
          <p:cNvSpPr/>
          <p:nvPr/>
        </p:nvSpPr>
        <p:spPr>
          <a:xfrm>
            <a:off x="33782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CF1E4D-C400-3345-8DD8-B7734B419F5A}"/>
              </a:ext>
            </a:extLst>
          </p:cNvPr>
          <p:cNvSpPr/>
          <p:nvPr/>
        </p:nvSpPr>
        <p:spPr>
          <a:xfrm>
            <a:off x="38354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344FC1A-3287-6C84-A317-B7DC4B48A2C7}"/>
              </a:ext>
            </a:extLst>
          </p:cNvPr>
          <p:cNvSpPr/>
          <p:nvPr/>
        </p:nvSpPr>
        <p:spPr>
          <a:xfrm>
            <a:off x="42926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338B30D-E47D-AD02-1F45-38A86F1BBC09}"/>
              </a:ext>
            </a:extLst>
          </p:cNvPr>
          <p:cNvSpPr/>
          <p:nvPr/>
        </p:nvSpPr>
        <p:spPr>
          <a:xfrm>
            <a:off x="47498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5AA6E1-A293-6EBF-B0C0-CFF695923DB9}"/>
              </a:ext>
            </a:extLst>
          </p:cNvPr>
          <p:cNvSpPr/>
          <p:nvPr/>
        </p:nvSpPr>
        <p:spPr>
          <a:xfrm>
            <a:off x="52070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B1BD3B0-796D-CE9A-DAE1-D8111CE2F5DF}"/>
              </a:ext>
            </a:extLst>
          </p:cNvPr>
          <p:cNvSpPr/>
          <p:nvPr/>
        </p:nvSpPr>
        <p:spPr>
          <a:xfrm>
            <a:off x="56642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33D095-E301-95C6-7E1A-F02C8A28337E}"/>
              </a:ext>
            </a:extLst>
          </p:cNvPr>
          <p:cNvSpPr/>
          <p:nvPr/>
        </p:nvSpPr>
        <p:spPr>
          <a:xfrm>
            <a:off x="61214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08E5369-C7FF-4683-55A3-74936476DD88}"/>
              </a:ext>
            </a:extLst>
          </p:cNvPr>
          <p:cNvSpPr/>
          <p:nvPr/>
        </p:nvSpPr>
        <p:spPr>
          <a:xfrm>
            <a:off x="65786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31E88E-3CEB-EB8F-23EE-3C9EC0FCC6A5}"/>
              </a:ext>
            </a:extLst>
          </p:cNvPr>
          <p:cNvSpPr/>
          <p:nvPr/>
        </p:nvSpPr>
        <p:spPr>
          <a:xfrm>
            <a:off x="70358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C86531D-CD40-0C7D-11B7-B021DF86003A}"/>
              </a:ext>
            </a:extLst>
          </p:cNvPr>
          <p:cNvSpPr/>
          <p:nvPr/>
        </p:nvSpPr>
        <p:spPr>
          <a:xfrm>
            <a:off x="74930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C81635E-C90C-6566-8393-B1C44B8B1EA0}"/>
              </a:ext>
            </a:extLst>
          </p:cNvPr>
          <p:cNvSpPr/>
          <p:nvPr/>
        </p:nvSpPr>
        <p:spPr>
          <a:xfrm>
            <a:off x="79502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6225AAD-35B6-D4BE-1A95-C14CA6A4A295}"/>
              </a:ext>
            </a:extLst>
          </p:cNvPr>
          <p:cNvSpPr/>
          <p:nvPr/>
        </p:nvSpPr>
        <p:spPr>
          <a:xfrm>
            <a:off x="84074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57DD7BF-C265-1D34-56FD-E2BC0A479CD9}"/>
              </a:ext>
            </a:extLst>
          </p:cNvPr>
          <p:cNvSpPr/>
          <p:nvPr/>
        </p:nvSpPr>
        <p:spPr>
          <a:xfrm>
            <a:off x="88646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FF09680-ACE3-0847-AC0D-C9B2958C4BD0}"/>
              </a:ext>
            </a:extLst>
          </p:cNvPr>
          <p:cNvSpPr/>
          <p:nvPr/>
        </p:nvSpPr>
        <p:spPr>
          <a:xfrm>
            <a:off x="93218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4276C19-FDEF-380D-D026-A772368B3ECB}"/>
              </a:ext>
            </a:extLst>
          </p:cNvPr>
          <p:cNvSpPr/>
          <p:nvPr/>
        </p:nvSpPr>
        <p:spPr>
          <a:xfrm>
            <a:off x="97790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FBE22DB-A188-13CF-3CF3-10CE89191B0A}"/>
              </a:ext>
            </a:extLst>
          </p:cNvPr>
          <p:cNvSpPr/>
          <p:nvPr/>
        </p:nvSpPr>
        <p:spPr>
          <a:xfrm>
            <a:off x="102362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69" name="Plus Sign 68">
            <a:extLst>
              <a:ext uri="{FF2B5EF4-FFF2-40B4-BE49-F238E27FC236}">
                <a16:creationId xmlns:a16="http://schemas.microsoft.com/office/drawing/2014/main" id="{88084AF8-2E19-E9FE-41F2-107547C33B0C}"/>
              </a:ext>
            </a:extLst>
          </p:cNvPr>
          <p:cNvSpPr/>
          <p:nvPr/>
        </p:nvSpPr>
        <p:spPr>
          <a:xfrm>
            <a:off x="5867400" y="2754310"/>
            <a:ext cx="406402" cy="406402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quals 69">
            <a:extLst>
              <a:ext uri="{FF2B5EF4-FFF2-40B4-BE49-F238E27FC236}">
                <a16:creationId xmlns:a16="http://schemas.microsoft.com/office/drawing/2014/main" id="{C22B6C46-F5AC-116F-57B6-A6EFB9386A11}"/>
              </a:ext>
            </a:extLst>
          </p:cNvPr>
          <p:cNvSpPr/>
          <p:nvPr/>
        </p:nvSpPr>
        <p:spPr>
          <a:xfrm>
            <a:off x="5902327" y="3733800"/>
            <a:ext cx="371475" cy="371475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78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7292-1F3A-F6E1-2512-899E16D5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шаги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8C5AB-9E10-28CC-FB23-279035C97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список доступных платформ и устройств и выбрать нужное устройство</a:t>
            </a:r>
          </a:p>
          <a:p>
            <a:r>
              <a:rPr lang="ru-RU" dirty="0"/>
              <a:t>Создать контекст и очередь команд</a:t>
            </a:r>
          </a:p>
          <a:p>
            <a:r>
              <a:rPr lang="ru-RU" dirty="0"/>
              <a:t>Переслать данные из хоста на устройство, используя буферы</a:t>
            </a:r>
          </a:p>
          <a:p>
            <a:r>
              <a:rPr lang="ru-RU" dirty="0"/>
              <a:t>Скомпилировать ядро программы, выполняющей сложение</a:t>
            </a:r>
          </a:p>
          <a:p>
            <a:r>
              <a:rPr lang="ru-RU" dirty="0"/>
              <a:t>Передать аргументы программе</a:t>
            </a:r>
          </a:p>
          <a:p>
            <a:r>
              <a:rPr lang="ru-RU" dirty="0"/>
              <a:t>Запустить ядро на устройстве</a:t>
            </a:r>
          </a:p>
          <a:p>
            <a:r>
              <a:rPr lang="ru-RU" dirty="0"/>
              <a:t>Скопировать результаты на хост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51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21D2-A009-7AE3-C41F-889C72CF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первого </a:t>
            </a:r>
            <a:r>
              <a:rPr lang="en-US" dirty="0"/>
              <a:t>GPU </a:t>
            </a:r>
            <a:r>
              <a:rPr lang="ru-RU" dirty="0"/>
              <a:t>устройства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D6A85-33E0-36C3-7F32-622958C5D249}"/>
              </a:ext>
            </a:extLst>
          </p:cNvPr>
          <p:cNvSpPr txBox="1"/>
          <p:nvPr/>
        </p:nvSpPr>
        <p:spPr>
          <a:xfrm>
            <a:off x="838200" y="1968500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SelectDevice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&lt;cl::Platform&gt;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cl::Platform::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 OpenCL platforms found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&lt;cl::Device&gt;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getDevices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(CL_DEVICE_TYPE_GPU, 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Return the first device found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 GPU devices found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5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6464-6DE1-11C9-47AF-D566B85D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Гетерогенные платформы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C014-5CB7-C7CB-B068-D4B8673B3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Гетерогенная платформа — это вычислительная система, которая включает в себя </a:t>
            </a:r>
            <a:r>
              <a:rPr lang="ru-RU" b="1" dirty="0"/>
              <a:t>разные типы вычислительных устройств</a:t>
            </a:r>
            <a:r>
              <a:rPr lang="ru-RU" dirty="0"/>
              <a:t>, объединённых в единую среду. </a:t>
            </a:r>
          </a:p>
          <a:p>
            <a:pPr lvl="1"/>
            <a:r>
              <a:rPr lang="ru-RU" dirty="0"/>
              <a:t>Центральный процессор (CPU) — оптимален для последовательных и сложных логических операций</a:t>
            </a:r>
          </a:p>
          <a:p>
            <a:pPr lvl="1"/>
            <a:r>
              <a:rPr lang="ru-RU" dirty="0"/>
              <a:t>Графический процессор (GPU) — рассчитан на массово-параллельные вычисления, идеально подходит для однотипных операций с большими объёмами данных</a:t>
            </a:r>
          </a:p>
          <a:p>
            <a:pPr lvl="1"/>
            <a:r>
              <a:rPr lang="ru-RU" dirty="0"/>
              <a:t>Другие ускорители — FPGA, DSP, специализированные процессоры.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36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5D61-FD89-8325-06F1-CA134B44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устройства и создание очереди команд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DE191-3A4E-53D4-F45C-B5124CB008EE}"/>
              </a:ext>
            </a:extLst>
          </p:cNvPr>
          <p:cNvSpPr txBox="1"/>
          <p:nvPr/>
        </p:nvSpPr>
        <p:spPr>
          <a:xfrm>
            <a:off x="838200" y="2489200"/>
            <a:ext cx="10515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SelectDevice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Selected device: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.getInfo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&lt;CL_DEVICE_NAME&gt;()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cl::Context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(device);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CommandQueue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(context, device);</a:t>
            </a:r>
          </a:p>
        </p:txBody>
      </p:sp>
    </p:spTree>
    <p:extLst>
      <p:ext uri="{BB962C8B-B14F-4D97-AF65-F5344CB8AC3E}">
        <p14:creationId xmlns:p14="http://schemas.microsoft.com/office/powerpoint/2010/main" val="3429549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BF99-4B67-30E1-1640-7A453A5D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данных для вычислений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2D6DE-026E-DB6C-821A-97F3C4CCC4D4}"/>
              </a:ext>
            </a:extLst>
          </p:cNvPr>
          <p:cNvSpPr txBox="1"/>
          <p:nvPr/>
        </p:nvSpPr>
        <p:spPr>
          <a:xfrm>
            <a:off x="838200" y="1690688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vectorSize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vectorSize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вектор из 1.0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vectorSize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вектор из 2.0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vectorSize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выходной вектор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CL_MEM_READ_ONLY -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память только для чтения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CL_MEM_COPY_HOST_PTR -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скопировать данные из хоста в устройство.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Иначе буфер будет пустым, и придётся создавать отдельную команду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cl::Buffer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bufferA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(context, CL_MEM_READ_ONLY | CL_MEM_COPY_HOST_PTR,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vectorSize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cl::Buffer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bufferB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(context, CL_MEM_READ_ONLY | CL_MEM_COPY_HOST_PTR,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vectorSize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этот буфер будет записан результат, поэтому не инициализируем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мего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данными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cl::Buffer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bufferC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(context, CL_MEM_WRITE_ONLY,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vectorSize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893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284E-BAB3-E016-D285-A1D1782A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Ядро программы для сложения векторов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CA58E-7943-AEAD-A416-98D294F8FB6B}"/>
              </a:ext>
            </a:extLst>
          </p:cNvPr>
          <p:cNvSpPr txBox="1"/>
          <p:nvPr/>
        </p:nvSpPr>
        <p:spPr>
          <a:xfrm>
            <a:off x="838200" y="1690687"/>
            <a:ext cx="10515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KernelSource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R"CLC(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__kernel void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vector_add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(__global const float* a, // input vector 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            __global const float* b, // input vector b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            __global float* c,     // output vector c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            const unsigned int count // number of elements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            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{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 int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get_global_id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(0); // get the global thread ID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 c[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= a[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+ b[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];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)CLC"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89007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B661-D6AA-B35F-7717-1EF4CA67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Компиляция ядра и передача аргументов</a:t>
            </a:r>
            <a:r>
              <a:rPr lang="en-US" dirty="0"/>
              <a:t> </a:t>
            </a:r>
            <a:r>
              <a:rPr lang="ru-RU" dirty="0"/>
              <a:t>от хоста к устройству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EAF30-E632-B3FA-CC0B-3B42940C33C5}"/>
              </a:ext>
            </a:extLst>
          </p:cNvPr>
          <p:cNvSpPr txBox="1"/>
          <p:nvPr/>
        </p:nvSpPr>
        <p:spPr>
          <a:xfrm>
            <a:off x="838200" y="2209801"/>
            <a:ext cx="10515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cl::Program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(context,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KernelSource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build = 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cl::Kernel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(program,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vector_add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Устанавливаем аргументы ядра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setArg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setArg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setArg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setArg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cl_uint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vectorSize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2E2966-2EBA-7783-B509-4CAB1739C5BD}"/>
              </a:ext>
            </a:extLst>
          </p:cNvPr>
          <p:cNvSpPr txBox="1"/>
          <p:nvPr/>
        </p:nvSpPr>
        <p:spPr>
          <a:xfrm>
            <a:off x="736600" y="4776276"/>
            <a:ext cx="11074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__kernel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vector_add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__global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a,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input vector 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__global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b,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input vector b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__global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c,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  // output vector c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number of elements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 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… }</a:t>
            </a:r>
          </a:p>
        </p:txBody>
      </p:sp>
    </p:spTree>
    <p:extLst>
      <p:ext uri="{BB962C8B-B14F-4D97-AF65-F5344CB8AC3E}">
        <p14:creationId xmlns:p14="http://schemas.microsoft.com/office/powerpoint/2010/main" val="4294247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B0AF-8036-0897-B51D-6154D8F1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вычислений и получение результатов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F87C9F-F78E-FA2E-454E-8333FFFED31F}"/>
              </a:ext>
            </a:extLst>
          </p:cNvPr>
          <p:cNvSpPr txBox="1"/>
          <p:nvPr/>
        </p:nvSpPr>
        <p:spPr>
          <a:xfrm>
            <a:off x="838200" y="2197100"/>
            <a:ext cx="109855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Запускаем ядро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Создаём одномерный диапазон с количеством элементов, равным размеру вектора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NDRange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vectorSize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Общее число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work item-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ов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enqueueNDRangeKernel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(kernel,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/*offset*/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global, cl::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finish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Ждём завершения всех команд в очереди</a:t>
            </a:r>
          </a:p>
          <a:p>
            <a:endParaRPr lang="ru-RU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Читаем результат из устройства в хост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enqueueReadBuffer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blocking= 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CL_TRUE,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offset= 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vectorSize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595582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9B55-847B-2F1A-4019-70273B0B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Умножение матриц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B1D487-3F22-9401-CDDA-A285CDF33308}"/>
              </a:ext>
            </a:extLst>
          </p:cNvPr>
          <p:cNvSpPr/>
          <p:nvPr/>
        </p:nvSpPr>
        <p:spPr>
          <a:xfrm>
            <a:off x="538651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609506-2BA3-F37A-D97A-6BFA1D1717B7}"/>
              </a:ext>
            </a:extLst>
          </p:cNvPr>
          <p:cNvSpPr/>
          <p:nvPr/>
        </p:nvSpPr>
        <p:spPr>
          <a:xfrm>
            <a:off x="1126579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0FAABC-4691-0FC8-6EFD-5A136400CAA8}"/>
              </a:ext>
            </a:extLst>
          </p:cNvPr>
          <p:cNvSpPr/>
          <p:nvPr/>
        </p:nvSpPr>
        <p:spPr>
          <a:xfrm>
            <a:off x="1714507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BADF053-9FFB-DA5F-4725-A2C4F7545C12}"/>
                  </a:ext>
                </a:extLst>
              </p:cNvPr>
              <p:cNvSpPr/>
              <p:nvPr/>
            </p:nvSpPr>
            <p:spPr>
              <a:xfrm>
                <a:off x="538651" y="4636080"/>
                <a:ext cx="504056" cy="504056"/>
              </a:xfrm>
              <a:prstGeom prst="rect">
                <a:avLst/>
              </a:prstGeom>
              <a:solidFill>
                <a:srgbClr val="FCF60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BADF053-9FFB-DA5F-4725-A2C4F7545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51" y="4636080"/>
                <a:ext cx="504056" cy="504056"/>
              </a:xfrm>
              <a:prstGeom prst="rect">
                <a:avLst/>
              </a:prstGeom>
              <a:blipFill>
                <a:blip r:embed="rId3"/>
                <a:stretch>
                  <a:fillRect l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44604C-3D2B-95F8-5D12-847F19ACA8D6}"/>
                  </a:ext>
                </a:extLst>
              </p:cNvPr>
              <p:cNvSpPr/>
              <p:nvPr/>
            </p:nvSpPr>
            <p:spPr>
              <a:xfrm>
                <a:off x="1126579" y="4636080"/>
                <a:ext cx="504056" cy="504056"/>
              </a:xfrm>
              <a:prstGeom prst="rect">
                <a:avLst/>
              </a:prstGeom>
              <a:solidFill>
                <a:srgbClr val="FCF60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44604C-3D2B-95F8-5D12-847F19ACA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579" y="4636080"/>
                <a:ext cx="504056" cy="504056"/>
              </a:xfrm>
              <a:prstGeom prst="rect">
                <a:avLst/>
              </a:prstGeom>
              <a:blipFill>
                <a:blip r:embed="rId4"/>
                <a:stretch>
                  <a:fillRect l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922E4D-E05F-9041-CC34-839ED84EC2A8}"/>
                  </a:ext>
                </a:extLst>
              </p:cNvPr>
              <p:cNvSpPr/>
              <p:nvPr/>
            </p:nvSpPr>
            <p:spPr>
              <a:xfrm>
                <a:off x="1714507" y="4636080"/>
                <a:ext cx="504056" cy="504056"/>
              </a:xfrm>
              <a:prstGeom prst="rect">
                <a:avLst/>
              </a:prstGeom>
              <a:solidFill>
                <a:srgbClr val="FCF60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922E4D-E05F-9041-CC34-839ED84EC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7" y="4636080"/>
                <a:ext cx="504056" cy="504056"/>
              </a:xfrm>
              <a:prstGeom prst="rect">
                <a:avLst/>
              </a:prstGeom>
              <a:blipFill>
                <a:blip r:embed="rId5"/>
                <a:stretch>
                  <a:fillRect l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FF12C31-0BD5-FB87-F6C9-0671D9DBDC29}"/>
              </a:ext>
            </a:extLst>
          </p:cNvPr>
          <p:cNvSpPr/>
          <p:nvPr/>
        </p:nvSpPr>
        <p:spPr>
          <a:xfrm>
            <a:off x="538651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949EC-B163-F24E-1107-8D42564E5E8F}"/>
              </a:ext>
            </a:extLst>
          </p:cNvPr>
          <p:cNvSpPr/>
          <p:nvPr/>
        </p:nvSpPr>
        <p:spPr>
          <a:xfrm>
            <a:off x="1126579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50CA8-3FD5-DF73-1F0B-2F4ADF326DB1}"/>
              </a:ext>
            </a:extLst>
          </p:cNvPr>
          <p:cNvSpPr/>
          <p:nvPr/>
        </p:nvSpPr>
        <p:spPr>
          <a:xfrm>
            <a:off x="1714507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29BA6-DCF4-CD20-BC97-B0F00B43DD82}"/>
              </a:ext>
            </a:extLst>
          </p:cNvPr>
          <p:cNvSpPr/>
          <p:nvPr/>
        </p:nvSpPr>
        <p:spPr>
          <a:xfrm>
            <a:off x="538651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27106B-CD65-5328-85E4-587FCA9588B9}"/>
              </a:ext>
            </a:extLst>
          </p:cNvPr>
          <p:cNvSpPr/>
          <p:nvPr/>
        </p:nvSpPr>
        <p:spPr>
          <a:xfrm>
            <a:off x="1126579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36188-D3AA-7745-E119-EF2BAAC15FBF}"/>
              </a:ext>
            </a:extLst>
          </p:cNvPr>
          <p:cNvSpPr/>
          <p:nvPr/>
        </p:nvSpPr>
        <p:spPr>
          <a:xfrm>
            <a:off x="1714507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727A19-3791-3C74-D621-E7A589374BF0}"/>
              </a:ext>
            </a:extLst>
          </p:cNvPr>
          <p:cNvSpPr/>
          <p:nvPr/>
        </p:nvSpPr>
        <p:spPr>
          <a:xfrm>
            <a:off x="2892057" y="1702072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FCD15F-F8DB-5B15-4BC5-62298DCD1A11}"/>
              </a:ext>
            </a:extLst>
          </p:cNvPr>
          <p:cNvSpPr/>
          <p:nvPr/>
        </p:nvSpPr>
        <p:spPr>
          <a:xfrm>
            <a:off x="3479985" y="1702072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2EDE8E-FCB2-2B39-B40C-B8D3EEDAB27B}"/>
                  </a:ext>
                </a:extLst>
              </p:cNvPr>
              <p:cNvSpPr/>
              <p:nvPr/>
            </p:nvSpPr>
            <p:spPr>
              <a:xfrm>
                <a:off x="4067913" y="1702072"/>
                <a:ext cx="504056" cy="50405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2EDE8E-FCB2-2B39-B40C-B8D3EEDAB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13" y="1702072"/>
                <a:ext cx="504056" cy="504056"/>
              </a:xfrm>
              <a:prstGeom prst="rect">
                <a:avLst/>
              </a:prstGeom>
              <a:blipFill>
                <a:blip r:embed="rId6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9531F4C7-2ECB-54AE-08D1-679C51FF5036}"/>
              </a:ext>
            </a:extLst>
          </p:cNvPr>
          <p:cNvSpPr/>
          <p:nvPr/>
        </p:nvSpPr>
        <p:spPr>
          <a:xfrm>
            <a:off x="2892057" y="228825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4BAC1F-BFA2-0BAB-0D9E-887D98621614}"/>
              </a:ext>
            </a:extLst>
          </p:cNvPr>
          <p:cNvSpPr/>
          <p:nvPr/>
        </p:nvSpPr>
        <p:spPr>
          <a:xfrm>
            <a:off x="3479985" y="228825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E4E2DA2-88EC-80A6-1BC2-473009505E69}"/>
                  </a:ext>
                </a:extLst>
              </p:cNvPr>
              <p:cNvSpPr/>
              <p:nvPr/>
            </p:nvSpPr>
            <p:spPr>
              <a:xfrm>
                <a:off x="4067913" y="2288256"/>
                <a:ext cx="504056" cy="50405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E4E2DA2-88EC-80A6-1BC2-473009505E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13" y="2288256"/>
                <a:ext cx="504056" cy="504056"/>
              </a:xfrm>
              <a:prstGeom prst="rect">
                <a:avLst/>
              </a:prstGeom>
              <a:blipFill>
                <a:blip r:embed="rId7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D0FEF115-CDFD-BF50-862F-75490CA99CD9}"/>
              </a:ext>
            </a:extLst>
          </p:cNvPr>
          <p:cNvSpPr/>
          <p:nvPr/>
        </p:nvSpPr>
        <p:spPr>
          <a:xfrm>
            <a:off x="2892057" y="287444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25FF24-4E3B-AAD9-CB27-388AACC5D408}"/>
              </a:ext>
            </a:extLst>
          </p:cNvPr>
          <p:cNvSpPr/>
          <p:nvPr/>
        </p:nvSpPr>
        <p:spPr>
          <a:xfrm>
            <a:off x="3479985" y="287444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3BF2A22-D3FF-F32C-2FF2-E4F675DC6A2A}"/>
                  </a:ext>
                </a:extLst>
              </p:cNvPr>
              <p:cNvSpPr/>
              <p:nvPr/>
            </p:nvSpPr>
            <p:spPr>
              <a:xfrm>
                <a:off x="4067913" y="2874440"/>
                <a:ext cx="504056" cy="50405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3BF2A22-D3FF-F32C-2FF2-E4F675DC6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13" y="2874440"/>
                <a:ext cx="504056" cy="504056"/>
              </a:xfrm>
              <a:prstGeom prst="rect">
                <a:avLst/>
              </a:prstGeom>
              <a:blipFill>
                <a:blip r:embed="rId8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C6D2B29B-6C0C-5BD2-182D-4E73A713F705}"/>
              </a:ext>
            </a:extLst>
          </p:cNvPr>
          <p:cNvSpPr/>
          <p:nvPr/>
        </p:nvSpPr>
        <p:spPr>
          <a:xfrm>
            <a:off x="4655841" y="287444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A1CB0-AC1F-BA77-FE6B-BC118909467A}"/>
              </a:ext>
            </a:extLst>
          </p:cNvPr>
          <p:cNvSpPr/>
          <p:nvPr/>
        </p:nvSpPr>
        <p:spPr>
          <a:xfrm>
            <a:off x="4655841" y="228825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290E80-F775-FA1D-B5ED-13D4BC8E46D9}"/>
              </a:ext>
            </a:extLst>
          </p:cNvPr>
          <p:cNvSpPr/>
          <p:nvPr/>
        </p:nvSpPr>
        <p:spPr>
          <a:xfrm>
            <a:off x="4655841" y="170434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7AF4D5-1AF2-8C27-6576-D2AE2AC35894}"/>
              </a:ext>
            </a:extLst>
          </p:cNvPr>
          <p:cNvSpPr/>
          <p:nvPr/>
        </p:nvSpPr>
        <p:spPr>
          <a:xfrm>
            <a:off x="2894377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67AAE9-185E-5D25-24FE-B7811ACD6B0C}"/>
              </a:ext>
            </a:extLst>
          </p:cNvPr>
          <p:cNvSpPr/>
          <p:nvPr/>
        </p:nvSpPr>
        <p:spPr>
          <a:xfrm>
            <a:off x="3482305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91DD32-58DE-5D8B-4E0F-F4352C106200}"/>
              </a:ext>
            </a:extLst>
          </p:cNvPr>
          <p:cNvSpPr/>
          <p:nvPr/>
        </p:nvSpPr>
        <p:spPr>
          <a:xfrm>
            <a:off x="4070233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0897D8-ED6F-5513-2348-EBF66C007093}"/>
              </a:ext>
            </a:extLst>
          </p:cNvPr>
          <p:cNvSpPr/>
          <p:nvPr/>
        </p:nvSpPr>
        <p:spPr>
          <a:xfrm>
            <a:off x="2894377" y="463608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1C2CA7-B96B-830E-930E-1785B4DA9F80}"/>
              </a:ext>
            </a:extLst>
          </p:cNvPr>
          <p:cNvSpPr/>
          <p:nvPr/>
        </p:nvSpPr>
        <p:spPr>
          <a:xfrm>
            <a:off x="3482305" y="463608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82D7F66-6A50-0A17-664A-B71CC63793F5}"/>
                  </a:ext>
                </a:extLst>
              </p:cNvPr>
              <p:cNvSpPr/>
              <p:nvPr/>
            </p:nvSpPr>
            <p:spPr>
              <a:xfrm>
                <a:off x="4070233" y="4636080"/>
                <a:ext cx="504056" cy="504056"/>
              </a:xfrm>
              <a:prstGeom prst="rect">
                <a:avLst/>
              </a:prstGeom>
              <a:solidFill>
                <a:srgbClr val="FF006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82D7F66-6A50-0A17-664A-B71CC6379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233" y="4636080"/>
                <a:ext cx="504056" cy="5040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9BC26A34-1290-BD8A-2731-2FC75A6FA69D}"/>
              </a:ext>
            </a:extLst>
          </p:cNvPr>
          <p:cNvSpPr/>
          <p:nvPr/>
        </p:nvSpPr>
        <p:spPr>
          <a:xfrm>
            <a:off x="2894377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25CFCC-B6BA-FAF7-A775-B8A6F9AD582D}"/>
              </a:ext>
            </a:extLst>
          </p:cNvPr>
          <p:cNvSpPr/>
          <p:nvPr/>
        </p:nvSpPr>
        <p:spPr>
          <a:xfrm>
            <a:off x="3482305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1ED2BF-1990-A00E-9157-97B01842657E}"/>
              </a:ext>
            </a:extLst>
          </p:cNvPr>
          <p:cNvSpPr/>
          <p:nvPr/>
        </p:nvSpPr>
        <p:spPr>
          <a:xfrm>
            <a:off x="4070233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E0B1DA-6270-29B6-5D88-7BC3F8C5B76C}"/>
              </a:ext>
            </a:extLst>
          </p:cNvPr>
          <p:cNvSpPr/>
          <p:nvPr/>
        </p:nvSpPr>
        <p:spPr>
          <a:xfrm>
            <a:off x="2894377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079D6C-8317-9A40-9F69-2FB13A234368}"/>
              </a:ext>
            </a:extLst>
          </p:cNvPr>
          <p:cNvSpPr/>
          <p:nvPr/>
        </p:nvSpPr>
        <p:spPr>
          <a:xfrm>
            <a:off x="3482305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7501BF-DE1D-C3C4-4B9B-3694D8411A5E}"/>
              </a:ext>
            </a:extLst>
          </p:cNvPr>
          <p:cNvSpPr/>
          <p:nvPr/>
        </p:nvSpPr>
        <p:spPr>
          <a:xfrm>
            <a:off x="4070233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93E5E7-33CE-75D8-3AE1-6DFE39774115}"/>
              </a:ext>
            </a:extLst>
          </p:cNvPr>
          <p:cNvSpPr/>
          <p:nvPr/>
        </p:nvSpPr>
        <p:spPr>
          <a:xfrm>
            <a:off x="4655841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388ACF-AFDD-37BD-8DE4-386A36B168EF}"/>
              </a:ext>
            </a:extLst>
          </p:cNvPr>
          <p:cNvSpPr/>
          <p:nvPr/>
        </p:nvSpPr>
        <p:spPr>
          <a:xfrm>
            <a:off x="4655841" y="463608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24A9E9-89E4-2F59-567B-9996F0EBCFD8}"/>
              </a:ext>
            </a:extLst>
          </p:cNvPr>
          <p:cNvSpPr/>
          <p:nvPr/>
        </p:nvSpPr>
        <p:spPr>
          <a:xfrm>
            <a:off x="4655841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9CD91F-7961-17FA-F918-486A7BFE49D5}"/>
              </a:ext>
            </a:extLst>
          </p:cNvPr>
          <p:cNvSpPr/>
          <p:nvPr/>
        </p:nvSpPr>
        <p:spPr>
          <a:xfrm>
            <a:off x="4655841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4B1ED598-1A9F-5845-F947-4E71700F0362}"/>
              </a:ext>
            </a:extLst>
          </p:cNvPr>
          <p:cNvSpPr/>
          <p:nvPr/>
        </p:nvSpPr>
        <p:spPr>
          <a:xfrm>
            <a:off x="4128057" y="3614017"/>
            <a:ext cx="382317" cy="9119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E50CE7A-E0BF-A3E2-197B-39F001A123AE}"/>
              </a:ext>
            </a:extLst>
          </p:cNvPr>
          <p:cNvSpPr/>
          <p:nvPr/>
        </p:nvSpPr>
        <p:spPr>
          <a:xfrm>
            <a:off x="2604121" y="4718208"/>
            <a:ext cx="1379920" cy="3161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446C5B5-959C-4E3E-FEB0-2ED6998A6D3B}"/>
                  </a:ext>
                </a:extLst>
              </p:cNvPr>
              <p:cNvSpPr txBox="1"/>
              <p:nvPr/>
            </p:nvSpPr>
            <p:spPr>
              <a:xfrm>
                <a:off x="6250664" y="3531889"/>
                <a:ext cx="5137511" cy="754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446C5B5-959C-4E3E-FEB0-2ED6998A6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664" y="3531889"/>
                <a:ext cx="5137511" cy="754887"/>
              </a:xfrm>
              <a:prstGeom prst="rect">
                <a:avLst/>
              </a:prstGeom>
              <a:blipFill>
                <a:blip r:embed="rId10"/>
                <a:stretch>
                  <a:fillRect b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Double Bracket 45">
            <a:extLst>
              <a:ext uri="{FF2B5EF4-FFF2-40B4-BE49-F238E27FC236}">
                <a16:creationId xmlns:a16="http://schemas.microsoft.com/office/drawing/2014/main" id="{5DCB5010-4E95-006B-B537-B95FADF14728}"/>
              </a:ext>
            </a:extLst>
          </p:cNvPr>
          <p:cNvSpPr/>
          <p:nvPr/>
        </p:nvSpPr>
        <p:spPr>
          <a:xfrm>
            <a:off x="2711624" y="1556792"/>
            <a:ext cx="2664296" cy="1975097"/>
          </a:xfrm>
          <a:prstGeom prst="bracketPair">
            <a:avLst>
              <a:gd name="adj" fmla="val 123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06593EDD-FA5D-5C81-F268-F827A1963918}"/>
              </a:ext>
            </a:extLst>
          </p:cNvPr>
          <p:cNvSpPr/>
          <p:nvPr/>
        </p:nvSpPr>
        <p:spPr>
          <a:xfrm>
            <a:off x="407368" y="3888736"/>
            <a:ext cx="1944217" cy="2564600"/>
          </a:xfrm>
          <a:prstGeom prst="bracketPair">
            <a:avLst>
              <a:gd name="adj" fmla="val 983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uble Bracket 47">
            <a:extLst>
              <a:ext uri="{FF2B5EF4-FFF2-40B4-BE49-F238E27FC236}">
                <a16:creationId xmlns:a16="http://schemas.microsoft.com/office/drawing/2014/main" id="{AAD8A436-2343-C636-7930-097FCE94E7AE}"/>
              </a:ext>
            </a:extLst>
          </p:cNvPr>
          <p:cNvSpPr/>
          <p:nvPr/>
        </p:nvSpPr>
        <p:spPr>
          <a:xfrm>
            <a:off x="2711624" y="3888736"/>
            <a:ext cx="2664296" cy="2564600"/>
          </a:xfrm>
          <a:prstGeom prst="bracketPair">
            <a:avLst>
              <a:gd name="adj" fmla="val 46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0C8B84-308B-9CB0-694E-2C40CAEFAEB0}"/>
              </a:ext>
            </a:extLst>
          </p:cNvPr>
          <p:cNvSpPr txBox="1"/>
          <p:nvPr/>
        </p:nvSpPr>
        <p:spPr>
          <a:xfrm>
            <a:off x="7342464" y="214272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C=AB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BDF8F5-F79E-09F7-7438-77A9942C5E3C}"/>
              </a:ext>
            </a:extLst>
          </p:cNvPr>
          <p:cNvSpPr txBox="1"/>
          <p:nvPr/>
        </p:nvSpPr>
        <p:spPr>
          <a:xfrm>
            <a:off x="2305731" y="2288256"/>
            <a:ext cx="40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DB1D7D-D87F-0B03-443D-1D1EA494C69A}"/>
              </a:ext>
            </a:extLst>
          </p:cNvPr>
          <p:cNvSpPr txBox="1"/>
          <p:nvPr/>
        </p:nvSpPr>
        <p:spPr>
          <a:xfrm>
            <a:off x="1209054" y="3402764"/>
            <a:ext cx="40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780717-8C74-8BEA-B9C8-DD026F04C9C5}"/>
              </a:ext>
            </a:extLst>
          </p:cNvPr>
          <p:cNvSpPr txBox="1"/>
          <p:nvPr/>
        </p:nvSpPr>
        <p:spPr>
          <a:xfrm>
            <a:off x="3903750" y="6401962"/>
            <a:ext cx="40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7387C77-E6FF-1D63-E221-5613DD29796C}"/>
              </a:ext>
            </a:extLst>
          </p:cNvPr>
          <p:cNvCxnSpPr>
            <a:cxnSpLocks/>
          </p:cNvCxnSpPr>
          <p:nvPr/>
        </p:nvCxnSpPr>
        <p:spPr>
          <a:xfrm flipH="1" flipV="1">
            <a:off x="5499100" y="5034362"/>
            <a:ext cx="2095500" cy="187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4C33468-9768-95FF-A1B0-A285484BF990}"/>
              </a:ext>
            </a:extLst>
          </p:cNvPr>
          <p:cNvSpPr txBox="1"/>
          <p:nvPr/>
        </p:nvSpPr>
        <p:spPr>
          <a:xfrm>
            <a:off x="7810500" y="4914900"/>
            <a:ext cx="397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Итерационное пространство задачи перемножения матриц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94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1E59-2B10-DADB-3C97-29E515A6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Ядро перемножения матриц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ACFA7-A316-4DB4-76D4-E0469C76DFD6}"/>
              </a:ext>
            </a:extLst>
          </p:cNvPr>
          <p:cNvSpPr txBox="1"/>
          <p:nvPr/>
        </p:nvSpPr>
        <p:spPr>
          <a:xfrm>
            <a:off x="838200" y="1779687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__kernel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mult_matrices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rows1,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columns1,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columns2,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__global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m1,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__global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m2,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__global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result)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get_global_id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get_global_id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m1Index = row * columns1;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m2Index = col;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columns1;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sum +=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[m1Index++] *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[m2Index];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m2Index += columns2;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[row * columns2 + col] = sum;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9881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3584-12BE-2DEA-CC55-AB9F7E28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Перемножение матриц (1024*1024) и получение результата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06608-6A29-2CD0-452F-C7F87FE67837}"/>
              </a:ext>
            </a:extLst>
          </p:cNvPr>
          <p:cNvSpPr txBox="1"/>
          <p:nvPr/>
        </p:nvSpPr>
        <p:spPr>
          <a:xfrm>
            <a:off x="749300" y="1687354"/>
            <a:ext cx="106045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cl::Buffer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buf1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(context, CL_MEM_READ_ONLY | CL_MEM_COPY_HOST_PTR,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cl::Buffer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buf2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(context, CL_MEM_READ_ONLY | CL_MEM_COPY_HOST_PTR,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cl::Buffer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buf3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(context, CL_MEM_WRITE_ONLY,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600" dirty="0" err="1">
                <a:solidFill>
                  <a:srgbClr val="1F377F"/>
                </a:solidFill>
                <a:latin typeface="Consolas" panose="020B0609020204030204" pitchFamily="49" charset="0"/>
              </a:rPr>
              <a:t>result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setArg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rows1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setArg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columns1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setArg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columns2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setArg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buf1);</a:t>
            </a:r>
          </a:p>
          <a:p>
            <a:pPr>
              <a:buNone/>
            </a:pP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setArg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buf2);</a:t>
            </a:r>
          </a:p>
          <a:p>
            <a:pPr>
              <a:buNone/>
            </a:pP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setArg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buf3);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Итерационное пространство задачи равно размеру итоговой матрицы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NDRange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globalSize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(rows1, columns2);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enqueueNDRangeKernel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(kernel,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/*offset*/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globalSize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cl::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dirty="0" err="1">
                <a:solidFill>
                  <a:srgbClr val="1F377F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finish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enqueueReadBuffer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(buf3,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blocking= */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CL_TRUE,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offset= */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982BE-0B48-8186-8C19-979C0B8A0F6F}"/>
              </a:ext>
            </a:extLst>
          </p:cNvPr>
          <p:cNvSpPr txBox="1"/>
          <p:nvPr/>
        </p:nvSpPr>
        <p:spPr>
          <a:xfrm>
            <a:off x="4927600" y="3536950"/>
            <a:ext cx="6959600" cy="92333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Selected device: NVIDIA GeForce RTX 4060 Laptop GPU</a:t>
            </a:r>
          </a:p>
          <a:p>
            <a:r>
              <a:rPr lang="en-US" dirty="0">
                <a:latin typeface="Consolas" panose="020B0609020204030204" pitchFamily="49" charset="0"/>
              </a:rPr>
              <a:t>GPU Multiplication time: 0.025592 seconds</a:t>
            </a:r>
          </a:p>
          <a:p>
            <a:r>
              <a:rPr lang="en-US" dirty="0">
                <a:latin typeface="Consolas" panose="020B0609020204030204" pitchFamily="49" charset="0"/>
              </a:rPr>
              <a:t>CPU Multiplication time: 2.48989 seconds</a:t>
            </a:r>
          </a:p>
        </p:txBody>
      </p:sp>
    </p:spTree>
    <p:extLst>
      <p:ext uri="{BB962C8B-B14F-4D97-AF65-F5344CB8AC3E}">
        <p14:creationId xmlns:p14="http://schemas.microsoft.com/office/powerpoint/2010/main" val="414749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01CB-A663-423F-155B-A4241CB7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Ускоряем умножение матриц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C107CE-3020-1D57-05EA-F1334B659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При классическом умножении матриц</a:t>
                </a:r>
                <a:r>
                  <a:rPr lang="en-US" dirty="0"/>
                  <a:t> </a:t>
                </a:r>
                <a:r>
                  <a:rPr lang="en-US" dirty="0" err="1"/>
                  <a:t>MxN</a:t>
                </a:r>
                <a:r>
                  <a:rPr lang="en-US" dirty="0"/>
                  <a:t> * </a:t>
                </a:r>
                <a:r>
                  <a:rPr lang="en-US" dirty="0" err="1"/>
                  <a:t>NxK</a:t>
                </a:r>
                <a:r>
                  <a:rPr lang="en-US" dirty="0"/>
                  <a:t> </a:t>
                </a:r>
                <a:r>
                  <a:rPr lang="ru-RU" dirty="0"/>
                  <a:t>для вычисления одного элемента выходной матрицы выполняется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обращений к глобальной памяти</a:t>
                </a:r>
              </a:p>
              <a:p>
                <a:r>
                  <a:rPr lang="ru-RU" dirty="0"/>
                  <a:t>Обращение к глобальной памяти относительно медленное, следует минимизировать их количество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C107CE-3020-1D57-05EA-F1334B659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755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B613-ECE8-1864-1498-DD30E70C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Классическое умножение матриц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96D651-0C27-82AA-D2B1-6BD4CEE40064}"/>
              </a:ext>
            </a:extLst>
          </p:cNvPr>
          <p:cNvSpPr/>
          <p:nvPr/>
        </p:nvSpPr>
        <p:spPr>
          <a:xfrm>
            <a:off x="355487" y="3692142"/>
            <a:ext cx="351631" cy="3516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A3F096A-2EE6-AD53-B704-A839E15A76D8}"/>
              </a:ext>
            </a:extLst>
          </p:cNvPr>
          <p:cNvSpPr/>
          <p:nvPr/>
        </p:nvSpPr>
        <p:spPr>
          <a:xfrm>
            <a:off x="774587" y="3692142"/>
            <a:ext cx="351631" cy="3516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926383A-9606-6B79-181B-AC33642FAE99}"/>
              </a:ext>
            </a:extLst>
          </p:cNvPr>
          <p:cNvSpPr/>
          <p:nvPr/>
        </p:nvSpPr>
        <p:spPr>
          <a:xfrm>
            <a:off x="1193687" y="3692141"/>
            <a:ext cx="351631" cy="351631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43E3FA-D098-C37C-5C4A-7178848C91EC}"/>
              </a:ext>
            </a:extLst>
          </p:cNvPr>
          <p:cNvSpPr/>
          <p:nvPr/>
        </p:nvSpPr>
        <p:spPr>
          <a:xfrm>
            <a:off x="1612787" y="3692140"/>
            <a:ext cx="351631" cy="3516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C6E9EA-7899-0450-E94F-E84A90DC2FDB}"/>
              </a:ext>
            </a:extLst>
          </p:cNvPr>
          <p:cNvSpPr/>
          <p:nvPr/>
        </p:nvSpPr>
        <p:spPr>
          <a:xfrm>
            <a:off x="355487" y="4103622"/>
            <a:ext cx="351631" cy="3516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1261AF3-C61F-89FF-D139-4334E99ED812}"/>
              </a:ext>
            </a:extLst>
          </p:cNvPr>
          <p:cNvSpPr/>
          <p:nvPr/>
        </p:nvSpPr>
        <p:spPr>
          <a:xfrm>
            <a:off x="774587" y="4103622"/>
            <a:ext cx="351631" cy="3516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DE0AD8-79C3-C66D-064E-1EB7C2BEBB13}"/>
              </a:ext>
            </a:extLst>
          </p:cNvPr>
          <p:cNvSpPr/>
          <p:nvPr/>
        </p:nvSpPr>
        <p:spPr>
          <a:xfrm>
            <a:off x="1193687" y="4103621"/>
            <a:ext cx="351631" cy="3516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D374776-901F-70E7-E75C-628A0D450E0C}"/>
              </a:ext>
            </a:extLst>
          </p:cNvPr>
          <p:cNvSpPr/>
          <p:nvPr/>
        </p:nvSpPr>
        <p:spPr>
          <a:xfrm>
            <a:off x="1612787" y="4103620"/>
            <a:ext cx="351631" cy="351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2AC2DA-77CC-3412-4517-50E59B08749F}"/>
              </a:ext>
            </a:extLst>
          </p:cNvPr>
          <p:cNvSpPr/>
          <p:nvPr/>
        </p:nvSpPr>
        <p:spPr>
          <a:xfrm>
            <a:off x="355487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57A9534-3BC1-D2E1-256B-80D9D58E933E}"/>
              </a:ext>
            </a:extLst>
          </p:cNvPr>
          <p:cNvSpPr/>
          <p:nvPr/>
        </p:nvSpPr>
        <p:spPr>
          <a:xfrm>
            <a:off x="774587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AE7C658-6DD9-28CC-A812-8DA99727A6FC}"/>
              </a:ext>
            </a:extLst>
          </p:cNvPr>
          <p:cNvSpPr/>
          <p:nvPr/>
        </p:nvSpPr>
        <p:spPr>
          <a:xfrm>
            <a:off x="1193687" y="451510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C47367-CC01-6D93-3837-6A7A8B977D33}"/>
              </a:ext>
            </a:extLst>
          </p:cNvPr>
          <p:cNvSpPr/>
          <p:nvPr/>
        </p:nvSpPr>
        <p:spPr>
          <a:xfrm>
            <a:off x="1612787" y="451510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D25D024-2E0A-3B36-A6CE-004686ECF369}"/>
              </a:ext>
            </a:extLst>
          </p:cNvPr>
          <p:cNvSpPr/>
          <p:nvPr/>
        </p:nvSpPr>
        <p:spPr>
          <a:xfrm>
            <a:off x="355487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EFC45AD-7316-8FDB-B2E2-3794B68E5F0F}"/>
              </a:ext>
            </a:extLst>
          </p:cNvPr>
          <p:cNvSpPr/>
          <p:nvPr/>
        </p:nvSpPr>
        <p:spPr>
          <a:xfrm>
            <a:off x="774587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5BEBBA9-0607-5F82-3BD2-25D3FDCE8FE9}"/>
              </a:ext>
            </a:extLst>
          </p:cNvPr>
          <p:cNvSpPr/>
          <p:nvPr/>
        </p:nvSpPr>
        <p:spPr>
          <a:xfrm>
            <a:off x="1193687" y="492658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20D932A-F11E-2426-B4D6-484674C06032}"/>
              </a:ext>
            </a:extLst>
          </p:cNvPr>
          <p:cNvSpPr/>
          <p:nvPr/>
        </p:nvSpPr>
        <p:spPr>
          <a:xfrm>
            <a:off x="1612787" y="49265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5A6E5D3-2903-4C01-60FF-DFE4BB0F1B67}"/>
              </a:ext>
            </a:extLst>
          </p:cNvPr>
          <p:cNvSpPr/>
          <p:nvPr/>
        </p:nvSpPr>
        <p:spPr>
          <a:xfrm>
            <a:off x="355487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EC1B4D8-02B1-C395-EB24-91665E8D70FD}"/>
              </a:ext>
            </a:extLst>
          </p:cNvPr>
          <p:cNvSpPr/>
          <p:nvPr/>
        </p:nvSpPr>
        <p:spPr>
          <a:xfrm>
            <a:off x="774587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72863C-9787-DCCA-4219-293E5ACC1188}"/>
              </a:ext>
            </a:extLst>
          </p:cNvPr>
          <p:cNvSpPr/>
          <p:nvPr/>
        </p:nvSpPr>
        <p:spPr>
          <a:xfrm>
            <a:off x="1193687" y="533806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F57662E-5461-3AF0-FF85-4B7198F54CB0}"/>
              </a:ext>
            </a:extLst>
          </p:cNvPr>
          <p:cNvSpPr/>
          <p:nvPr/>
        </p:nvSpPr>
        <p:spPr>
          <a:xfrm>
            <a:off x="1612787" y="533806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AD48B78-A05A-8CD1-CB1D-CCEFB8C45E31}"/>
              </a:ext>
            </a:extLst>
          </p:cNvPr>
          <p:cNvSpPr/>
          <p:nvPr/>
        </p:nvSpPr>
        <p:spPr>
          <a:xfrm>
            <a:off x="355487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A326BF7-0FDE-EA4E-46F6-8494E190CC2E}"/>
              </a:ext>
            </a:extLst>
          </p:cNvPr>
          <p:cNvSpPr/>
          <p:nvPr/>
        </p:nvSpPr>
        <p:spPr>
          <a:xfrm>
            <a:off x="774587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D9CCEE2-22C6-62F4-805D-BAD0813F5E47}"/>
              </a:ext>
            </a:extLst>
          </p:cNvPr>
          <p:cNvSpPr/>
          <p:nvPr/>
        </p:nvSpPr>
        <p:spPr>
          <a:xfrm>
            <a:off x="1193687" y="574954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C795770-943C-BEE6-FF41-E2FA01B6C25D}"/>
              </a:ext>
            </a:extLst>
          </p:cNvPr>
          <p:cNvSpPr/>
          <p:nvPr/>
        </p:nvSpPr>
        <p:spPr>
          <a:xfrm>
            <a:off x="1612787" y="574954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43A3DFC-E6CA-E7B1-FE49-B376421C642C}"/>
              </a:ext>
            </a:extLst>
          </p:cNvPr>
          <p:cNvSpPr/>
          <p:nvPr/>
        </p:nvSpPr>
        <p:spPr>
          <a:xfrm>
            <a:off x="2316049" y="2988882"/>
            <a:ext cx="351631" cy="3516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5BA8F08-40F9-E989-A28D-37BAAECA4519}"/>
              </a:ext>
            </a:extLst>
          </p:cNvPr>
          <p:cNvSpPr/>
          <p:nvPr/>
        </p:nvSpPr>
        <p:spPr>
          <a:xfrm>
            <a:off x="2735149" y="2988882"/>
            <a:ext cx="351631" cy="35163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2CD55D9-2F43-A514-1D62-90AA412DC072}"/>
              </a:ext>
            </a:extLst>
          </p:cNvPr>
          <p:cNvSpPr/>
          <p:nvPr/>
        </p:nvSpPr>
        <p:spPr>
          <a:xfrm>
            <a:off x="3154249" y="298888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6E43001-7B47-B29A-5BFB-0CCFCE02FD09}"/>
              </a:ext>
            </a:extLst>
          </p:cNvPr>
          <p:cNvSpPr/>
          <p:nvPr/>
        </p:nvSpPr>
        <p:spPr>
          <a:xfrm>
            <a:off x="3573349" y="29888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5B70E27-0AE0-1557-5B92-4E8B86FD72D8}"/>
              </a:ext>
            </a:extLst>
          </p:cNvPr>
          <p:cNvSpPr/>
          <p:nvPr/>
        </p:nvSpPr>
        <p:spPr>
          <a:xfrm>
            <a:off x="2316049" y="2570968"/>
            <a:ext cx="351631" cy="3516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6C8C2F4-23F2-BF57-54F4-616B8AABE1EF}"/>
              </a:ext>
            </a:extLst>
          </p:cNvPr>
          <p:cNvSpPr/>
          <p:nvPr/>
        </p:nvSpPr>
        <p:spPr>
          <a:xfrm>
            <a:off x="2735149" y="2570968"/>
            <a:ext cx="351631" cy="3516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7975378-66F5-2C2C-B5E6-F4D0DEEB4CE4}"/>
              </a:ext>
            </a:extLst>
          </p:cNvPr>
          <p:cNvSpPr/>
          <p:nvPr/>
        </p:nvSpPr>
        <p:spPr>
          <a:xfrm>
            <a:off x="3154249" y="2570967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80F59F9-D869-04E0-3A3A-61084CA620D1}"/>
              </a:ext>
            </a:extLst>
          </p:cNvPr>
          <p:cNvSpPr/>
          <p:nvPr/>
        </p:nvSpPr>
        <p:spPr>
          <a:xfrm>
            <a:off x="3573349" y="257096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69A80FB-9CBF-0DB2-A136-E2A0ED3C2194}"/>
              </a:ext>
            </a:extLst>
          </p:cNvPr>
          <p:cNvSpPr/>
          <p:nvPr/>
        </p:nvSpPr>
        <p:spPr>
          <a:xfrm>
            <a:off x="2316049" y="2153054"/>
            <a:ext cx="351631" cy="351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6B15F0E-46A9-50CD-F9C8-A3B39087AD52}"/>
              </a:ext>
            </a:extLst>
          </p:cNvPr>
          <p:cNvSpPr/>
          <p:nvPr/>
        </p:nvSpPr>
        <p:spPr>
          <a:xfrm>
            <a:off x="2735149" y="2153054"/>
            <a:ext cx="351631" cy="3516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067339C-4332-ACAD-768B-F4D1DEA86CCA}"/>
              </a:ext>
            </a:extLst>
          </p:cNvPr>
          <p:cNvSpPr/>
          <p:nvPr/>
        </p:nvSpPr>
        <p:spPr>
          <a:xfrm>
            <a:off x="3154249" y="215305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9E3B966-D5B3-C0F1-AC47-64ED61CD2879}"/>
              </a:ext>
            </a:extLst>
          </p:cNvPr>
          <p:cNvSpPr/>
          <p:nvPr/>
        </p:nvSpPr>
        <p:spPr>
          <a:xfrm>
            <a:off x="3573349" y="215305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B3BAC0B-8DB3-B055-CC15-91BD4C6C885A}"/>
              </a:ext>
            </a:extLst>
          </p:cNvPr>
          <p:cNvSpPr/>
          <p:nvPr/>
        </p:nvSpPr>
        <p:spPr>
          <a:xfrm>
            <a:off x="2316049" y="1735140"/>
            <a:ext cx="351631" cy="3516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BD1C1F4-D1B2-5744-D013-5E5B33C54179}"/>
              </a:ext>
            </a:extLst>
          </p:cNvPr>
          <p:cNvSpPr/>
          <p:nvPr/>
        </p:nvSpPr>
        <p:spPr>
          <a:xfrm>
            <a:off x="2735149" y="1735140"/>
            <a:ext cx="351631" cy="3516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EB61D6B-270E-84F2-A698-640C7ECBFFB9}"/>
              </a:ext>
            </a:extLst>
          </p:cNvPr>
          <p:cNvSpPr/>
          <p:nvPr/>
        </p:nvSpPr>
        <p:spPr>
          <a:xfrm>
            <a:off x="3154249" y="1735139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3168638-C71A-3655-DB20-AD3B505E7DBD}"/>
              </a:ext>
            </a:extLst>
          </p:cNvPr>
          <p:cNvSpPr/>
          <p:nvPr/>
        </p:nvSpPr>
        <p:spPr>
          <a:xfrm>
            <a:off x="3573349" y="173513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00C7778-32F5-E9B3-F10D-2B65D4B0235A}"/>
              </a:ext>
            </a:extLst>
          </p:cNvPr>
          <p:cNvSpPr/>
          <p:nvPr/>
        </p:nvSpPr>
        <p:spPr>
          <a:xfrm>
            <a:off x="3992449" y="29888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40FB966-B70B-1338-C36C-0F441BF068D1}"/>
              </a:ext>
            </a:extLst>
          </p:cNvPr>
          <p:cNvSpPr/>
          <p:nvPr/>
        </p:nvSpPr>
        <p:spPr>
          <a:xfrm>
            <a:off x="4411549" y="29888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A2D4968-DFBD-E9B3-AE0C-93EA8F993960}"/>
              </a:ext>
            </a:extLst>
          </p:cNvPr>
          <p:cNvSpPr/>
          <p:nvPr/>
        </p:nvSpPr>
        <p:spPr>
          <a:xfrm>
            <a:off x="4830649" y="2988879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A6F7A9E-EFC4-FA6B-DDE9-69D01C58CFE1}"/>
              </a:ext>
            </a:extLst>
          </p:cNvPr>
          <p:cNvSpPr/>
          <p:nvPr/>
        </p:nvSpPr>
        <p:spPr>
          <a:xfrm>
            <a:off x="5249749" y="298887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FD482C9-0556-EBC9-F8EE-191797E0299B}"/>
              </a:ext>
            </a:extLst>
          </p:cNvPr>
          <p:cNvSpPr/>
          <p:nvPr/>
        </p:nvSpPr>
        <p:spPr>
          <a:xfrm>
            <a:off x="3992449" y="257096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23D2BA9-0A3C-24A8-052A-DC71E7CE5C4C}"/>
              </a:ext>
            </a:extLst>
          </p:cNvPr>
          <p:cNvSpPr/>
          <p:nvPr/>
        </p:nvSpPr>
        <p:spPr>
          <a:xfrm>
            <a:off x="4411549" y="257096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E447935-0046-7F58-4625-BCEDCAEF1C1D}"/>
              </a:ext>
            </a:extLst>
          </p:cNvPr>
          <p:cNvSpPr/>
          <p:nvPr/>
        </p:nvSpPr>
        <p:spPr>
          <a:xfrm>
            <a:off x="4830649" y="2570965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E3EDF78-2B33-0A3C-9465-065225863EAB}"/>
              </a:ext>
            </a:extLst>
          </p:cNvPr>
          <p:cNvSpPr/>
          <p:nvPr/>
        </p:nvSpPr>
        <p:spPr>
          <a:xfrm>
            <a:off x="5249749" y="257096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D186B73-277A-A863-EBEE-1724F668FB2E}"/>
              </a:ext>
            </a:extLst>
          </p:cNvPr>
          <p:cNvSpPr/>
          <p:nvPr/>
        </p:nvSpPr>
        <p:spPr>
          <a:xfrm>
            <a:off x="3992449" y="215305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BE6D95A-FC06-A79E-C15D-E94C6AF76722}"/>
              </a:ext>
            </a:extLst>
          </p:cNvPr>
          <p:cNvSpPr/>
          <p:nvPr/>
        </p:nvSpPr>
        <p:spPr>
          <a:xfrm>
            <a:off x="4411549" y="215305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47A22D8-28FE-0D4E-3A1E-81503AFF7EAD}"/>
              </a:ext>
            </a:extLst>
          </p:cNvPr>
          <p:cNvSpPr/>
          <p:nvPr/>
        </p:nvSpPr>
        <p:spPr>
          <a:xfrm>
            <a:off x="4830649" y="215305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5833D92-99EC-3562-73EA-202C96025973}"/>
              </a:ext>
            </a:extLst>
          </p:cNvPr>
          <p:cNvSpPr/>
          <p:nvPr/>
        </p:nvSpPr>
        <p:spPr>
          <a:xfrm>
            <a:off x="5249749" y="215305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4BB7891-A6F2-2FD2-D383-50034676529C}"/>
              </a:ext>
            </a:extLst>
          </p:cNvPr>
          <p:cNvSpPr/>
          <p:nvPr/>
        </p:nvSpPr>
        <p:spPr>
          <a:xfrm>
            <a:off x="3992449" y="173513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4753946-6D46-A3B3-5DCF-324B38149260}"/>
              </a:ext>
            </a:extLst>
          </p:cNvPr>
          <p:cNvSpPr/>
          <p:nvPr/>
        </p:nvSpPr>
        <p:spPr>
          <a:xfrm>
            <a:off x="4411549" y="173513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9A3E786-884E-FBEE-F2BC-B1448449511A}"/>
              </a:ext>
            </a:extLst>
          </p:cNvPr>
          <p:cNvSpPr/>
          <p:nvPr/>
        </p:nvSpPr>
        <p:spPr>
          <a:xfrm>
            <a:off x="4830649" y="1735137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DC0F487-EFFA-88ED-CD0D-6ED5BB2500D5}"/>
              </a:ext>
            </a:extLst>
          </p:cNvPr>
          <p:cNvSpPr/>
          <p:nvPr/>
        </p:nvSpPr>
        <p:spPr>
          <a:xfrm>
            <a:off x="5249749" y="173513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541ED2E-02A6-95F3-EFE8-825B1508061E}"/>
              </a:ext>
            </a:extLst>
          </p:cNvPr>
          <p:cNvSpPr/>
          <p:nvPr/>
        </p:nvSpPr>
        <p:spPr>
          <a:xfrm>
            <a:off x="2316049" y="3692144"/>
            <a:ext cx="351631" cy="3516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DEF4E5B-4F06-5DF4-DBCA-15DFE1CE3B78}"/>
              </a:ext>
            </a:extLst>
          </p:cNvPr>
          <p:cNvSpPr/>
          <p:nvPr/>
        </p:nvSpPr>
        <p:spPr>
          <a:xfrm>
            <a:off x="2735149" y="3692144"/>
            <a:ext cx="351631" cy="351631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E263B22-3249-38D6-818B-5AC76544BC48}"/>
              </a:ext>
            </a:extLst>
          </p:cNvPr>
          <p:cNvSpPr/>
          <p:nvPr/>
        </p:nvSpPr>
        <p:spPr>
          <a:xfrm>
            <a:off x="3154249" y="369214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B98103-878D-B239-85DE-C403890EE5C5}"/>
              </a:ext>
            </a:extLst>
          </p:cNvPr>
          <p:cNvSpPr/>
          <p:nvPr/>
        </p:nvSpPr>
        <p:spPr>
          <a:xfrm>
            <a:off x="3573349" y="36921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6DA201A-528F-783E-EFAE-6205612AE040}"/>
              </a:ext>
            </a:extLst>
          </p:cNvPr>
          <p:cNvSpPr/>
          <p:nvPr/>
        </p:nvSpPr>
        <p:spPr>
          <a:xfrm>
            <a:off x="3992449" y="36921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5ECF219-02FD-54BF-5E62-5DBCC13F416B}"/>
              </a:ext>
            </a:extLst>
          </p:cNvPr>
          <p:cNvSpPr/>
          <p:nvPr/>
        </p:nvSpPr>
        <p:spPr>
          <a:xfrm>
            <a:off x="4411549" y="36921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820D11B-3482-B93C-5A28-B6280426ED1F}"/>
              </a:ext>
            </a:extLst>
          </p:cNvPr>
          <p:cNvSpPr/>
          <p:nvPr/>
        </p:nvSpPr>
        <p:spPr>
          <a:xfrm>
            <a:off x="4830649" y="369214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BC2B4A9-E489-363F-C19D-EF79D8320136}"/>
              </a:ext>
            </a:extLst>
          </p:cNvPr>
          <p:cNvSpPr/>
          <p:nvPr/>
        </p:nvSpPr>
        <p:spPr>
          <a:xfrm>
            <a:off x="5249749" y="369214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5E3E866-215B-3CE7-599F-621C500F1611}"/>
              </a:ext>
            </a:extLst>
          </p:cNvPr>
          <p:cNvSpPr/>
          <p:nvPr/>
        </p:nvSpPr>
        <p:spPr>
          <a:xfrm>
            <a:off x="2316049" y="4103624"/>
            <a:ext cx="351631" cy="3516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67F05F1-34AB-A22B-427D-D070DE5C0794}"/>
              </a:ext>
            </a:extLst>
          </p:cNvPr>
          <p:cNvSpPr/>
          <p:nvPr/>
        </p:nvSpPr>
        <p:spPr>
          <a:xfrm>
            <a:off x="2735149" y="4103624"/>
            <a:ext cx="351631" cy="3516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50BC8D8-C466-83A9-7625-D5E996FAD195}"/>
              </a:ext>
            </a:extLst>
          </p:cNvPr>
          <p:cNvSpPr/>
          <p:nvPr/>
        </p:nvSpPr>
        <p:spPr>
          <a:xfrm>
            <a:off x="3154249" y="410362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999CD10-EFAA-8A85-9133-66509FF95C95}"/>
              </a:ext>
            </a:extLst>
          </p:cNvPr>
          <p:cNvSpPr/>
          <p:nvPr/>
        </p:nvSpPr>
        <p:spPr>
          <a:xfrm>
            <a:off x="3573349" y="410362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4BA8C2B-1978-3792-E538-7A30D0013996}"/>
              </a:ext>
            </a:extLst>
          </p:cNvPr>
          <p:cNvSpPr/>
          <p:nvPr/>
        </p:nvSpPr>
        <p:spPr>
          <a:xfrm>
            <a:off x="3992449" y="410362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BF7D938-A877-7877-8C53-8BC56A3E6A70}"/>
              </a:ext>
            </a:extLst>
          </p:cNvPr>
          <p:cNvSpPr/>
          <p:nvPr/>
        </p:nvSpPr>
        <p:spPr>
          <a:xfrm>
            <a:off x="4411549" y="410362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C2F8FC6-0FF9-F21A-789B-39D1CD5ED4D8}"/>
              </a:ext>
            </a:extLst>
          </p:cNvPr>
          <p:cNvSpPr/>
          <p:nvPr/>
        </p:nvSpPr>
        <p:spPr>
          <a:xfrm>
            <a:off x="4830649" y="410362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C6CBA4F-63E7-8F74-2507-DB6495E425A1}"/>
              </a:ext>
            </a:extLst>
          </p:cNvPr>
          <p:cNvSpPr/>
          <p:nvPr/>
        </p:nvSpPr>
        <p:spPr>
          <a:xfrm>
            <a:off x="5249749" y="410362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65B45A8-0794-A604-8A26-D5AABD2FE4DB}"/>
              </a:ext>
            </a:extLst>
          </p:cNvPr>
          <p:cNvSpPr/>
          <p:nvPr/>
        </p:nvSpPr>
        <p:spPr>
          <a:xfrm>
            <a:off x="2316049" y="451510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8794755-1BD5-527C-442F-A2594C1019FF}"/>
              </a:ext>
            </a:extLst>
          </p:cNvPr>
          <p:cNvSpPr/>
          <p:nvPr/>
        </p:nvSpPr>
        <p:spPr>
          <a:xfrm>
            <a:off x="2735149" y="451510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B2317CE-1B16-A093-6BAA-5C53FF50A871}"/>
              </a:ext>
            </a:extLst>
          </p:cNvPr>
          <p:cNvSpPr/>
          <p:nvPr/>
        </p:nvSpPr>
        <p:spPr>
          <a:xfrm>
            <a:off x="3154249" y="451510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29991E1-DC3F-9B81-29E9-92D6CDCD55D9}"/>
              </a:ext>
            </a:extLst>
          </p:cNvPr>
          <p:cNvSpPr/>
          <p:nvPr/>
        </p:nvSpPr>
        <p:spPr>
          <a:xfrm>
            <a:off x="3573349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8C2D97F-F5A3-4EC6-ADDA-EBED16D5AF7A}"/>
              </a:ext>
            </a:extLst>
          </p:cNvPr>
          <p:cNvSpPr/>
          <p:nvPr/>
        </p:nvSpPr>
        <p:spPr>
          <a:xfrm>
            <a:off x="3992449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1F23DBE-BA64-47EA-59D2-F9A8A8AD3E40}"/>
              </a:ext>
            </a:extLst>
          </p:cNvPr>
          <p:cNvSpPr/>
          <p:nvPr/>
        </p:nvSpPr>
        <p:spPr>
          <a:xfrm>
            <a:off x="4411549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E3A5988-2F9D-3B2F-EBE4-F211FFC11E6C}"/>
              </a:ext>
            </a:extLst>
          </p:cNvPr>
          <p:cNvSpPr/>
          <p:nvPr/>
        </p:nvSpPr>
        <p:spPr>
          <a:xfrm>
            <a:off x="4830649" y="451510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F89701D-FE9E-8C91-65FF-DFE9C4D71158}"/>
              </a:ext>
            </a:extLst>
          </p:cNvPr>
          <p:cNvSpPr/>
          <p:nvPr/>
        </p:nvSpPr>
        <p:spPr>
          <a:xfrm>
            <a:off x="5249749" y="451510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D5E4D13-F9CE-CA50-1145-DE84117D1581}"/>
              </a:ext>
            </a:extLst>
          </p:cNvPr>
          <p:cNvSpPr/>
          <p:nvPr/>
        </p:nvSpPr>
        <p:spPr>
          <a:xfrm>
            <a:off x="2316049" y="492658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8E71D91-511C-797E-EC6A-C79CF52180F2}"/>
              </a:ext>
            </a:extLst>
          </p:cNvPr>
          <p:cNvSpPr/>
          <p:nvPr/>
        </p:nvSpPr>
        <p:spPr>
          <a:xfrm>
            <a:off x="2735149" y="492658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0F6476A-73E7-3042-4881-C34C59157A85}"/>
              </a:ext>
            </a:extLst>
          </p:cNvPr>
          <p:cNvSpPr/>
          <p:nvPr/>
        </p:nvSpPr>
        <p:spPr>
          <a:xfrm>
            <a:off x="3154249" y="492658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0455F08-7EE6-7705-47AB-6775DB90C042}"/>
              </a:ext>
            </a:extLst>
          </p:cNvPr>
          <p:cNvSpPr/>
          <p:nvPr/>
        </p:nvSpPr>
        <p:spPr>
          <a:xfrm>
            <a:off x="3573349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1C83FC6-E36A-C498-AD4D-0F8BD9B63A9C}"/>
              </a:ext>
            </a:extLst>
          </p:cNvPr>
          <p:cNvSpPr/>
          <p:nvPr/>
        </p:nvSpPr>
        <p:spPr>
          <a:xfrm>
            <a:off x="3992449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F143090-D590-0FD8-A9CA-6A7AAEA39E45}"/>
              </a:ext>
            </a:extLst>
          </p:cNvPr>
          <p:cNvSpPr/>
          <p:nvPr/>
        </p:nvSpPr>
        <p:spPr>
          <a:xfrm>
            <a:off x="4411549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BCD8F64-99A5-8991-DA56-AAFA6F013135}"/>
              </a:ext>
            </a:extLst>
          </p:cNvPr>
          <p:cNvSpPr/>
          <p:nvPr/>
        </p:nvSpPr>
        <p:spPr>
          <a:xfrm>
            <a:off x="4830649" y="492658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8684905-A9DE-28F0-1884-C9AB0E225B34}"/>
              </a:ext>
            </a:extLst>
          </p:cNvPr>
          <p:cNvSpPr/>
          <p:nvPr/>
        </p:nvSpPr>
        <p:spPr>
          <a:xfrm>
            <a:off x="5249749" y="49265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139AF74-DDAE-EE31-0F60-F4262F6F104F}"/>
              </a:ext>
            </a:extLst>
          </p:cNvPr>
          <p:cNvSpPr/>
          <p:nvPr/>
        </p:nvSpPr>
        <p:spPr>
          <a:xfrm>
            <a:off x="2316049" y="533806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B552E84-727C-C5B8-C651-8431B11BBA71}"/>
              </a:ext>
            </a:extLst>
          </p:cNvPr>
          <p:cNvSpPr/>
          <p:nvPr/>
        </p:nvSpPr>
        <p:spPr>
          <a:xfrm>
            <a:off x="2735149" y="533806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57E2EE4-B2EC-AB70-F213-21568EB66DFE}"/>
              </a:ext>
            </a:extLst>
          </p:cNvPr>
          <p:cNvSpPr/>
          <p:nvPr/>
        </p:nvSpPr>
        <p:spPr>
          <a:xfrm>
            <a:off x="3154249" y="533806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F566870-2927-0528-51A0-6986A4B516D4}"/>
              </a:ext>
            </a:extLst>
          </p:cNvPr>
          <p:cNvSpPr/>
          <p:nvPr/>
        </p:nvSpPr>
        <p:spPr>
          <a:xfrm>
            <a:off x="3573349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47D03CC-61F5-F020-65D0-C4A30448A8BC}"/>
              </a:ext>
            </a:extLst>
          </p:cNvPr>
          <p:cNvSpPr/>
          <p:nvPr/>
        </p:nvSpPr>
        <p:spPr>
          <a:xfrm>
            <a:off x="3992449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DF5F278-12CE-3658-9545-6E7213A7F742}"/>
              </a:ext>
            </a:extLst>
          </p:cNvPr>
          <p:cNvSpPr/>
          <p:nvPr/>
        </p:nvSpPr>
        <p:spPr>
          <a:xfrm>
            <a:off x="4411549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0E02B2F-657E-5A00-088A-A62882A8023E}"/>
              </a:ext>
            </a:extLst>
          </p:cNvPr>
          <p:cNvSpPr/>
          <p:nvPr/>
        </p:nvSpPr>
        <p:spPr>
          <a:xfrm>
            <a:off x="4830649" y="533806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DBDB401-6EE3-253A-0504-ABAFB2668AFC}"/>
              </a:ext>
            </a:extLst>
          </p:cNvPr>
          <p:cNvSpPr/>
          <p:nvPr/>
        </p:nvSpPr>
        <p:spPr>
          <a:xfrm>
            <a:off x="5249749" y="533806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FF68BD5-E2D6-D2BC-ED2A-0CE0BB6FBD9B}"/>
              </a:ext>
            </a:extLst>
          </p:cNvPr>
          <p:cNvSpPr/>
          <p:nvPr/>
        </p:nvSpPr>
        <p:spPr>
          <a:xfrm>
            <a:off x="2316049" y="574954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90900AD-E0E0-DFD4-D83D-2026271FA580}"/>
              </a:ext>
            </a:extLst>
          </p:cNvPr>
          <p:cNvSpPr/>
          <p:nvPr/>
        </p:nvSpPr>
        <p:spPr>
          <a:xfrm>
            <a:off x="2735149" y="574954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C653A31-9093-46C2-E1BD-E73B1D0E4026}"/>
              </a:ext>
            </a:extLst>
          </p:cNvPr>
          <p:cNvSpPr/>
          <p:nvPr/>
        </p:nvSpPr>
        <p:spPr>
          <a:xfrm>
            <a:off x="3154249" y="574954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54FD57D-9F46-2C7B-00E6-5F78755F5A16}"/>
              </a:ext>
            </a:extLst>
          </p:cNvPr>
          <p:cNvSpPr/>
          <p:nvPr/>
        </p:nvSpPr>
        <p:spPr>
          <a:xfrm>
            <a:off x="3573349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1183DE1-4294-43FD-2D4C-E81C3F448223}"/>
              </a:ext>
            </a:extLst>
          </p:cNvPr>
          <p:cNvSpPr/>
          <p:nvPr/>
        </p:nvSpPr>
        <p:spPr>
          <a:xfrm>
            <a:off x="3992449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4693A20-B755-698E-988C-790F368DA02A}"/>
              </a:ext>
            </a:extLst>
          </p:cNvPr>
          <p:cNvSpPr/>
          <p:nvPr/>
        </p:nvSpPr>
        <p:spPr>
          <a:xfrm>
            <a:off x="4411549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023D857-0C65-B61C-2D3C-E1FC3D0B0674}"/>
              </a:ext>
            </a:extLst>
          </p:cNvPr>
          <p:cNvSpPr/>
          <p:nvPr/>
        </p:nvSpPr>
        <p:spPr>
          <a:xfrm>
            <a:off x="4830649" y="574954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1DE789A-7C9B-D1BE-4A47-6607A75B762D}"/>
              </a:ext>
            </a:extLst>
          </p:cNvPr>
          <p:cNvSpPr/>
          <p:nvPr/>
        </p:nvSpPr>
        <p:spPr>
          <a:xfrm>
            <a:off x="5249749" y="574954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9A5AA8D-2F33-3F2B-375A-B4C450ABDF7D}"/>
              </a:ext>
            </a:extLst>
          </p:cNvPr>
          <p:cNvSpPr/>
          <p:nvPr/>
        </p:nvSpPr>
        <p:spPr>
          <a:xfrm>
            <a:off x="6024563" y="4926580"/>
            <a:ext cx="351631" cy="3516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A4706DF-AD77-C4D7-DC9E-BFB77609C02F}"/>
              </a:ext>
            </a:extLst>
          </p:cNvPr>
          <p:cNvSpPr txBox="1"/>
          <p:nvPr/>
        </p:nvSpPr>
        <p:spPr>
          <a:xfrm>
            <a:off x="6389803" y="4926580"/>
            <a:ext cx="23760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=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3CDF9FF-30EA-8C62-472D-1C7AE3D787C7}"/>
              </a:ext>
            </a:extLst>
          </p:cNvPr>
          <p:cNvSpPr/>
          <p:nvPr/>
        </p:nvSpPr>
        <p:spPr>
          <a:xfrm>
            <a:off x="6961107" y="4926580"/>
            <a:ext cx="351631" cy="3516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BD636E0-4E42-3AB3-480C-229EBE089AB5}"/>
              </a:ext>
            </a:extLst>
          </p:cNvPr>
          <p:cNvSpPr/>
          <p:nvPr/>
        </p:nvSpPr>
        <p:spPr>
          <a:xfrm>
            <a:off x="6621859" y="4926580"/>
            <a:ext cx="351631" cy="3516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786461E-4708-26A0-66DC-1DF1E5BF55AB}"/>
              </a:ext>
            </a:extLst>
          </p:cNvPr>
          <p:cNvSpPr txBox="1"/>
          <p:nvPr/>
        </p:nvSpPr>
        <p:spPr>
          <a:xfrm>
            <a:off x="7316372" y="4926580"/>
            <a:ext cx="23760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+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559B4215-3A13-5945-1742-46A810B0FE58}"/>
              </a:ext>
            </a:extLst>
          </p:cNvPr>
          <p:cNvSpPr/>
          <p:nvPr/>
        </p:nvSpPr>
        <p:spPr>
          <a:xfrm>
            <a:off x="7919473" y="4926580"/>
            <a:ext cx="351631" cy="3516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47CEB96-5429-A626-AB0D-D595E97B1D6B}"/>
              </a:ext>
            </a:extLst>
          </p:cNvPr>
          <p:cNvSpPr/>
          <p:nvPr/>
        </p:nvSpPr>
        <p:spPr>
          <a:xfrm>
            <a:off x="7563009" y="4926579"/>
            <a:ext cx="351631" cy="3516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070276D-BCC0-980D-3415-B0F03062F457}"/>
              </a:ext>
            </a:extLst>
          </p:cNvPr>
          <p:cNvSpPr txBox="1"/>
          <p:nvPr/>
        </p:nvSpPr>
        <p:spPr>
          <a:xfrm>
            <a:off x="8273936" y="4924268"/>
            <a:ext cx="23760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+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49E8C8F8-8764-2371-0E07-2B04212AC6D0}"/>
              </a:ext>
            </a:extLst>
          </p:cNvPr>
          <p:cNvSpPr/>
          <p:nvPr/>
        </p:nvSpPr>
        <p:spPr>
          <a:xfrm>
            <a:off x="8522018" y="4926579"/>
            <a:ext cx="351631" cy="3516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E0179EA-786B-5C83-669F-8D8206478377}"/>
              </a:ext>
            </a:extLst>
          </p:cNvPr>
          <p:cNvSpPr/>
          <p:nvPr/>
        </p:nvSpPr>
        <p:spPr>
          <a:xfrm>
            <a:off x="8869045" y="4926579"/>
            <a:ext cx="351631" cy="3516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40029E0-A043-9841-57E0-A1724115447E}"/>
              </a:ext>
            </a:extLst>
          </p:cNvPr>
          <p:cNvSpPr txBox="1"/>
          <p:nvPr/>
        </p:nvSpPr>
        <p:spPr>
          <a:xfrm>
            <a:off x="9219520" y="4924268"/>
            <a:ext cx="23760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+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BE10CBB-8590-547B-7B68-7CB17FC5F94F}"/>
              </a:ext>
            </a:extLst>
          </p:cNvPr>
          <p:cNvSpPr/>
          <p:nvPr/>
        </p:nvSpPr>
        <p:spPr>
          <a:xfrm>
            <a:off x="9432608" y="4926580"/>
            <a:ext cx="351631" cy="351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5F2C85C-603F-C11D-D5DE-A126ACF797FC}"/>
              </a:ext>
            </a:extLst>
          </p:cNvPr>
          <p:cNvSpPr/>
          <p:nvPr/>
        </p:nvSpPr>
        <p:spPr>
          <a:xfrm>
            <a:off x="9779000" y="4926580"/>
            <a:ext cx="351631" cy="35163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AE060EA-0E4E-A9FD-4913-30EDB424BAB9}"/>
              </a:ext>
            </a:extLst>
          </p:cNvPr>
          <p:cNvSpPr/>
          <p:nvPr/>
        </p:nvSpPr>
        <p:spPr>
          <a:xfrm>
            <a:off x="6024563" y="4515100"/>
            <a:ext cx="351631" cy="3516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5178809-3CF0-FAC9-7F62-01951A731A03}"/>
              </a:ext>
            </a:extLst>
          </p:cNvPr>
          <p:cNvSpPr txBox="1"/>
          <p:nvPr/>
        </p:nvSpPr>
        <p:spPr>
          <a:xfrm>
            <a:off x="6375514" y="4515100"/>
            <a:ext cx="23760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=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CFAEC18-F548-1ABF-8897-2EAD5024E245}"/>
              </a:ext>
            </a:extLst>
          </p:cNvPr>
          <p:cNvSpPr/>
          <p:nvPr/>
        </p:nvSpPr>
        <p:spPr>
          <a:xfrm>
            <a:off x="6617889" y="4515099"/>
            <a:ext cx="351631" cy="3516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25665AC-EAB5-46BE-4955-1715E3BA82B7}"/>
              </a:ext>
            </a:extLst>
          </p:cNvPr>
          <p:cNvSpPr txBox="1"/>
          <p:nvPr/>
        </p:nvSpPr>
        <p:spPr>
          <a:xfrm>
            <a:off x="7310022" y="4515100"/>
            <a:ext cx="23760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+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3088F33D-571C-C276-2CD7-39530017A5FF}"/>
              </a:ext>
            </a:extLst>
          </p:cNvPr>
          <p:cNvSpPr/>
          <p:nvPr/>
        </p:nvSpPr>
        <p:spPr>
          <a:xfrm>
            <a:off x="7549357" y="4515100"/>
            <a:ext cx="351631" cy="3516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9B4ED70-FE0B-6C95-0C2B-5A8A52925E90}"/>
              </a:ext>
            </a:extLst>
          </p:cNvPr>
          <p:cNvSpPr txBox="1"/>
          <p:nvPr/>
        </p:nvSpPr>
        <p:spPr>
          <a:xfrm>
            <a:off x="8267022" y="4515100"/>
            <a:ext cx="23760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+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3CB47817-E545-306F-1C73-6E3905CE49AD}"/>
              </a:ext>
            </a:extLst>
          </p:cNvPr>
          <p:cNvSpPr/>
          <p:nvPr/>
        </p:nvSpPr>
        <p:spPr>
          <a:xfrm>
            <a:off x="8510306" y="4515100"/>
            <a:ext cx="351631" cy="3516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38AB7CC-4AE7-856C-BFD0-B58D583BDE47}"/>
              </a:ext>
            </a:extLst>
          </p:cNvPr>
          <p:cNvSpPr txBox="1"/>
          <p:nvPr/>
        </p:nvSpPr>
        <p:spPr>
          <a:xfrm>
            <a:off x="9219251" y="4512788"/>
            <a:ext cx="23760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+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4EA1ED2-2901-A868-FEAC-47A576F07DDB}"/>
              </a:ext>
            </a:extLst>
          </p:cNvPr>
          <p:cNvSpPr/>
          <p:nvPr/>
        </p:nvSpPr>
        <p:spPr>
          <a:xfrm>
            <a:off x="9431451" y="4515099"/>
            <a:ext cx="351631" cy="351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7891F02-31F3-C3CD-F53D-251FB4FA94A0}"/>
              </a:ext>
            </a:extLst>
          </p:cNvPr>
          <p:cNvSpPr/>
          <p:nvPr/>
        </p:nvSpPr>
        <p:spPr>
          <a:xfrm>
            <a:off x="6970988" y="4515100"/>
            <a:ext cx="351631" cy="3516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E7BE0E5-E9E5-2FF8-4531-51D6B4069BF6}"/>
              </a:ext>
            </a:extLst>
          </p:cNvPr>
          <p:cNvSpPr/>
          <p:nvPr/>
        </p:nvSpPr>
        <p:spPr>
          <a:xfrm>
            <a:off x="7915391" y="4515100"/>
            <a:ext cx="351631" cy="351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2BE5D0D0-1A06-18D3-4EFE-4BDE15B4964F}"/>
              </a:ext>
            </a:extLst>
          </p:cNvPr>
          <p:cNvSpPr/>
          <p:nvPr/>
        </p:nvSpPr>
        <p:spPr>
          <a:xfrm>
            <a:off x="8861935" y="4515099"/>
            <a:ext cx="351631" cy="3516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15317EB-DC95-2F4C-5492-75F60898E063}"/>
              </a:ext>
            </a:extLst>
          </p:cNvPr>
          <p:cNvSpPr/>
          <p:nvPr/>
        </p:nvSpPr>
        <p:spPr>
          <a:xfrm>
            <a:off x="9786812" y="4515100"/>
            <a:ext cx="351631" cy="3516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C6B6998-EF55-2AEE-CD4B-CD350B1EF744}"/>
              </a:ext>
            </a:extLst>
          </p:cNvPr>
          <p:cNvSpPr/>
          <p:nvPr/>
        </p:nvSpPr>
        <p:spPr>
          <a:xfrm>
            <a:off x="6024563" y="4103620"/>
            <a:ext cx="351631" cy="351631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50B0BFDF-302E-D508-94EA-B317A9435C96}"/>
              </a:ext>
            </a:extLst>
          </p:cNvPr>
          <p:cNvSpPr/>
          <p:nvPr/>
        </p:nvSpPr>
        <p:spPr>
          <a:xfrm>
            <a:off x="6024563" y="3692140"/>
            <a:ext cx="351631" cy="3516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C9A5D4E-D665-A17B-B17E-1EE5E2FEC19C}"/>
              </a:ext>
            </a:extLst>
          </p:cNvPr>
          <p:cNvSpPr txBox="1"/>
          <p:nvPr/>
        </p:nvSpPr>
        <p:spPr>
          <a:xfrm>
            <a:off x="6370753" y="4108105"/>
            <a:ext cx="23760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=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F21522DB-3597-403E-13AD-62446088380A}"/>
              </a:ext>
            </a:extLst>
          </p:cNvPr>
          <p:cNvSpPr txBox="1"/>
          <p:nvPr/>
        </p:nvSpPr>
        <p:spPr>
          <a:xfrm>
            <a:off x="6372111" y="3692140"/>
            <a:ext cx="23760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=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83CE9FE-0AF3-B7B5-616B-41EBE7056551}"/>
              </a:ext>
            </a:extLst>
          </p:cNvPr>
          <p:cNvSpPr/>
          <p:nvPr/>
        </p:nvSpPr>
        <p:spPr>
          <a:xfrm>
            <a:off x="6615395" y="3692140"/>
            <a:ext cx="351631" cy="3516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15EDD03F-3635-5906-54B6-434F47511FC1}"/>
              </a:ext>
            </a:extLst>
          </p:cNvPr>
          <p:cNvSpPr/>
          <p:nvPr/>
        </p:nvSpPr>
        <p:spPr>
          <a:xfrm>
            <a:off x="6972416" y="3692140"/>
            <a:ext cx="351631" cy="3516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AF93E52-D335-88DE-6963-3CD0391FEF46}"/>
              </a:ext>
            </a:extLst>
          </p:cNvPr>
          <p:cNvSpPr txBox="1"/>
          <p:nvPr/>
        </p:nvSpPr>
        <p:spPr>
          <a:xfrm>
            <a:off x="7310022" y="3692140"/>
            <a:ext cx="23760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+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D362803D-C87A-73D8-DE28-FF3F01CAE4AC}"/>
              </a:ext>
            </a:extLst>
          </p:cNvPr>
          <p:cNvSpPr/>
          <p:nvPr/>
        </p:nvSpPr>
        <p:spPr>
          <a:xfrm>
            <a:off x="7550830" y="3692139"/>
            <a:ext cx="351631" cy="3516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B0E9B602-F3FA-7488-B99B-42BB4D6AE176}"/>
              </a:ext>
            </a:extLst>
          </p:cNvPr>
          <p:cNvSpPr/>
          <p:nvPr/>
        </p:nvSpPr>
        <p:spPr>
          <a:xfrm>
            <a:off x="7915391" y="3692140"/>
            <a:ext cx="351631" cy="351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9E0EFB17-7758-3329-DA23-BC822DB92A48}"/>
              </a:ext>
            </a:extLst>
          </p:cNvPr>
          <p:cNvSpPr/>
          <p:nvPr/>
        </p:nvSpPr>
        <p:spPr>
          <a:xfrm>
            <a:off x="8510306" y="3692139"/>
            <a:ext cx="351631" cy="351631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AE123AB-2F67-E50A-7582-A7EE01322A7D}"/>
              </a:ext>
            </a:extLst>
          </p:cNvPr>
          <p:cNvSpPr txBox="1"/>
          <p:nvPr/>
        </p:nvSpPr>
        <p:spPr>
          <a:xfrm>
            <a:off x="8267022" y="3689828"/>
            <a:ext cx="23760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+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AC3F1B7E-C39C-1B4F-18DE-60FBF749C77D}"/>
              </a:ext>
            </a:extLst>
          </p:cNvPr>
          <p:cNvSpPr/>
          <p:nvPr/>
        </p:nvSpPr>
        <p:spPr>
          <a:xfrm>
            <a:off x="8858966" y="3692140"/>
            <a:ext cx="351631" cy="3516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F018EA8E-39BA-DD31-888B-5D1488051A54}"/>
              </a:ext>
            </a:extLst>
          </p:cNvPr>
          <p:cNvSpPr/>
          <p:nvPr/>
        </p:nvSpPr>
        <p:spPr>
          <a:xfrm>
            <a:off x="9431893" y="3692139"/>
            <a:ext cx="351631" cy="3516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8373EAC-B778-38AB-8282-A004A3439E64}"/>
              </a:ext>
            </a:extLst>
          </p:cNvPr>
          <p:cNvSpPr txBox="1"/>
          <p:nvPr/>
        </p:nvSpPr>
        <p:spPr>
          <a:xfrm>
            <a:off x="9194120" y="3689828"/>
            <a:ext cx="23760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+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B341785-7CE3-D66C-7318-C85A8E6501A1}"/>
              </a:ext>
            </a:extLst>
          </p:cNvPr>
          <p:cNvSpPr/>
          <p:nvPr/>
        </p:nvSpPr>
        <p:spPr>
          <a:xfrm>
            <a:off x="9787459" y="3692139"/>
            <a:ext cx="351631" cy="3516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AA15E06-C48E-44BD-6DC1-EAC9ABB4C74C}"/>
              </a:ext>
            </a:extLst>
          </p:cNvPr>
          <p:cNvSpPr/>
          <p:nvPr/>
        </p:nvSpPr>
        <p:spPr>
          <a:xfrm>
            <a:off x="6615395" y="4103619"/>
            <a:ext cx="351631" cy="3516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4D8A76F-B24F-8015-3E37-F0EAA64B9986}"/>
              </a:ext>
            </a:extLst>
          </p:cNvPr>
          <p:cNvSpPr txBox="1"/>
          <p:nvPr/>
        </p:nvSpPr>
        <p:spPr>
          <a:xfrm>
            <a:off x="7310022" y="4101308"/>
            <a:ext cx="23760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+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7CD7273D-C906-1736-EC29-13CA72FFE2AD}"/>
              </a:ext>
            </a:extLst>
          </p:cNvPr>
          <p:cNvSpPr/>
          <p:nvPr/>
        </p:nvSpPr>
        <p:spPr>
          <a:xfrm>
            <a:off x="7557180" y="4103620"/>
            <a:ext cx="351631" cy="3516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155583BB-5A36-3B9E-D600-7642FA289648}"/>
              </a:ext>
            </a:extLst>
          </p:cNvPr>
          <p:cNvSpPr/>
          <p:nvPr/>
        </p:nvSpPr>
        <p:spPr>
          <a:xfrm>
            <a:off x="8510306" y="4103619"/>
            <a:ext cx="351631" cy="351631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078160E-5F53-82A8-79C2-6B3443DACE7C}"/>
              </a:ext>
            </a:extLst>
          </p:cNvPr>
          <p:cNvSpPr txBox="1"/>
          <p:nvPr/>
        </p:nvSpPr>
        <p:spPr>
          <a:xfrm>
            <a:off x="8267022" y="4103620"/>
            <a:ext cx="23760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+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9192550D-717D-4383-B76A-A81CB6AFCB04}"/>
              </a:ext>
            </a:extLst>
          </p:cNvPr>
          <p:cNvSpPr/>
          <p:nvPr/>
        </p:nvSpPr>
        <p:spPr>
          <a:xfrm>
            <a:off x="9428276" y="4103620"/>
            <a:ext cx="351631" cy="3516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66CCB50-E045-FC82-89BC-5E0D4C4C4CCA}"/>
              </a:ext>
            </a:extLst>
          </p:cNvPr>
          <p:cNvSpPr txBox="1"/>
          <p:nvPr/>
        </p:nvSpPr>
        <p:spPr>
          <a:xfrm>
            <a:off x="9219251" y="4101308"/>
            <a:ext cx="23760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+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FA00A46-79C7-B50F-9E82-32E14B4F2F76}"/>
              </a:ext>
            </a:extLst>
          </p:cNvPr>
          <p:cNvSpPr/>
          <p:nvPr/>
        </p:nvSpPr>
        <p:spPr>
          <a:xfrm>
            <a:off x="6967424" y="4103620"/>
            <a:ext cx="351631" cy="3516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3749ADA-0A94-064D-6F8A-B4534B1CA313}"/>
              </a:ext>
            </a:extLst>
          </p:cNvPr>
          <p:cNvSpPr/>
          <p:nvPr/>
        </p:nvSpPr>
        <p:spPr>
          <a:xfrm>
            <a:off x="7915391" y="4103619"/>
            <a:ext cx="351631" cy="3516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9133A881-FD63-6F1A-DE42-0CB6BCA2D244}"/>
              </a:ext>
            </a:extLst>
          </p:cNvPr>
          <p:cNvSpPr/>
          <p:nvPr/>
        </p:nvSpPr>
        <p:spPr>
          <a:xfrm>
            <a:off x="8864169" y="4103620"/>
            <a:ext cx="351631" cy="3516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1732980-0748-F575-88F9-A8FCEA5FFD85}"/>
              </a:ext>
            </a:extLst>
          </p:cNvPr>
          <p:cNvSpPr/>
          <p:nvPr/>
        </p:nvSpPr>
        <p:spPr>
          <a:xfrm>
            <a:off x="9784919" y="4103619"/>
            <a:ext cx="351631" cy="35163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8" name="Double Bracket 247">
            <a:extLst>
              <a:ext uri="{FF2B5EF4-FFF2-40B4-BE49-F238E27FC236}">
                <a16:creationId xmlns:a16="http://schemas.microsoft.com/office/drawing/2014/main" id="{1B978371-066A-3437-72DE-5E7F40D01FF6}"/>
              </a:ext>
            </a:extLst>
          </p:cNvPr>
          <p:cNvSpPr/>
          <p:nvPr/>
        </p:nvSpPr>
        <p:spPr>
          <a:xfrm>
            <a:off x="6569868" y="3590925"/>
            <a:ext cx="1738313" cy="1769270"/>
          </a:xfrm>
          <a:prstGeom prst="bracketPair">
            <a:avLst>
              <a:gd name="adj" fmla="val 381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Double Bracket 248">
            <a:extLst>
              <a:ext uri="{FF2B5EF4-FFF2-40B4-BE49-F238E27FC236}">
                <a16:creationId xmlns:a16="http://schemas.microsoft.com/office/drawing/2014/main" id="{926BF27D-4C1C-6DC5-4164-404FB1C5BEF6}"/>
              </a:ext>
            </a:extLst>
          </p:cNvPr>
          <p:cNvSpPr/>
          <p:nvPr/>
        </p:nvSpPr>
        <p:spPr>
          <a:xfrm>
            <a:off x="8467611" y="3570616"/>
            <a:ext cx="1738313" cy="1769270"/>
          </a:xfrm>
          <a:prstGeom prst="bracketPair">
            <a:avLst>
              <a:gd name="adj" fmla="val 381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6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BCCD-8991-C510-D99E-B97ABEB8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нужны гетерогенные платформы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C4423-3FA6-AFD3-6B25-AC844A82F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Использование сильных сторон каждого устройства</a:t>
            </a:r>
            <a:endParaRPr lang="en-US" dirty="0"/>
          </a:p>
          <a:p>
            <a:pPr lvl="1"/>
            <a:r>
              <a:rPr lang="ru-RU" dirty="0"/>
              <a:t>CPU хорошо справляется с последовательными и логически сложными задачами</a:t>
            </a:r>
            <a:endParaRPr lang="en-US" dirty="0"/>
          </a:p>
          <a:p>
            <a:pPr lvl="1"/>
            <a:r>
              <a:rPr lang="ru-RU" dirty="0"/>
              <a:t>GPU быстро выполняет тысячи параллельных однотипных вычислений</a:t>
            </a:r>
          </a:p>
          <a:p>
            <a:r>
              <a:rPr lang="ru-RU" dirty="0"/>
              <a:t>Повышение производительности</a:t>
            </a:r>
            <a:endParaRPr lang="en-US" dirty="0"/>
          </a:p>
          <a:p>
            <a:pPr lvl="1"/>
            <a:r>
              <a:rPr lang="ru-RU" dirty="0"/>
              <a:t>Использование всех доступных ресурсов системы параллельно — максимальный прирост быстродействия.</a:t>
            </a:r>
            <a:endParaRPr lang="en-US" dirty="0"/>
          </a:p>
          <a:p>
            <a:pPr lvl="1"/>
            <a:r>
              <a:rPr lang="ru-RU" dirty="0"/>
              <a:t>Пример: при обработке видео CPU может заниматься общей логикой, а GPU — вычислением цветокоррекции и фильтров.</a:t>
            </a:r>
            <a:endParaRPr lang="en-US" dirty="0"/>
          </a:p>
          <a:p>
            <a:r>
              <a:rPr lang="ru-RU" dirty="0"/>
              <a:t>Энергоэффективность</a:t>
            </a:r>
          </a:p>
          <a:p>
            <a:pPr lvl="1"/>
            <a:r>
              <a:rPr lang="ru-RU" dirty="0"/>
              <a:t>Для задач, которые можно распараллелить, GPU или другие ускорители выполняют работу эффективнее с точки зрения потребления энергии.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4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607E5-586B-2033-21C6-0AED93DB2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213">
            <a:extLst>
              <a:ext uri="{FF2B5EF4-FFF2-40B4-BE49-F238E27FC236}">
                <a16:creationId xmlns:a16="http://schemas.microsoft.com/office/drawing/2014/main" id="{8A50C924-3EB5-FA18-557F-2D1E9CFE6597}"/>
              </a:ext>
            </a:extLst>
          </p:cNvPr>
          <p:cNvSpPr/>
          <p:nvPr/>
        </p:nvSpPr>
        <p:spPr>
          <a:xfrm>
            <a:off x="2282315" y="1698086"/>
            <a:ext cx="838200" cy="840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999F537-AA22-7A09-BC81-D594F18EF84A}"/>
              </a:ext>
            </a:extLst>
          </p:cNvPr>
          <p:cNvSpPr/>
          <p:nvPr/>
        </p:nvSpPr>
        <p:spPr>
          <a:xfrm>
            <a:off x="319088" y="3645694"/>
            <a:ext cx="838200" cy="840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6AEA1-B4C4-7603-B144-A8DA225E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Тайловое</a:t>
            </a:r>
            <a:r>
              <a:rPr lang="ru-RU" dirty="0"/>
              <a:t> умножение матриц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91D93B-9CA5-F90C-D356-91BF01B851E6}"/>
              </a:ext>
            </a:extLst>
          </p:cNvPr>
          <p:cNvSpPr/>
          <p:nvPr/>
        </p:nvSpPr>
        <p:spPr>
          <a:xfrm>
            <a:off x="355487" y="3692142"/>
            <a:ext cx="351631" cy="3516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1F7BF5-70C7-AB19-D876-7E45D8FDAF37}"/>
              </a:ext>
            </a:extLst>
          </p:cNvPr>
          <p:cNvSpPr/>
          <p:nvPr/>
        </p:nvSpPr>
        <p:spPr>
          <a:xfrm>
            <a:off x="774587" y="3692142"/>
            <a:ext cx="351631" cy="3516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37A1E30-2B15-5588-072B-87A02CAE8356}"/>
              </a:ext>
            </a:extLst>
          </p:cNvPr>
          <p:cNvSpPr/>
          <p:nvPr/>
        </p:nvSpPr>
        <p:spPr>
          <a:xfrm>
            <a:off x="1193687" y="3692141"/>
            <a:ext cx="351631" cy="351631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0EB932-338E-E4F3-C5EC-246D36064DB8}"/>
              </a:ext>
            </a:extLst>
          </p:cNvPr>
          <p:cNvSpPr/>
          <p:nvPr/>
        </p:nvSpPr>
        <p:spPr>
          <a:xfrm>
            <a:off x="1612787" y="3692140"/>
            <a:ext cx="351631" cy="3516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4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4081D7-8DC5-CD29-1E8F-4D34D8A2AE1E}"/>
              </a:ext>
            </a:extLst>
          </p:cNvPr>
          <p:cNvSpPr/>
          <p:nvPr/>
        </p:nvSpPr>
        <p:spPr>
          <a:xfrm>
            <a:off x="355487" y="4103622"/>
            <a:ext cx="351631" cy="3516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5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C7F22E-5F7E-D0D2-D557-45DA6A182696}"/>
              </a:ext>
            </a:extLst>
          </p:cNvPr>
          <p:cNvSpPr/>
          <p:nvPr/>
        </p:nvSpPr>
        <p:spPr>
          <a:xfrm>
            <a:off x="774587" y="4103622"/>
            <a:ext cx="351631" cy="3516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6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D0C489C-E4C3-FFE6-86BC-576689885038}"/>
              </a:ext>
            </a:extLst>
          </p:cNvPr>
          <p:cNvSpPr/>
          <p:nvPr/>
        </p:nvSpPr>
        <p:spPr>
          <a:xfrm>
            <a:off x="1193687" y="4103621"/>
            <a:ext cx="351631" cy="3516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62672CC-7A19-D629-194F-5BB51BD24736}"/>
              </a:ext>
            </a:extLst>
          </p:cNvPr>
          <p:cNvSpPr/>
          <p:nvPr/>
        </p:nvSpPr>
        <p:spPr>
          <a:xfrm>
            <a:off x="1612787" y="4103620"/>
            <a:ext cx="351631" cy="351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8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76E4BBA-BF44-9094-7DCF-9F872135487C}"/>
              </a:ext>
            </a:extLst>
          </p:cNvPr>
          <p:cNvSpPr/>
          <p:nvPr/>
        </p:nvSpPr>
        <p:spPr>
          <a:xfrm>
            <a:off x="355487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377EDFF-0658-DE33-A265-BEB558C0F3B6}"/>
              </a:ext>
            </a:extLst>
          </p:cNvPr>
          <p:cNvSpPr/>
          <p:nvPr/>
        </p:nvSpPr>
        <p:spPr>
          <a:xfrm>
            <a:off x="774587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044B42-0124-4CC4-08AB-F2AACD907CB3}"/>
              </a:ext>
            </a:extLst>
          </p:cNvPr>
          <p:cNvSpPr/>
          <p:nvPr/>
        </p:nvSpPr>
        <p:spPr>
          <a:xfrm>
            <a:off x="1193687" y="451510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D49EA9E-F2DA-0D17-4759-D4C81D5CF444}"/>
              </a:ext>
            </a:extLst>
          </p:cNvPr>
          <p:cNvSpPr/>
          <p:nvPr/>
        </p:nvSpPr>
        <p:spPr>
          <a:xfrm>
            <a:off x="1612787" y="451510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B82040-E921-61ED-C547-578813869B6C}"/>
              </a:ext>
            </a:extLst>
          </p:cNvPr>
          <p:cNvSpPr/>
          <p:nvPr/>
        </p:nvSpPr>
        <p:spPr>
          <a:xfrm>
            <a:off x="355487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A8007B6-1E2A-D3D0-B93B-D61F58126CFC}"/>
              </a:ext>
            </a:extLst>
          </p:cNvPr>
          <p:cNvSpPr/>
          <p:nvPr/>
        </p:nvSpPr>
        <p:spPr>
          <a:xfrm>
            <a:off x="774587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59BA65D-5A3E-EF23-DFDB-2EF82C362527}"/>
              </a:ext>
            </a:extLst>
          </p:cNvPr>
          <p:cNvSpPr/>
          <p:nvPr/>
        </p:nvSpPr>
        <p:spPr>
          <a:xfrm>
            <a:off x="1193687" y="492658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C292233-5C81-E7D3-64A5-CA8F7CA69624}"/>
              </a:ext>
            </a:extLst>
          </p:cNvPr>
          <p:cNvSpPr/>
          <p:nvPr/>
        </p:nvSpPr>
        <p:spPr>
          <a:xfrm>
            <a:off x="1612787" y="49265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138EA78-C039-5220-9EDE-86E60D604C12}"/>
              </a:ext>
            </a:extLst>
          </p:cNvPr>
          <p:cNvSpPr/>
          <p:nvPr/>
        </p:nvSpPr>
        <p:spPr>
          <a:xfrm>
            <a:off x="355487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847D2A-4488-7D4B-7F27-6023C7D95997}"/>
              </a:ext>
            </a:extLst>
          </p:cNvPr>
          <p:cNvSpPr/>
          <p:nvPr/>
        </p:nvSpPr>
        <p:spPr>
          <a:xfrm>
            <a:off x="774587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3D97A07-B89D-3F40-3795-939E305C0EE5}"/>
              </a:ext>
            </a:extLst>
          </p:cNvPr>
          <p:cNvSpPr/>
          <p:nvPr/>
        </p:nvSpPr>
        <p:spPr>
          <a:xfrm>
            <a:off x="1193687" y="533806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D94A36F-5E66-0125-F149-BEF0AB0D9132}"/>
              </a:ext>
            </a:extLst>
          </p:cNvPr>
          <p:cNvSpPr/>
          <p:nvPr/>
        </p:nvSpPr>
        <p:spPr>
          <a:xfrm>
            <a:off x="1612787" y="533806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8FE7ED2-E163-BAD6-49D3-479FAC6A5700}"/>
              </a:ext>
            </a:extLst>
          </p:cNvPr>
          <p:cNvSpPr/>
          <p:nvPr/>
        </p:nvSpPr>
        <p:spPr>
          <a:xfrm>
            <a:off x="355487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C28AD75-F540-401A-3F4B-0DD10BEFFBF7}"/>
              </a:ext>
            </a:extLst>
          </p:cNvPr>
          <p:cNvSpPr/>
          <p:nvPr/>
        </p:nvSpPr>
        <p:spPr>
          <a:xfrm>
            <a:off x="774587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DE00323-7DAB-ED76-3970-DAB745456618}"/>
              </a:ext>
            </a:extLst>
          </p:cNvPr>
          <p:cNvSpPr/>
          <p:nvPr/>
        </p:nvSpPr>
        <p:spPr>
          <a:xfrm>
            <a:off x="1193687" y="574954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7F6CE1E-2841-4750-4ABE-100B7965E224}"/>
              </a:ext>
            </a:extLst>
          </p:cNvPr>
          <p:cNvSpPr/>
          <p:nvPr/>
        </p:nvSpPr>
        <p:spPr>
          <a:xfrm>
            <a:off x="1612787" y="574954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8A8057C-6A25-43AF-6DFD-D8990BCBD932}"/>
              </a:ext>
            </a:extLst>
          </p:cNvPr>
          <p:cNvSpPr/>
          <p:nvPr/>
        </p:nvSpPr>
        <p:spPr>
          <a:xfrm>
            <a:off x="2316049" y="2988882"/>
            <a:ext cx="351631" cy="3516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0AC5B3C-054A-F0A6-727A-B34805680F81}"/>
              </a:ext>
            </a:extLst>
          </p:cNvPr>
          <p:cNvSpPr/>
          <p:nvPr/>
        </p:nvSpPr>
        <p:spPr>
          <a:xfrm>
            <a:off x="2735149" y="2988882"/>
            <a:ext cx="351631" cy="35163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16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E01845F-62D5-98AA-8C0E-6A7162E627AA}"/>
              </a:ext>
            </a:extLst>
          </p:cNvPr>
          <p:cNvSpPr/>
          <p:nvPr/>
        </p:nvSpPr>
        <p:spPr>
          <a:xfrm>
            <a:off x="3154249" y="298888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EFF154B-10F7-74F5-F50B-0DFCD0420184}"/>
              </a:ext>
            </a:extLst>
          </p:cNvPr>
          <p:cNvSpPr/>
          <p:nvPr/>
        </p:nvSpPr>
        <p:spPr>
          <a:xfrm>
            <a:off x="3573349" y="29888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5E73457-5DF7-5C66-84CB-E14EDA384FF8}"/>
              </a:ext>
            </a:extLst>
          </p:cNvPr>
          <p:cNvSpPr/>
          <p:nvPr/>
        </p:nvSpPr>
        <p:spPr>
          <a:xfrm>
            <a:off x="2316049" y="2570968"/>
            <a:ext cx="351631" cy="3516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17D8176-0F68-7D33-48F6-E76D2090427F}"/>
              </a:ext>
            </a:extLst>
          </p:cNvPr>
          <p:cNvSpPr/>
          <p:nvPr/>
        </p:nvSpPr>
        <p:spPr>
          <a:xfrm>
            <a:off x="2735149" y="2570968"/>
            <a:ext cx="351631" cy="3516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14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DAAC8F5-4D03-CAFF-0D60-4245A6F9170F}"/>
              </a:ext>
            </a:extLst>
          </p:cNvPr>
          <p:cNvSpPr/>
          <p:nvPr/>
        </p:nvSpPr>
        <p:spPr>
          <a:xfrm>
            <a:off x="3154249" y="2570967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81F3479-732B-ABAC-33F2-D8A969643ED5}"/>
              </a:ext>
            </a:extLst>
          </p:cNvPr>
          <p:cNvSpPr/>
          <p:nvPr/>
        </p:nvSpPr>
        <p:spPr>
          <a:xfrm>
            <a:off x="3573349" y="257096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BE22857-12FB-DD6C-5AA2-D560B928DA17}"/>
              </a:ext>
            </a:extLst>
          </p:cNvPr>
          <p:cNvSpPr/>
          <p:nvPr/>
        </p:nvSpPr>
        <p:spPr>
          <a:xfrm>
            <a:off x="2316049" y="2153054"/>
            <a:ext cx="351631" cy="351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333D35-FC4A-A85B-EA85-9DF03BFCE269}"/>
              </a:ext>
            </a:extLst>
          </p:cNvPr>
          <p:cNvSpPr/>
          <p:nvPr/>
        </p:nvSpPr>
        <p:spPr>
          <a:xfrm>
            <a:off x="2735149" y="2153054"/>
            <a:ext cx="351631" cy="3516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EDDBD2C-32E9-1652-BDC7-1DD0B8663993}"/>
              </a:ext>
            </a:extLst>
          </p:cNvPr>
          <p:cNvSpPr/>
          <p:nvPr/>
        </p:nvSpPr>
        <p:spPr>
          <a:xfrm>
            <a:off x="3154249" y="215305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67009FF-E79D-62DA-D5FC-9C5DBEDCAEDC}"/>
              </a:ext>
            </a:extLst>
          </p:cNvPr>
          <p:cNvSpPr/>
          <p:nvPr/>
        </p:nvSpPr>
        <p:spPr>
          <a:xfrm>
            <a:off x="3573349" y="215305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878B592-2B3B-5BD8-25E6-AC1DE9E0233D}"/>
              </a:ext>
            </a:extLst>
          </p:cNvPr>
          <p:cNvSpPr/>
          <p:nvPr/>
        </p:nvSpPr>
        <p:spPr>
          <a:xfrm>
            <a:off x="2316049" y="1735140"/>
            <a:ext cx="351631" cy="3516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9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9776849-5A51-3D08-6F6B-13EA4280C477}"/>
              </a:ext>
            </a:extLst>
          </p:cNvPr>
          <p:cNvSpPr/>
          <p:nvPr/>
        </p:nvSpPr>
        <p:spPr>
          <a:xfrm>
            <a:off x="2735149" y="1735140"/>
            <a:ext cx="351631" cy="3516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10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EAF38F4-355B-1B9B-FA69-0646B9A592C5}"/>
              </a:ext>
            </a:extLst>
          </p:cNvPr>
          <p:cNvSpPr/>
          <p:nvPr/>
        </p:nvSpPr>
        <p:spPr>
          <a:xfrm>
            <a:off x="3154249" y="1735139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C086690-97D6-29BE-EFBC-3E69E571806E}"/>
              </a:ext>
            </a:extLst>
          </p:cNvPr>
          <p:cNvSpPr/>
          <p:nvPr/>
        </p:nvSpPr>
        <p:spPr>
          <a:xfrm>
            <a:off x="3573349" y="173513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6380C2F-9E64-8AA3-CD03-AAF159B75858}"/>
              </a:ext>
            </a:extLst>
          </p:cNvPr>
          <p:cNvSpPr/>
          <p:nvPr/>
        </p:nvSpPr>
        <p:spPr>
          <a:xfrm>
            <a:off x="3992449" y="29888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AA25958-8BD0-EA77-6622-E2B10EFC60EB}"/>
              </a:ext>
            </a:extLst>
          </p:cNvPr>
          <p:cNvSpPr/>
          <p:nvPr/>
        </p:nvSpPr>
        <p:spPr>
          <a:xfrm>
            <a:off x="4411549" y="29888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42FCD0-5781-D3A5-B65B-00348E8EC7A6}"/>
              </a:ext>
            </a:extLst>
          </p:cNvPr>
          <p:cNvSpPr/>
          <p:nvPr/>
        </p:nvSpPr>
        <p:spPr>
          <a:xfrm>
            <a:off x="4830649" y="2988879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F530AB0-88C9-E42D-0063-C2F9F03948D6}"/>
              </a:ext>
            </a:extLst>
          </p:cNvPr>
          <p:cNvSpPr/>
          <p:nvPr/>
        </p:nvSpPr>
        <p:spPr>
          <a:xfrm>
            <a:off x="5249749" y="298887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D2BC168-81AA-156F-A45D-64DA867ACA9A}"/>
              </a:ext>
            </a:extLst>
          </p:cNvPr>
          <p:cNvSpPr/>
          <p:nvPr/>
        </p:nvSpPr>
        <p:spPr>
          <a:xfrm>
            <a:off x="3992449" y="257096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7992CC0-FF0E-22EB-0BFD-725DE21F4062}"/>
              </a:ext>
            </a:extLst>
          </p:cNvPr>
          <p:cNvSpPr/>
          <p:nvPr/>
        </p:nvSpPr>
        <p:spPr>
          <a:xfrm>
            <a:off x="4411549" y="257096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B3F7D72-89BA-7A46-0F9E-85195267C104}"/>
              </a:ext>
            </a:extLst>
          </p:cNvPr>
          <p:cNvSpPr/>
          <p:nvPr/>
        </p:nvSpPr>
        <p:spPr>
          <a:xfrm>
            <a:off x="4830649" y="2570965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2B84ADB-153B-5F16-CBD4-8EA54E31A463}"/>
              </a:ext>
            </a:extLst>
          </p:cNvPr>
          <p:cNvSpPr/>
          <p:nvPr/>
        </p:nvSpPr>
        <p:spPr>
          <a:xfrm>
            <a:off x="5249749" y="257096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885A2A5-C968-DEA2-3068-12DD405B009E}"/>
              </a:ext>
            </a:extLst>
          </p:cNvPr>
          <p:cNvSpPr/>
          <p:nvPr/>
        </p:nvSpPr>
        <p:spPr>
          <a:xfrm>
            <a:off x="3992449" y="215305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AE61C84-F985-A757-A01D-B3C90BE757A8}"/>
              </a:ext>
            </a:extLst>
          </p:cNvPr>
          <p:cNvSpPr/>
          <p:nvPr/>
        </p:nvSpPr>
        <p:spPr>
          <a:xfrm>
            <a:off x="4411549" y="215305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23AB57A-2A1A-B79B-EB63-A0FD3315AF8B}"/>
              </a:ext>
            </a:extLst>
          </p:cNvPr>
          <p:cNvSpPr/>
          <p:nvPr/>
        </p:nvSpPr>
        <p:spPr>
          <a:xfrm>
            <a:off x="4830649" y="215305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2AA1C2-A10F-8D03-F007-723E8E6FC453}"/>
              </a:ext>
            </a:extLst>
          </p:cNvPr>
          <p:cNvSpPr/>
          <p:nvPr/>
        </p:nvSpPr>
        <p:spPr>
          <a:xfrm>
            <a:off x="5249749" y="215305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670C974-45F4-8B7E-EB3D-32186BA47742}"/>
              </a:ext>
            </a:extLst>
          </p:cNvPr>
          <p:cNvSpPr/>
          <p:nvPr/>
        </p:nvSpPr>
        <p:spPr>
          <a:xfrm>
            <a:off x="3992449" y="173513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667F155-B43E-E25F-E151-E00A616C02B3}"/>
              </a:ext>
            </a:extLst>
          </p:cNvPr>
          <p:cNvSpPr/>
          <p:nvPr/>
        </p:nvSpPr>
        <p:spPr>
          <a:xfrm>
            <a:off x="4411549" y="173513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AF1B185-F4D7-B0BB-E4BE-AE6FAD67B6FE}"/>
              </a:ext>
            </a:extLst>
          </p:cNvPr>
          <p:cNvSpPr/>
          <p:nvPr/>
        </p:nvSpPr>
        <p:spPr>
          <a:xfrm>
            <a:off x="4830649" y="1735137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D2C12DA-D90B-90BE-9B49-D1C600996206}"/>
              </a:ext>
            </a:extLst>
          </p:cNvPr>
          <p:cNvSpPr/>
          <p:nvPr/>
        </p:nvSpPr>
        <p:spPr>
          <a:xfrm>
            <a:off x="5249749" y="173513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8EA2A71-407C-2C99-3FFB-036033537E31}"/>
              </a:ext>
            </a:extLst>
          </p:cNvPr>
          <p:cNvSpPr/>
          <p:nvPr/>
        </p:nvSpPr>
        <p:spPr>
          <a:xfrm>
            <a:off x="2316049" y="369214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139B695-9486-0358-A09D-B3B035ECD064}"/>
              </a:ext>
            </a:extLst>
          </p:cNvPr>
          <p:cNvSpPr/>
          <p:nvPr/>
        </p:nvSpPr>
        <p:spPr>
          <a:xfrm>
            <a:off x="2735149" y="369214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837E808-7D98-D9B0-AFD7-674D8C42F30D}"/>
              </a:ext>
            </a:extLst>
          </p:cNvPr>
          <p:cNvSpPr/>
          <p:nvPr/>
        </p:nvSpPr>
        <p:spPr>
          <a:xfrm>
            <a:off x="3154249" y="369214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0BDA5D2-77A2-A553-769F-5358AFE1EDDC}"/>
              </a:ext>
            </a:extLst>
          </p:cNvPr>
          <p:cNvSpPr/>
          <p:nvPr/>
        </p:nvSpPr>
        <p:spPr>
          <a:xfrm>
            <a:off x="3573349" y="36921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87F9E03-FE2D-3A14-2EAA-F74C1BA8968E}"/>
              </a:ext>
            </a:extLst>
          </p:cNvPr>
          <p:cNvSpPr/>
          <p:nvPr/>
        </p:nvSpPr>
        <p:spPr>
          <a:xfrm>
            <a:off x="3992449" y="36921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EC97985-BD97-4296-4B46-72E4CAA2966F}"/>
              </a:ext>
            </a:extLst>
          </p:cNvPr>
          <p:cNvSpPr/>
          <p:nvPr/>
        </p:nvSpPr>
        <p:spPr>
          <a:xfrm>
            <a:off x="4411549" y="36921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C3B65BD-A285-516B-4397-3E253FA4F896}"/>
              </a:ext>
            </a:extLst>
          </p:cNvPr>
          <p:cNvSpPr/>
          <p:nvPr/>
        </p:nvSpPr>
        <p:spPr>
          <a:xfrm>
            <a:off x="4830649" y="369214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FF490BE-611E-1514-0EAD-34D6CD5EFDEE}"/>
              </a:ext>
            </a:extLst>
          </p:cNvPr>
          <p:cNvSpPr/>
          <p:nvPr/>
        </p:nvSpPr>
        <p:spPr>
          <a:xfrm>
            <a:off x="5249749" y="369214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2DD6527-8B6B-B290-4B2B-CFC71E19480C}"/>
              </a:ext>
            </a:extLst>
          </p:cNvPr>
          <p:cNvSpPr/>
          <p:nvPr/>
        </p:nvSpPr>
        <p:spPr>
          <a:xfrm>
            <a:off x="2316049" y="410362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F27FF9D-1D1C-288A-BD49-1D635239AFC3}"/>
              </a:ext>
            </a:extLst>
          </p:cNvPr>
          <p:cNvSpPr/>
          <p:nvPr/>
        </p:nvSpPr>
        <p:spPr>
          <a:xfrm>
            <a:off x="2735149" y="410362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2D42516-A574-55FE-D17D-7B9BC8945D54}"/>
              </a:ext>
            </a:extLst>
          </p:cNvPr>
          <p:cNvSpPr/>
          <p:nvPr/>
        </p:nvSpPr>
        <p:spPr>
          <a:xfrm>
            <a:off x="3154249" y="410362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D6FD807-BF6B-F226-B2A3-C15C3ED857DB}"/>
              </a:ext>
            </a:extLst>
          </p:cNvPr>
          <p:cNvSpPr/>
          <p:nvPr/>
        </p:nvSpPr>
        <p:spPr>
          <a:xfrm>
            <a:off x="3573349" y="410362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90D84A6-4C99-9E78-5E0F-5CFA7590EEE8}"/>
              </a:ext>
            </a:extLst>
          </p:cNvPr>
          <p:cNvSpPr/>
          <p:nvPr/>
        </p:nvSpPr>
        <p:spPr>
          <a:xfrm>
            <a:off x="3992449" y="410362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FB8C3EA-9DB2-339D-E94A-6057599E9D75}"/>
              </a:ext>
            </a:extLst>
          </p:cNvPr>
          <p:cNvSpPr/>
          <p:nvPr/>
        </p:nvSpPr>
        <p:spPr>
          <a:xfrm>
            <a:off x="4411549" y="410362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C1C37C6-E9CC-48BA-49C0-66B30D3E6A34}"/>
              </a:ext>
            </a:extLst>
          </p:cNvPr>
          <p:cNvSpPr/>
          <p:nvPr/>
        </p:nvSpPr>
        <p:spPr>
          <a:xfrm>
            <a:off x="4830649" y="410362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B5D66B-E1BC-9762-DF78-1B4FC82E8BFC}"/>
              </a:ext>
            </a:extLst>
          </p:cNvPr>
          <p:cNvSpPr/>
          <p:nvPr/>
        </p:nvSpPr>
        <p:spPr>
          <a:xfrm>
            <a:off x="5249749" y="410362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3B6647C-24A1-6C81-9A91-9CE772C7F251}"/>
              </a:ext>
            </a:extLst>
          </p:cNvPr>
          <p:cNvSpPr/>
          <p:nvPr/>
        </p:nvSpPr>
        <p:spPr>
          <a:xfrm>
            <a:off x="2316049" y="451510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84D07DE-1644-8D7C-70B6-0C6B645BFEF6}"/>
              </a:ext>
            </a:extLst>
          </p:cNvPr>
          <p:cNvSpPr/>
          <p:nvPr/>
        </p:nvSpPr>
        <p:spPr>
          <a:xfrm>
            <a:off x="2735149" y="451510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626EAAC-4666-C0EE-D50D-8D08E7C834AC}"/>
              </a:ext>
            </a:extLst>
          </p:cNvPr>
          <p:cNvSpPr/>
          <p:nvPr/>
        </p:nvSpPr>
        <p:spPr>
          <a:xfrm>
            <a:off x="3154249" y="451510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C6EB91B-82C3-3B41-86F0-3AFC26E3AA96}"/>
              </a:ext>
            </a:extLst>
          </p:cNvPr>
          <p:cNvSpPr/>
          <p:nvPr/>
        </p:nvSpPr>
        <p:spPr>
          <a:xfrm>
            <a:off x="3573349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5797233-5D8A-608F-F97E-F2174C8950DC}"/>
              </a:ext>
            </a:extLst>
          </p:cNvPr>
          <p:cNvSpPr/>
          <p:nvPr/>
        </p:nvSpPr>
        <p:spPr>
          <a:xfrm>
            <a:off x="3992449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86478DD-8AD3-89F2-9CEA-9E63979A0EFC}"/>
              </a:ext>
            </a:extLst>
          </p:cNvPr>
          <p:cNvSpPr/>
          <p:nvPr/>
        </p:nvSpPr>
        <p:spPr>
          <a:xfrm>
            <a:off x="4411549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8647C64-21AA-344D-B5F3-2062EAE1417A}"/>
              </a:ext>
            </a:extLst>
          </p:cNvPr>
          <p:cNvSpPr/>
          <p:nvPr/>
        </p:nvSpPr>
        <p:spPr>
          <a:xfrm>
            <a:off x="4830649" y="451510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4CCBCA2-ED53-BF68-A099-07D0FBB4DB70}"/>
              </a:ext>
            </a:extLst>
          </p:cNvPr>
          <p:cNvSpPr/>
          <p:nvPr/>
        </p:nvSpPr>
        <p:spPr>
          <a:xfrm>
            <a:off x="5249749" y="451510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EE65E44-2BC5-9ACC-B2A9-258DD316BB41}"/>
              </a:ext>
            </a:extLst>
          </p:cNvPr>
          <p:cNvSpPr/>
          <p:nvPr/>
        </p:nvSpPr>
        <p:spPr>
          <a:xfrm>
            <a:off x="2316049" y="492658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3941037-2C9D-2384-A4AB-DE228E68CB2E}"/>
              </a:ext>
            </a:extLst>
          </p:cNvPr>
          <p:cNvSpPr/>
          <p:nvPr/>
        </p:nvSpPr>
        <p:spPr>
          <a:xfrm>
            <a:off x="2735149" y="492658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BE8F6F9-CDAC-25D3-F47E-D8709B1F76B6}"/>
              </a:ext>
            </a:extLst>
          </p:cNvPr>
          <p:cNvSpPr/>
          <p:nvPr/>
        </p:nvSpPr>
        <p:spPr>
          <a:xfrm>
            <a:off x="3154249" y="492658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6D0DDB4-0640-361D-DFD2-BA908D69C872}"/>
              </a:ext>
            </a:extLst>
          </p:cNvPr>
          <p:cNvSpPr/>
          <p:nvPr/>
        </p:nvSpPr>
        <p:spPr>
          <a:xfrm>
            <a:off x="3573349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1B8C083-52A6-E8DB-509C-B5615E3F3242}"/>
              </a:ext>
            </a:extLst>
          </p:cNvPr>
          <p:cNvSpPr/>
          <p:nvPr/>
        </p:nvSpPr>
        <p:spPr>
          <a:xfrm>
            <a:off x="3992449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67E96B2-6F46-F30C-D853-02A185C97F3F}"/>
              </a:ext>
            </a:extLst>
          </p:cNvPr>
          <p:cNvSpPr/>
          <p:nvPr/>
        </p:nvSpPr>
        <p:spPr>
          <a:xfrm>
            <a:off x="4411549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FAC2460-3C0E-AF0E-D059-640A8C3988D7}"/>
              </a:ext>
            </a:extLst>
          </p:cNvPr>
          <p:cNvSpPr/>
          <p:nvPr/>
        </p:nvSpPr>
        <p:spPr>
          <a:xfrm>
            <a:off x="4830649" y="492658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C9211BC-F336-F9A9-CD20-982BFDB7648E}"/>
              </a:ext>
            </a:extLst>
          </p:cNvPr>
          <p:cNvSpPr/>
          <p:nvPr/>
        </p:nvSpPr>
        <p:spPr>
          <a:xfrm>
            <a:off x="5249749" y="49265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0879D73-9C76-4768-6C18-4D2D1AF00195}"/>
              </a:ext>
            </a:extLst>
          </p:cNvPr>
          <p:cNvSpPr/>
          <p:nvPr/>
        </p:nvSpPr>
        <p:spPr>
          <a:xfrm>
            <a:off x="2316049" y="533806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1F990-4D84-9521-4EA2-562C679540DA}"/>
              </a:ext>
            </a:extLst>
          </p:cNvPr>
          <p:cNvSpPr/>
          <p:nvPr/>
        </p:nvSpPr>
        <p:spPr>
          <a:xfrm>
            <a:off x="2735149" y="533806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FDD1A44-3CEA-D93B-A080-C9CAC7DDF16A}"/>
              </a:ext>
            </a:extLst>
          </p:cNvPr>
          <p:cNvSpPr/>
          <p:nvPr/>
        </p:nvSpPr>
        <p:spPr>
          <a:xfrm>
            <a:off x="3154249" y="533806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3D6DF53-79C5-660E-5A1B-C85E3B6606C8}"/>
              </a:ext>
            </a:extLst>
          </p:cNvPr>
          <p:cNvSpPr/>
          <p:nvPr/>
        </p:nvSpPr>
        <p:spPr>
          <a:xfrm>
            <a:off x="3573349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24940E7-3598-EE4D-8CAF-89B12CC0FA01}"/>
              </a:ext>
            </a:extLst>
          </p:cNvPr>
          <p:cNvSpPr/>
          <p:nvPr/>
        </p:nvSpPr>
        <p:spPr>
          <a:xfrm>
            <a:off x="3992449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D50627D-F0E1-37B8-A5D3-9D99F5E60A8A}"/>
              </a:ext>
            </a:extLst>
          </p:cNvPr>
          <p:cNvSpPr/>
          <p:nvPr/>
        </p:nvSpPr>
        <p:spPr>
          <a:xfrm>
            <a:off x="4411549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DCD948C-BF41-783D-3701-D80BA5F1E6B0}"/>
              </a:ext>
            </a:extLst>
          </p:cNvPr>
          <p:cNvSpPr/>
          <p:nvPr/>
        </p:nvSpPr>
        <p:spPr>
          <a:xfrm>
            <a:off x="4830649" y="533806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86392ED-B834-1563-E56D-4C4072E6B360}"/>
              </a:ext>
            </a:extLst>
          </p:cNvPr>
          <p:cNvSpPr/>
          <p:nvPr/>
        </p:nvSpPr>
        <p:spPr>
          <a:xfrm>
            <a:off x="5249749" y="533806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71FB617-EF8E-9A41-8D7D-06873A615AD4}"/>
              </a:ext>
            </a:extLst>
          </p:cNvPr>
          <p:cNvSpPr/>
          <p:nvPr/>
        </p:nvSpPr>
        <p:spPr>
          <a:xfrm>
            <a:off x="2316049" y="574954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DEC415A-4570-23C6-4E1F-D0D42756A53B}"/>
              </a:ext>
            </a:extLst>
          </p:cNvPr>
          <p:cNvSpPr/>
          <p:nvPr/>
        </p:nvSpPr>
        <p:spPr>
          <a:xfrm>
            <a:off x="2735149" y="574954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2D4EE1C-18A3-C58A-0022-CEE899FFC9A6}"/>
              </a:ext>
            </a:extLst>
          </p:cNvPr>
          <p:cNvSpPr/>
          <p:nvPr/>
        </p:nvSpPr>
        <p:spPr>
          <a:xfrm>
            <a:off x="3154249" y="574954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FDE7370-3EFA-ABBA-C4C4-1CA866086D05}"/>
              </a:ext>
            </a:extLst>
          </p:cNvPr>
          <p:cNvSpPr/>
          <p:nvPr/>
        </p:nvSpPr>
        <p:spPr>
          <a:xfrm>
            <a:off x="3573349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819DECE-FF42-F18D-8E7B-A89EC6A1F7C3}"/>
              </a:ext>
            </a:extLst>
          </p:cNvPr>
          <p:cNvSpPr/>
          <p:nvPr/>
        </p:nvSpPr>
        <p:spPr>
          <a:xfrm>
            <a:off x="3992449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63F5B04-06AB-7BAC-4CB0-AD54877960F3}"/>
              </a:ext>
            </a:extLst>
          </p:cNvPr>
          <p:cNvSpPr/>
          <p:nvPr/>
        </p:nvSpPr>
        <p:spPr>
          <a:xfrm>
            <a:off x="4411549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0BF7E1D-529B-47CC-761A-020A942E23C7}"/>
              </a:ext>
            </a:extLst>
          </p:cNvPr>
          <p:cNvSpPr/>
          <p:nvPr/>
        </p:nvSpPr>
        <p:spPr>
          <a:xfrm>
            <a:off x="4830649" y="574954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047EC7D-2A30-346F-63A5-D8AB50A25558}"/>
              </a:ext>
            </a:extLst>
          </p:cNvPr>
          <p:cNvSpPr/>
          <p:nvPr/>
        </p:nvSpPr>
        <p:spPr>
          <a:xfrm>
            <a:off x="5249749" y="574954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151BF8E-D070-A407-0AC3-F6FD5055F8DB}"/>
              </a:ext>
            </a:extLst>
          </p:cNvPr>
          <p:cNvSpPr/>
          <p:nvPr/>
        </p:nvSpPr>
        <p:spPr>
          <a:xfrm>
            <a:off x="355487" y="3692140"/>
            <a:ext cx="351631" cy="3516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5C1C8FA-8660-66F5-FF28-C882DEA78C4A}"/>
              </a:ext>
            </a:extLst>
          </p:cNvPr>
          <p:cNvSpPr/>
          <p:nvPr/>
        </p:nvSpPr>
        <p:spPr>
          <a:xfrm>
            <a:off x="774587" y="3692140"/>
            <a:ext cx="351631" cy="3516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51670C60-03CC-5393-74FC-239D744A429D}"/>
              </a:ext>
            </a:extLst>
          </p:cNvPr>
          <p:cNvSpPr/>
          <p:nvPr/>
        </p:nvSpPr>
        <p:spPr>
          <a:xfrm>
            <a:off x="355487" y="4103620"/>
            <a:ext cx="351631" cy="3516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5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59CA6D6C-8784-0227-15D4-AE7EB3B7F6F6}"/>
              </a:ext>
            </a:extLst>
          </p:cNvPr>
          <p:cNvSpPr/>
          <p:nvPr/>
        </p:nvSpPr>
        <p:spPr>
          <a:xfrm>
            <a:off x="774587" y="4103620"/>
            <a:ext cx="351631" cy="3516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6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6A7F648-B283-8CD9-BC37-11797A94468F}"/>
              </a:ext>
            </a:extLst>
          </p:cNvPr>
          <p:cNvSpPr/>
          <p:nvPr/>
        </p:nvSpPr>
        <p:spPr>
          <a:xfrm>
            <a:off x="2316049" y="2149837"/>
            <a:ext cx="351631" cy="351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A5303BF-3DC6-69BF-9D00-BC91BAFCE6FE}"/>
              </a:ext>
            </a:extLst>
          </p:cNvPr>
          <p:cNvSpPr/>
          <p:nvPr/>
        </p:nvSpPr>
        <p:spPr>
          <a:xfrm>
            <a:off x="2735149" y="2149837"/>
            <a:ext cx="351631" cy="3516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8678F3B-37AF-ACEB-8469-4E2E1E8259F0}"/>
              </a:ext>
            </a:extLst>
          </p:cNvPr>
          <p:cNvSpPr/>
          <p:nvPr/>
        </p:nvSpPr>
        <p:spPr>
          <a:xfrm>
            <a:off x="2316049" y="1731923"/>
            <a:ext cx="351631" cy="3516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9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8EB19DF-0054-3628-0152-1E314E21F4E7}"/>
              </a:ext>
            </a:extLst>
          </p:cNvPr>
          <p:cNvSpPr/>
          <p:nvPr/>
        </p:nvSpPr>
        <p:spPr>
          <a:xfrm>
            <a:off x="2735149" y="1731923"/>
            <a:ext cx="351631" cy="3516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10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2C89B2D5-B6C9-5F5F-1B6F-E92805781EAC}"/>
              </a:ext>
            </a:extLst>
          </p:cNvPr>
          <p:cNvSpPr/>
          <p:nvPr/>
        </p:nvSpPr>
        <p:spPr>
          <a:xfrm>
            <a:off x="7253006" y="369214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9E023EFA-09EB-59EA-7FAE-A3E0812A7EF9}"/>
              </a:ext>
            </a:extLst>
          </p:cNvPr>
          <p:cNvSpPr/>
          <p:nvPr/>
        </p:nvSpPr>
        <p:spPr>
          <a:xfrm>
            <a:off x="7672106" y="369214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F1FD0EE-E525-940C-7FA4-B7E52F4EAB4B}"/>
              </a:ext>
            </a:extLst>
          </p:cNvPr>
          <p:cNvSpPr/>
          <p:nvPr/>
        </p:nvSpPr>
        <p:spPr>
          <a:xfrm>
            <a:off x="7253006" y="410362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4463D96-3771-C938-D1AA-0AFD9823B695}"/>
              </a:ext>
            </a:extLst>
          </p:cNvPr>
          <p:cNvSpPr/>
          <p:nvPr/>
        </p:nvSpPr>
        <p:spPr>
          <a:xfrm>
            <a:off x="7672106" y="410362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0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94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016A1-7233-3E77-DE3F-D6A7CA606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8601D1C-4C18-49F7-658D-9963DAB5E49E}"/>
              </a:ext>
            </a:extLst>
          </p:cNvPr>
          <p:cNvSpPr/>
          <p:nvPr/>
        </p:nvSpPr>
        <p:spPr>
          <a:xfrm>
            <a:off x="2282315" y="1698086"/>
            <a:ext cx="838200" cy="840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C19697-AE48-8A43-8877-4E0CD90DA7C9}"/>
              </a:ext>
            </a:extLst>
          </p:cNvPr>
          <p:cNvSpPr/>
          <p:nvPr/>
        </p:nvSpPr>
        <p:spPr>
          <a:xfrm>
            <a:off x="319088" y="3645694"/>
            <a:ext cx="838200" cy="840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96EE3-1C33-B662-C7FD-B8AC1529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Обрабатываем </a:t>
            </a:r>
            <a:r>
              <a:rPr lang="ru-RU" dirty="0" err="1"/>
              <a:t>тайл</a:t>
            </a:r>
            <a:r>
              <a:rPr lang="ru-RU" dirty="0"/>
              <a:t> №1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2C0BC2-2D85-0FC5-D533-6B1D3D5813ED}"/>
              </a:ext>
            </a:extLst>
          </p:cNvPr>
          <p:cNvSpPr/>
          <p:nvPr/>
        </p:nvSpPr>
        <p:spPr>
          <a:xfrm>
            <a:off x="355487" y="3692142"/>
            <a:ext cx="351631" cy="3516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5CD095-8297-0A24-9EA7-2288459590F8}"/>
              </a:ext>
            </a:extLst>
          </p:cNvPr>
          <p:cNvSpPr/>
          <p:nvPr/>
        </p:nvSpPr>
        <p:spPr>
          <a:xfrm>
            <a:off x="774587" y="3692142"/>
            <a:ext cx="351631" cy="3516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84B49FF-A2B4-DBCB-3331-B2CC883273D2}"/>
              </a:ext>
            </a:extLst>
          </p:cNvPr>
          <p:cNvSpPr/>
          <p:nvPr/>
        </p:nvSpPr>
        <p:spPr>
          <a:xfrm>
            <a:off x="1193687" y="3692141"/>
            <a:ext cx="351631" cy="351631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7901764-6242-DD85-F759-1BF9E76762EA}"/>
              </a:ext>
            </a:extLst>
          </p:cNvPr>
          <p:cNvSpPr/>
          <p:nvPr/>
        </p:nvSpPr>
        <p:spPr>
          <a:xfrm>
            <a:off x="1612787" y="3692140"/>
            <a:ext cx="351631" cy="3516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4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E51621-DD64-6D09-D855-D4148D02C6F5}"/>
              </a:ext>
            </a:extLst>
          </p:cNvPr>
          <p:cNvSpPr/>
          <p:nvPr/>
        </p:nvSpPr>
        <p:spPr>
          <a:xfrm>
            <a:off x="355487" y="4103622"/>
            <a:ext cx="351631" cy="3516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5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57FBD0F-D005-D51F-FE5A-298A2236407C}"/>
              </a:ext>
            </a:extLst>
          </p:cNvPr>
          <p:cNvSpPr/>
          <p:nvPr/>
        </p:nvSpPr>
        <p:spPr>
          <a:xfrm>
            <a:off x="774587" y="4103622"/>
            <a:ext cx="351631" cy="3516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6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4873391-33B6-F730-F548-26B9EF4F2670}"/>
              </a:ext>
            </a:extLst>
          </p:cNvPr>
          <p:cNvSpPr/>
          <p:nvPr/>
        </p:nvSpPr>
        <p:spPr>
          <a:xfrm>
            <a:off x="1193687" y="4103621"/>
            <a:ext cx="351631" cy="3516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43D927D-CC73-CA23-3160-0DFD28628D85}"/>
              </a:ext>
            </a:extLst>
          </p:cNvPr>
          <p:cNvSpPr/>
          <p:nvPr/>
        </p:nvSpPr>
        <p:spPr>
          <a:xfrm>
            <a:off x="1612787" y="4103620"/>
            <a:ext cx="351631" cy="351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8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72DC8FA-2C03-4C18-E8D7-2B3F57727C99}"/>
              </a:ext>
            </a:extLst>
          </p:cNvPr>
          <p:cNvSpPr/>
          <p:nvPr/>
        </p:nvSpPr>
        <p:spPr>
          <a:xfrm>
            <a:off x="355487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B0ABEA2-E60F-6390-7C57-91BA32B6A3E7}"/>
              </a:ext>
            </a:extLst>
          </p:cNvPr>
          <p:cNvSpPr/>
          <p:nvPr/>
        </p:nvSpPr>
        <p:spPr>
          <a:xfrm>
            <a:off x="774587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970373-8EC8-AA4F-CB87-EDB34F9F9CAD}"/>
              </a:ext>
            </a:extLst>
          </p:cNvPr>
          <p:cNvSpPr/>
          <p:nvPr/>
        </p:nvSpPr>
        <p:spPr>
          <a:xfrm>
            <a:off x="1193687" y="451510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5051337-BE1B-FFBB-FE1E-6AC6CA3DE992}"/>
              </a:ext>
            </a:extLst>
          </p:cNvPr>
          <p:cNvSpPr/>
          <p:nvPr/>
        </p:nvSpPr>
        <p:spPr>
          <a:xfrm>
            <a:off x="1612787" y="451510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8A1FA7-2C7C-2AD4-8088-3E837B32863F}"/>
              </a:ext>
            </a:extLst>
          </p:cNvPr>
          <p:cNvSpPr/>
          <p:nvPr/>
        </p:nvSpPr>
        <p:spPr>
          <a:xfrm>
            <a:off x="355487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531231-54EA-DA80-6BFF-7029E84DB0CC}"/>
              </a:ext>
            </a:extLst>
          </p:cNvPr>
          <p:cNvSpPr/>
          <p:nvPr/>
        </p:nvSpPr>
        <p:spPr>
          <a:xfrm>
            <a:off x="774587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7B5BE17-3806-218C-819E-E7C025F60F28}"/>
              </a:ext>
            </a:extLst>
          </p:cNvPr>
          <p:cNvSpPr/>
          <p:nvPr/>
        </p:nvSpPr>
        <p:spPr>
          <a:xfrm>
            <a:off x="1193687" y="492658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8ED9E8-7D31-B180-31F0-8C588807749E}"/>
              </a:ext>
            </a:extLst>
          </p:cNvPr>
          <p:cNvSpPr/>
          <p:nvPr/>
        </p:nvSpPr>
        <p:spPr>
          <a:xfrm>
            <a:off x="1612787" y="49265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E19A76D-CD81-044B-B444-901525BF04A4}"/>
              </a:ext>
            </a:extLst>
          </p:cNvPr>
          <p:cNvSpPr/>
          <p:nvPr/>
        </p:nvSpPr>
        <p:spPr>
          <a:xfrm>
            <a:off x="355487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8279E03-6220-4EE1-B95D-75D76C4415ED}"/>
              </a:ext>
            </a:extLst>
          </p:cNvPr>
          <p:cNvSpPr/>
          <p:nvPr/>
        </p:nvSpPr>
        <p:spPr>
          <a:xfrm>
            <a:off x="774587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6E86D03-B850-FC45-E050-CB1499717DCC}"/>
              </a:ext>
            </a:extLst>
          </p:cNvPr>
          <p:cNvSpPr/>
          <p:nvPr/>
        </p:nvSpPr>
        <p:spPr>
          <a:xfrm>
            <a:off x="1193687" y="533806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5CA1667-E9D6-D904-7A9D-294DA8DCD66E}"/>
              </a:ext>
            </a:extLst>
          </p:cNvPr>
          <p:cNvSpPr/>
          <p:nvPr/>
        </p:nvSpPr>
        <p:spPr>
          <a:xfrm>
            <a:off x="1612787" y="533806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1D5BBC2-AFEF-EE3F-EB2F-CD52EAADE556}"/>
              </a:ext>
            </a:extLst>
          </p:cNvPr>
          <p:cNvSpPr/>
          <p:nvPr/>
        </p:nvSpPr>
        <p:spPr>
          <a:xfrm>
            <a:off x="355487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CBDBCED-B3CA-38A4-F8B5-02B8BD1136F9}"/>
              </a:ext>
            </a:extLst>
          </p:cNvPr>
          <p:cNvSpPr/>
          <p:nvPr/>
        </p:nvSpPr>
        <p:spPr>
          <a:xfrm>
            <a:off x="774587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B583251-BF82-12BF-421A-0C34F4232932}"/>
              </a:ext>
            </a:extLst>
          </p:cNvPr>
          <p:cNvSpPr/>
          <p:nvPr/>
        </p:nvSpPr>
        <p:spPr>
          <a:xfrm>
            <a:off x="1193687" y="574954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B4467CD-2471-6BB1-08D1-44E24B56B6B1}"/>
              </a:ext>
            </a:extLst>
          </p:cNvPr>
          <p:cNvSpPr/>
          <p:nvPr/>
        </p:nvSpPr>
        <p:spPr>
          <a:xfrm>
            <a:off x="1612787" y="574954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DCF04A2-FCD3-98D8-5302-2BA9C5D0F7EC}"/>
              </a:ext>
            </a:extLst>
          </p:cNvPr>
          <p:cNvSpPr/>
          <p:nvPr/>
        </p:nvSpPr>
        <p:spPr>
          <a:xfrm>
            <a:off x="2316049" y="2988882"/>
            <a:ext cx="351631" cy="3516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7DC9261-EFA0-9605-960B-34D22D5543F2}"/>
              </a:ext>
            </a:extLst>
          </p:cNvPr>
          <p:cNvSpPr/>
          <p:nvPr/>
        </p:nvSpPr>
        <p:spPr>
          <a:xfrm>
            <a:off x="2735149" y="2988882"/>
            <a:ext cx="351631" cy="35163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16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FC8F2CE-106B-281B-7B5C-E24E08894670}"/>
              </a:ext>
            </a:extLst>
          </p:cNvPr>
          <p:cNvSpPr/>
          <p:nvPr/>
        </p:nvSpPr>
        <p:spPr>
          <a:xfrm>
            <a:off x="3154249" y="298888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A806927-CE28-02BE-D1BE-A9CDC30AF086}"/>
              </a:ext>
            </a:extLst>
          </p:cNvPr>
          <p:cNvSpPr/>
          <p:nvPr/>
        </p:nvSpPr>
        <p:spPr>
          <a:xfrm>
            <a:off x="3573349" y="29888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6DDCF64-43F3-D134-329D-B80B6E43DC06}"/>
              </a:ext>
            </a:extLst>
          </p:cNvPr>
          <p:cNvSpPr/>
          <p:nvPr/>
        </p:nvSpPr>
        <p:spPr>
          <a:xfrm>
            <a:off x="2316049" y="2570968"/>
            <a:ext cx="351631" cy="3516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758F838-47F0-0EE2-2839-31C4E614775D}"/>
              </a:ext>
            </a:extLst>
          </p:cNvPr>
          <p:cNvSpPr/>
          <p:nvPr/>
        </p:nvSpPr>
        <p:spPr>
          <a:xfrm>
            <a:off x="2735149" y="2570968"/>
            <a:ext cx="351631" cy="3516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14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41F6B2F-C93D-83AC-2E04-D0902CD19141}"/>
              </a:ext>
            </a:extLst>
          </p:cNvPr>
          <p:cNvSpPr/>
          <p:nvPr/>
        </p:nvSpPr>
        <p:spPr>
          <a:xfrm>
            <a:off x="3154249" y="2570967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DA8F7B9-1823-681B-58E6-52F77B7A5BBA}"/>
              </a:ext>
            </a:extLst>
          </p:cNvPr>
          <p:cNvSpPr/>
          <p:nvPr/>
        </p:nvSpPr>
        <p:spPr>
          <a:xfrm>
            <a:off x="3573349" y="257096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4B92F18-81A3-CE4C-0439-75BA931A3F94}"/>
              </a:ext>
            </a:extLst>
          </p:cNvPr>
          <p:cNvSpPr/>
          <p:nvPr/>
        </p:nvSpPr>
        <p:spPr>
          <a:xfrm>
            <a:off x="2316049" y="2153054"/>
            <a:ext cx="351631" cy="351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56B81AD-CF95-5C1E-8BD2-F00500DB8EE7}"/>
              </a:ext>
            </a:extLst>
          </p:cNvPr>
          <p:cNvSpPr/>
          <p:nvPr/>
        </p:nvSpPr>
        <p:spPr>
          <a:xfrm>
            <a:off x="2735149" y="2153054"/>
            <a:ext cx="351631" cy="3516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BC63251-604E-E34D-F640-1665AB3687A1}"/>
              </a:ext>
            </a:extLst>
          </p:cNvPr>
          <p:cNvSpPr/>
          <p:nvPr/>
        </p:nvSpPr>
        <p:spPr>
          <a:xfrm>
            <a:off x="3154249" y="215305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4F5A068-61DC-8055-465F-1112D4EE95E4}"/>
              </a:ext>
            </a:extLst>
          </p:cNvPr>
          <p:cNvSpPr/>
          <p:nvPr/>
        </p:nvSpPr>
        <p:spPr>
          <a:xfrm>
            <a:off x="3573349" y="215305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E5EC02F-4C16-A8F6-0E6A-82896942E77D}"/>
              </a:ext>
            </a:extLst>
          </p:cNvPr>
          <p:cNvSpPr/>
          <p:nvPr/>
        </p:nvSpPr>
        <p:spPr>
          <a:xfrm>
            <a:off x="2316049" y="1735140"/>
            <a:ext cx="351631" cy="3516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9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59F9B04-9F4E-122B-67CC-F786F723973C}"/>
              </a:ext>
            </a:extLst>
          </p:cNvPr>
          <p:cNvSpPr/>
          <p:nvPr/>
        </p:nvSpPr>
        <p:spPr>
          <a:xfrm>
            <a:off x="2735149" y="1735140"/>
            <a:ext cx="351631" cy="3516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10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FB79E0-9E1C-2EB2-16DD-907661ECF1BD}"/>
              </a:ext>
            </a:extLst>
          </p:cNvPr>
          <p:cNvSpPr/>
          <p:nvPr/>
        </p:nvSpPr>
        <p:spPr>
          <a:xfrm>
            <a:off x="3154249" y="1735139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2B6CF3C-B51B-DD3F-2FCF-F37B6CD624D6}"/>
              </a:ext>
            </a:extLst>
          </p:cNvPr>
          <p:cNvSpPr/>
          <p:nvPr/>
        </p:nvSpPr>
        <p:spPr>
          <a:xfrm>
            <a:off x="3573349" y="173513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9E7170-B792-EF5C-5981-F1972BE647C1}"/>
              </a:ext>
            </a:extLst>
          </p:cNvPr>
          <p:cNvSpPr/>
          <p:nvPr/>
        </p:nvSpPr>
        <p:spPr>
          <a:xfrm>
            <a:off x="3992449" y="29888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A042E74-B3E5-BA19-753E-650F62CADA62}"/>
              </a:ext>
            </a:extLst>
          </p:cNvPr>
          <p:cNvSpPr/>
          <p:nvPr/>
        </p:nvSpPr>
        <p:spPr>
          <a:xfrm>
            <a:off x="4411549" y="29888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2966A00-B865-6842-028A-E2B79438D425}"/>
              </a:ext>
            </a:extLst>
          </p:cNvPr>
          <p:cNvSpPr/>
          <p:nvPr/>
        </p:nvSpPr>
        <p:spPr>
          <a:xfrm>
            <a:off x="4830649" y="2988879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9E29532-CC12-A7B9-D1A4-2B6CA9479CB9}"/>
              </a:ext>
            </a:extLst>
          </p:cNvPr>
          <p:cNvSpPr/>
          <p:nvPr/>
        </p:nvSpPr>
        <p:spPr>
          <a:xfrm>
            <a:off x="5249749" y="298887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DBE7083-0EAE-267E-9C51-D1AFBBB3BB6B}"/>
              </a:ext>
            </a:extLst>
          </p:cNvPr>
          <p:cNvSpPr/>
          <p:nvPr/>
        </p:nvSpPr>
        <p:spPr>
          <a:xfrm>
            <a:off x="3992449" y="257096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8CE787D-06B2-FFEB-6DA9-B90676E70193}"/>
              </a:ext>
            </a:extLst>
          </p:cNvPr>
          <p:cNvSpPr/>
          <p:nvPr/>
        </p:nvSpPr>
        <p:spPr>
          <a:xfrm>
            <a:off x="4411549" y="257096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1044898-EF9E-7537-F8C5-39B130449512}"/>
              </a:ext>
            </a:extLst>
          </p:cNvPr>
          <p:cNvSpPr/>
          <p:nvPr/>
        </p:nvSpPr>
        <p:spPr>
          <a:xfrm>
            <a:off x="4830649" y="2570965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ED663E1-B626-8F59-9AF1-649CD3FA285D}"/>
              </a:ext>
            </a:extLst>
          </p:cNvPr>
          <p:cNvSpPr/>
          <p:nvPr/>
        </p:nvSpPr>
        <p:spPr>
          <a:xfrm>
            <a:off x="5249749" y="257096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109FEBC-5CEF-7EDE-1A2D-64970916AB55}"/>
              </a:ext>
            </a:extLst>
          </p:cNvPr>
          <p:cNvSpPr/>
          <p:nvPr/>
        </p:nvSpPr>
        <p:spPr>
          <a:xfrm>
            <a:off x="3992449" y="215305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BB6BD5F-1DAE-2320-9043-DEA7CC54C116}"/>
              </a:ext>
            </a:extLst>
          </p:cNvPr>
          <p:cNvSpPr/>
          <p:nvPr/>
        </p:nvSpPr>
        <p:spPr>
          <a:xfrm>
            <a:off x="4411549" y="215305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4F4E3D8-759E-B54F-D4C5-243D0A455380}"/>
              </a:ext>
            </a:extLst>
          </p:cNvPr>
          <p:cNvSpPr/>
          <p:nvPr/>
        </p:nvSpPr>
        <p:spPr>
          <a:xfrm>
            <a:off x="4830649" y="215305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F9F53FE-15B5-0539-E7D9-095827C0219E}"/>
              </a:ext>
            </a:extLst>
          </p:cNvPr>
          <p:cNvSpPr/>
          <p:nvPr/>
        </p:nvSpPr>
        <p:spPr>
          <a:xfrm>
            <a:off x="5249749" y="215305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1809EC5-7EF0-4C11-7751-28E2D4820B77}"/>
              </a:ext>
            </a:extLst>
          </p:cNvPr>
          <p:cNvSpPr/>
          <p:nvPr/>
        </p:nvSpPr>
        <p:spPr>
          <a:xfrm>
            <a:off x="3992449" y="173513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9C6C08A-4774-468F-F9D4-3BF117807EA8}"/>
              </a:ext>
            </a:extLst>
          </p:cNvPr>
          <p:cNvSpPr/>
          <p:nvPr/>
        </p:nvSpPr>
        <p:spPr>
          <a:xfrm>
            <a:off x="4411549" y="173513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045FF75-AB24-B20C-D58B-05BAF3F199DC}"/>
              </a:ext>
            </a:extLst>
          </p:cNvPr>
          <p:cNvSpPr/>
          <p:nvPr/>
        </p:nvSpPr>
        <p:spPr>
          <a:xfrm>
            <a:off x="4830649" y="1735137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A5DC335-FBAF-7C03-6288-A0295D9FCFD0}"/>
              </a:ext>
            </a:extLst>
          </p:cNvPr>
          <p:cNvSpPr/>
          <p:nvPr/>
        </p:nvSpPr>
        <p:spPr>
          <a:xfrm>
            <a:off x="5249749" y="173513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3C04383-FCE4-1DF2-8DFE-0B1E96572E83}"/>
              </a:ext>
            </a:extLst>
          </p:cNvPr>
          <p:cNvSpPr/>
          <p:nvPr/>
        </p:nvSpPr>
        <p:spPr>
          <a:xfrm>
            <a:off x="2316049" y="369214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5E27C7E-CB02-D204-CF1F-0E8244DD3A58}"/>
              </a:ext>
            </a:extLst>
          </p:cNvPr>
          <p:cNvSpPr/>
          <p:nvPr/>
        </p:nvSpPr>
        <p:spPr>
          <a:xfrm>
            <a:off x="2735149" y="369214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B10D58B-32DA-4E34-FBAC-6B326A9A2AEB}"/>
              </a:ext>
            </a:extLst>
          </p:cNvPr>
          <p:cNvSpPr/>
          <p:nvPr/>
        </p:nvSpPr>
        <p:spPr>
          <a:xfrm>
            <a:off x="3154249" y="369214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6AFBE22-C403-4BE0-4AFB-5740544087D9}"/>
              </a:ext>
            </a:extLst>
          </p:cNvPr>
          <p:cNvSpPr/>
          <p:nvPr/>
        </p:nvSpPr>
        <p:spPr>
          <a:xfrm>
            <a:off x="3573349" y="36921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6B6609C-CC68-E7CB-FE3C-017E777CB154}"/>
              </a:ext>
            </a:extLst>
          </p:cNvPr>
          <p:cNvSpPr/>
          <p:nvPr/>
        </p:nvSpPr>
        <p:spPr>
          <a:xfrm>
            <a:off x="3992449" y="36921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4012740-3A6A-A992-2A65-32A5786FE81F}"/>
              </a:ext>
            </a:extLst>
          </p:cNvPr>
          <p:cNvSpPr/>
          <p:nvPr/>
        </p:nvSpPr>
        <p:spPr>
          <a:xfrm>
            <a:off x="4411549" y="36921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BCE5893-F37E-AE2F-47CD-4548E88097A1}"/>
              </a:ext>
            </a:extLst>
          </p:cNvPr>
          <p:cNvSpPr/>
          <p:nvPr/>
        </p:nvSpPr>
        <p:spPr>
          <a:xfrm>
            <a:off x="4830649" y="369214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9CD3E1D-F954-7FAB-8B7A-BB82B2FD6920}"/>
              </a:ext>
            </a:extLst>
          </p:cNvPr>
          <p:cNvSpPr/>
          <p:nvPr/>
        </p:nvSpPr>
        <p:spPr>
          <a:xfrm>
            <a:off x="5249749" y="369214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CB301F3-B937-64B4-72D2-D657A9F87AB8}"/>
              </a:ext>
            </a:extLst>
          </p:cNvPr>
          <p:cNvSpPr/>
          <p:nvPr/>
        </p:nvSpPr>
        <p:spPr>
          <a:xfrm>
            <a:off x="2316049" y="410362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6255D69-FA25-3A47-D9DC-BE87662D4E3F}"/>
              </a:ext>
            </a:extLst>
          </p:cNvPr>
          <p:cNvSpPr/>
          <p:nvPr/>
        </p:nvSpPr>
        <p:spPr>
          <a:xfrm>
            <a:off x="2735149" y="410362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E4360C9-C0D1-B70D-3696-5BC9BB97F851}"/>
              </a:ext>
            </a:extLst>
          </p:cNvPr>
          <p:cNvSpPr/>
          <p:nvPr/>
        </p:nvSpPr>
        <p:spPr>
          <a:xfrm>
            <a:off x="3154249" y="410362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7B3C2DF-E47D-BB18-9C9D-456F5FA9750F}"/>
              </a:ext>
            </a:extLst>
          </p:cNvPr>
          <p:cNvSpPr/>
          <p:nvPr/>
        </p:nvSpPr>
        <p:spPr>
          <a:xfrm>
            <a:off x="3573349" y="410362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F671255-1F0A-C920-7565-979773348A82}"/>
              </a:ext>
            </a:extLst>
          </p:cNvPr>
          <p:cNvSpPr/>
          <p:nvPr/>
        </p:nvSpPr>
        <p:spPr>
          <a:xfrm>
            <a:off x="3992449" y="410362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1C361B1-609D-704B-F413-9F62D0C82E4B}"/>
              </a:ext>
            </a:extLst>
          </p:cNvPr>
          <p:cNvSpPr/>
          <p:nvPr/>
        </p:nvSpPr>
        <p:spPr>
          <a:xfrm>
            <a:off x="4411549" y="410362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0552904-7A92-2086-1E8B-D18C69ECF162}"/>
              </a:ext>
            </a:extLst>
          </p:cNvPr>
          <p:cNvSpPr/>
          <p:nvPr/>
        </p:nvSpPr>
        <p:spPr>
          <a:xfrm>
            <a:off x="4830649" y="410362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9B08E21-F2CD-E114-B75B-03447AE1C890}"/>
              </a:ext>
            </a:extLst>
          </p:cNvPr>
          <p:cNvSpPr/>
          <p:nvPr/>
        </p:nvSpPr>
        <p:spPr>
          <a:xfrm>
            <a:off x="5249749" y="410362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0799766-245C-646C-8634-8AF0614B889B}"/>
              </a:ext>
            </a:extLst>
          </p:cNvPr>
          <p:cNvSpPr/>
          <p:nvPr/>
        </p:nvSpPr>
        <p:spPr>
          <a:xfrm>
            <a:off x="2316049" y="451510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78B37F0-7095-AD1E-7E16-C22B41F91FD0}"/>
              </a:ext>
            </a:extLst>
          </p:cNvPr>
          <p:cNvSpPr/>
          <p:nvPr/>
        </p:nvSpPr>
        <p:spPr>
          <a:xfrm>
            <a:off x="2735149" y="451510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646FBEE-7C9A-CC41-4121-BD915FB4586E}"/>
              </a:ext>
            </a:extLst>
          </p:cNvPr>
          <p:cNvSpPr/>
          <p:nvPr/>
        </p:nvSpPr>
        <p:spPr>
          <a:xfrm>
            <a:off x="3154249" y="451510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BF5B608-76C3-FD3B-329C-B58DBE4D54F7}"/>
              </a:ext>
            </a:extLst>
          </p:cNvPr>
          <p:cNvSpPr/>
          <p:nvPr/>
        </p:nvSpPr>
        <p:spPr>
          <a:xfrm>
            <a:off x="3573349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ED1DD00-ED0A-440D-B5C8-33D716D34AED}"/>
              </a:ext>
            </a:extLst>
          </p:cNvPr>
          <p:cNvSpPr/>
          <p:nvPr/>
        </p:nvSpPr>
        <p:spPr>
          <a:xfrm>
            <a:off x="3992449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1F2555F-6867-EA63-2C85-0048B23F74AE}"/>
              </a:ext>
            </a:extLst>
          </p:cNvPr>
          <p:cNvSpPr/>
          <p:nvPr/>
        </p:nvSpPr>
        <p:spPr>
          <a:xfrm>
            <a:off x="4411549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A0F9B8E-C67A-E4FC-EE48-0BB47017637B}"/>
              </a:ext>
            </a:extLst>
          </p:cNvPr>
          <p:cNvSpPr/>
          <p:nvPr/>
        </p:nvSpPr>
        <p:spPr>
          <a:xfrm>
            <a:off x="4830649" y="451510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3ED1D3E-08FA-E595-C419-38DBE605EF83}"/>
              </a:ext>
            </a:extLst>
          </p:cNvPr>
          <p:cNvSpPr/>
          <p:nvPr/>
        </p:nvSpPr>
        <p:spPr>
          <a:xfrm>
            <a:off x="5249749" y="451510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A720B94-8F2B-B076-FCBB-0E05A2637A93}"/>
              </a:ext>
            </a:extLst>
          </p:cNvPr>
          <p:cNvSpPr/>
          <p:nvPr/>
        </p:nvSpPr>
        <p:spPr>
          <a:xfrm>
            <a:off x="2316049" y="492658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2D61F57-E12A-D44C-6284-B141D38620A2}"/>
              </a:ext>
            </a:extLst>
          </p:cNvPr>
          <p:cNvSpPr/>
          <p:nvPr/>
        </p:nvSpPr>
        <p:spPr>
          <a:xfrm>
            <a:off x="2735149" y="492658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7DDA77E-775D-3495-164F-6A83B7EB8532}"/>
              </a:ext>
            </a:extLst>
          </p:cNvPr>
          <p:cNvSpPr/>
          <p:nvPr/>
        </p:nvSpPr>
        <p:spPr>
          <a:xfrm>
            <a:off x="3154249" y="492658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B7A0EFC-F63E-8861-677F-7A9FED47BB78}"/>
              </a:ext>
            </a:extLst>
          </p:cNvPr>
          <p:cNvSpPr/>
          <p:nvPr/>
        </p:nvSpPr>
        <p:spPr>
          <a:xfrm>
            <a:off x="3573349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406F322-BD54-5E84-2CD2-B1347CDFA7CA}"/>
              </a:ext>
            </a:extLst>
          </p:cNvPr>
          <p:cNvSpPr/>
          <p:nvPr/>
        </p:nvSpPr>
        <p:spPr>
          <a:xfrm>
            <a:off x="3992449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7046D2D-1715-4696-4193-A867400929F1}"/>
              </a:ext>
            </a:extLst>
          </p:cNvPr>
          <p:cNvSpPr/>
          <p:nvPr/>
        </p:nvSpPr>
        <p:spPr>
          <a:xfrm>
            <a:off x="4411549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CD05219-E7C8-B4B4-9767-C0CBEC77EE6E}"/>
              </a:ext>
            </a:extLst>
          </p:cNvPr>
          <p:cNvSpPr/>
          <p:nvPr/>
        </p:nvSpPr>
        <p:spPr>
          <a:xfrm>
            <a:off x="4830649" y="492658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B18B07D-7B8F-CD9F-C152-4C3D4E89276C}"/>
              </a:ext>
            </a:extLst>
          </p:cNvPr>
          <p:cNvSpPr/>
          <p:nvPr/>
        </p:nvSpPr>
        <p:spPr>
          <a:xfrm>
            <a:off x="5249749" y="49265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9DB4D8A-035A-F690-B909-733BBA24C517}"/>
              </a:ext>
            </a:extLst>
          </p:cNvPr>
          <p:cNvSpPr/>
          <p:nvPr/>
        </p:nvSpPr>
        <p:spPr>
          <a:xfrm>
            <a:off x="2316049" y="533806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5519DAB-9FC2-E65C-E8E8-D2673FAC7B1D}"/>
              </a:ext>
            </a:extLst>
          </p:cNvPr>
          <p:cNvSpPr/>
          <p:nvPr/>
        </p:nvSpPr>
        <p:spPr>
          <a:xfrm>
            <a:off x="2735149" y="533806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317A4E0-7CF1-26D2-9B68-6AC15F10C4F9}"/>
              </a:ext>
            </a:extLst>
          </p:cNvPr>
          <p:cNvSpPr/>
          <p:nvPr/>
        </p:nvSpPr>
        <p:spPr>
          <a:xfrm>
            <a:off x="3154249" y="533806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377A2A1-0436-9E35-98C0-71B008F6E8A1}"/>
              </a:ext>
            </a:extLst>
          </p:cNvPr>
          <p:cNvSpPr/>
          <p:nvPr/>
        </p:nvSpPr>
        <p:spPr>
          <a:xfrm>
            <a:off x="3573349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09F0865-7086-42E7-30D2-FF9DD390D1FF}"/>
              </a:ext>
            </a:extLst>
          </p:cNvPr>
          <p:cNvSpPr/>
          <p:nvPr/>
        </p:nvSpPr>
        <p:spPr>
          <a:xfrm>
            <a:off x="3992449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FCE94E3-1387-5718-6797-62F581347002}"/>
              </a:ext>
            </a:extLst>
          </p:cNvPr>
          <p:cNvSpPr/>
          <p:nvPr/>
        </p:nvSpPr>
        <p:spPr>
          <a:xfrm>
            <a:off x="4411549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A60DDC9-E185-3724-41B7-5E1BEDE8CAC7}"/>
              </a:ext>
            </a:extLst>
          </p:cNvPr>
          <p:cNvSpPr/>
          <p:nvPr/>
        </p:nvSpPr>
        <p:spPr>
          <a:xfrm>
            <a:off x="4830649" y="533806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5E7F386-DFCB-0551-E92F-98EC7D39870E}"/>
              </a:ext>
            </a:extLst>
          </p:cNvPr>
          <p:cNvSpPr/>
          <p:nvPr/>
        </p:nvSpPr>
        <p:spPr>
          <a:xfrm>
            <a:off x="5249749" y="533806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3DB9F7F-ED8B-475D-AC2E-5C97D6B017E2}"/>
              </a:ext>
            </a:extLst>
          </p:cNvPr>
          <p:cNvSpPr/>
          <p:nvPr/>
        </p:nvSpPr>
        <p:spPr>
          <a:xfrm>
            <a:off x="2316049" y="574954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4BF09FE4-722C-84FE-5759-704448DF334F}"/>
              </a:ext>
            </a:extLst>
          </p:cNvPr>
          <p:cNvSpPr/>
          <p:nvPr/>
        </p:nvSpPr>
        <p:spPr>
          <a:xfrm>
            <a:off x="2735149" y="574954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B56F344-F490-1C7E-A9B4-B750CD8B19FF}"/>
              </a:ext>
            </a:extLst>
          </p:cNvPr>
          <p:cNvSpPr/>
          <p:nvPr/>
        </p:nvSpPr>
        <p:spPr>
          <a:xfrm>
            <a:off x="3154249" y="574954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FF0492C-1FBD-8058-88E2-C4632D20A971}"/>
              </a:ext>
            </a:extLst>
          </p:cNvPr>
          <p:cNvSpPr/>
          <p:nvPr/>
        </p:nvSpPr>
        <p:spPr>
          <a:xfrm>
            <a:off x="3573349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C1F3049-3C0A-5F2D-93F5-05C9F722F994}"/>
              </a:ext>
            </a:extLst>
          </p:cNvPr>
          <p:cNvSpPr/>
          <p:nvPr/>
        </p:nvSpPr>
        <p:spPr>
          <a:xfrm>
            <a:off x="3992449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88BF2A0-A3A6-D38F-2642-7657E8C5CB66}"/>
              </a:ext>
            </a:extLst>
          </p:cNvPr>
          <p:cNvSpPr/>
          <p:nvPr/>
        </p:nvSpPr>
        <p:spPr>
          <a:xfrm>
            <a:off x="4411549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A3FF416-8E99-76F2-9BDA-DE6F8A6D109F}"/>
              </a:ext>
            </a:extLst>
          </p:cNvPr>
          <p:cNvSpPr/>
          <p:nvPr/>
        </p:nvSpPr>
        <p:spPr>
          <a:xfrm>
            <a:off x="4830649" y="574954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087989D3-AE7D-5238-EEDA-79A16CAD167B}"/>
              </a:ext>
            </a:extLst>
          </p:cNvPr>
          <p:cNvSpPr/>
          <p:nvPr/>
        </p:nvSpPr>
        <p:spPr>
          <a:xfrm>
            <a:off x="5249749" y="574954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20CF66C-831F-C893-5711-774AF944C046}"/>
              </a:ext>
            </a:extLst>
          </p:cNvPr>
          <p:cNvSpPr/>
          <p:nvPr/>
        </p:nvSpPr>
        <p:spPr>
          <a:xfrm>
            <a:off x="6238991" y="3692140"/>
            <a:ext cx="351631" cy="3516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9CAD393-C5F6-8785-BE8B-076471F35465}"/>
              </a:ext>
            </a:extLst>
          </p:cNvPr>
          <p:cNvSpPr/>
          <p:nvPr/>
        </p:nvSpPr>
        <p:spPr>
          <a:xfrm>
            <a:off x="6658091" y="3692140"/>
            <a:ext cx="351631" cy="3516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2BA3F2-DCA4-4008-B5E8-FE780ADCC237}"/>
              </a:ext>
            </a:extLst>
          </p:cNvPr>
          <p:cNvSpPr/>
          <p:nvPr/>
        </p:nvSpPr>
        <p:spPr>
          <a:xfrm>
            <a:off x="6238991" y="4103620"/>
            <a:ext cx="351631" cy="3516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5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B0D1EE3-BDA8-F142-EF1C-B9B5D9469AB6}"/>
              </a:ext>
            </a:extLst>
          </p:cNvPr>
          <p:cNvSpPr/>
          <p:nvPr/>
        </p:nvSpPr>
        <p:spPr>
          <a:xfrm>
            <a:off x="6658091" y="4103620"/>
            <a:ext cx="351631" cy="3516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6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983900A-A0F1-C0D0-E9AC-B3F2DA1F1E49}"/>
              </a:ext>
            </a:extLst>
          </p:cNvPr>
          <p:cNvSpPr/>
          <p:nvPr/>
        </p:nvSpPr>
        <p:spPr>
          <a:xfrm>
            <a:off x="7253006" y="2988878"/>
            <a:ext cx="351631" cy="351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8A9A1EB-38E7-1D32-67A0-9FF65C11DF21}"/>
              </a:ext>
            </a:extLst>
          </p:cNvPr>
          <p:cNvSpPr/>
          <p:nvPr/>
        </p:nvSpPr>
        <p:spPr>
          <a:xfrm>
            <a:off x="7672106" y="2988878"/>
            <a:ext cx="351631" cy="3516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8910AD0-ADC4-615D-0E06-C5357BDF1E0B}"/>
              </a:ext>
            </a:extLst>
          </p:cNvPr>
          <p:cNvSpPr/>
          <p:nvPr/>
        </p:nvSpPr>
        <p:spPr>
          <a:xfrm>
            <a:off x="7253006" y="2570964"/>
            <a:ext cx="351631" cy="3516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9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1975B98-5A9B-FE12-1203-7BF864F3159F}"/>
              </a:ext>
            </a:extLst>
          </p:cNvPr>
          <p:cNvSpPr/>
          <p:nvPr/>
        </p:nvSpPr>
        <p:spPr>
          <a:xfrm>
            <a:off x="7672106" y="2570964"/>
            <a:ext cx="351631" cy="3516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10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B6FE8B9-6A04-8423-C66B-4E6B6AA6E87A}"/>
              </a:ext>
            </a:extLst>
          </p:cNvPr>
          <p:cNvSpPr/>
          <p:nvPr/>
        </p:nvSpPr>
        <p:spPr>
          <a:xfrm>
            <a:off x="7253006" y="369214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265D3D3-A2F4-0288-DD2A-3B91A71ED1C9}"/>
              </a:ext>
            </a:extLst>
          </p:cNvPr>
          <p:cNvSpPr/>
          <p:nvPr/>
        </p:nvSpPr>
        <p:spPr>
          <a:xfrm>
            <a:off x="7672106" y="369214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C3ACA41-7C07-1CB5-482C-C6A4D8FC5A55}"/>
              </a:ext>
            </a:extLst>
          </p:cNvPr>
          <p:cNvSpPr/>
          <p:nvPr/>
        </p:nvSpPr>
        <p:spPr>
          <a:xfrm>
            <a:off x="7253006" y="410362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50302DB2-A0EF-CC39-9593-E7D6BCD38C46}"/>
              </a:ext>
            </a:extLst>
          </p:cNvPr>
          <p:cNvSpPr/>
          <p:nvPr/>
        </p:nvSpPr>
        <p:spPr>
          <a:xfrm>
            <a:off x="7672106" y="410362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BFFD5D-04C7-CA4A-8913-501272677DA4}"/>
              </a:ext>
            </a:extLst>
          </p:cNvPr>
          <p:cNvSpPr/>
          <p:nvPr/>
        </p:nvSpPr>
        <p:spPr>
          <a:xfrm>
            <a:off x="7253006" y="369214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31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936D77-3A32-36E3-62F3-8178B7D389E6}"/>
              </a:ext>
            </a:extLst>
          </p:cNvPr>
          <p:cNvSpPr/>
          <p:nvPr/>
        </p:nvSpPr>
        <p:spPr>
          <a:xfrm>
            <a:off x="7672106" y="369214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34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608E86-1D50-1EC6-1D94-9978FA39B52C}"/>
              </a:ext>
            </a:extLst>
          </p:cNvPr>
          <p:cNvSpPr/>
          <p:nvPr/>
        </p:nvSpPr>
        <p:spPr>
          <a:xfrm>
            <a:off x="7253006" y="410362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EA155C-1016-A506-C696-C7589909709D}"/>
              </a:ext>
            </a:extLst>
          </p:cNvPr>
          <p:cNvSpPr/>
          <p:nvPr/>
        </p:nvSpPr>
        <p:spPr>
          <a:xfrm>
            <a:off x="7672106" y="410362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D1EA49-0610-9AD5-EE3E-F9C6702D4E16}"/>
              </a:ext>
            </a:extLst>
          </p:cNvPr>
          <p:cNvSpPr/>
          <p:nvPr/>
        </p:nvSpPr>
        <p:spPr>
          <a:xfrm>
            <a:off x="1193687" y="3692141"/>
            <a:ext cx="351631" cy="351631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BE7948-C204-1718-8884-741526A1F98B}"/>
              </a:ext>
            </a:extLst>
          </p:cNvPr>
          <p:cNvSpPr/>
          <p:nvPr/>
        </p:nvSpPr>
        <p:spPr>
          <a:xfrm>
            <a:off x="1612787" y="3692140"/>
            <a:ext cx="351631" cy="3516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4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201725-912F-2A48-0234-A527067C3A86}"/>
              </a:ext>
            </a:extLst>
          </p:cNvPr>
          <p:cNvSpPr/>
          <p:nvPr/>
        </p:nvSpPr>
        <p:spPr>
          <a:xfrm>
            <a:off x="1193687" y="4103621"/>
            <a:ext cx="351631" cy="3516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01FC24-28F1-E876-A8C9-E5B4FC13BCC2}"/>
              </a:ext>
            </a:extLst>
          </p:cNvPr>
          <p:cNvSpPr/>
          <p:nvPr/>
        </p:nvSpPr>
        <p:spPr>
          <a:xfrm>
            <a:off x="1612787" y="4103620"/>
            <a:ext cx="351631" cy="351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8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845357-EE37-E9A0-4A9D-45CD6005BA97}"/>
              </a:ext>
            </a:extLst>
          </p:cNvPr>
          <p:cNvSpPr/>
          <p:nvPr/>
        </p:nvSpPr>
        <p:spPr>
          <a:xfrm>
            <a:off x="2316049" y="2988878"/>
            <a:ext cx="351631" cy="3516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FECBF4-68D3-5EE3-61B4-B6132F600084}"/>
              </a:ext>
            </a:extLst>
          </p:cNvPr>
          <p:cNvSpPr/>
          <p:nvPr/>
        </p:nvSpPr>
        <p:spPr>
          <a:xfrm>
            <a:off x="2735149" y="2988878"/>
            <a:ext cx="351631" cy="35163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16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4D42B6-2B99-1FB4-FB57-03C864AA184B}"/>
              </a:ext>
            </a:extLst>
          </p:cNvPr>
          <p:cNvSpPr/>
          <p:nvPr/>
        </p:nvSpPr>
        <p:spPr>
          <a:xfrm>
            <a:off x="2316049" y="2570964"/>
            <a:ext cx="351631" cy="3516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280FCE-3F79-1977-BE91-4858C7CB1C5A}"/>
              </a:ext>
            </a:extLst>
          </p:cNvPr>
          <p:cNvSpPr/>
          <p:nvPr/>
        </p:nvSpPr>
        <p:spPr>
          <a:xfrm>
            <a:off x="2735149" y="2570964"/>
            <a:ext cx="351631" cy="3516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14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613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F1B26-BD4B-3F2A-1226-00545808D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3437120-6DDB-802B-0912-A21D9284BB95}"/>
              </a:ext>
            </a:extLst>
          </p:cNvPr>
          <p:cNvSpPr/>
          <p:nvPr/>
        </p:nvSpPr>
        <p:spPr>
          <a:xfrm>
            <a:off x="2282315" y="2538667"/>
            <a:ext cx="838200" cy="840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3BCE0D-A2D8-560E-E4F6-9D3D3C505828}"/>
              </a:ext>
            </a:extLst>
          </p:cNvPr>
          <p:cNvSpPr/>
          <p:nvPr/>
        </p:nvSpPr>
        <p:spPr>
          <a:xfrm>
            <a:off x="1157571" y="3644594"/>
            <a:ext cx="838200" cy="840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BA180-3A4D-D9B7-D700-8AD4F239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Tiled Matrix Multiplication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1F3EB4-9164-4569-F998-47775DD1CA85}"/>
              </a:ext>
            </a:extLst>
          </p:cNvPr>
          <p:cNvSpPr/>
          <p:nvPr/>
        </p:nvSpPr>
        <p:spPr>
          <a:xfrm>
            <a:off x="355487" y="3692142"/>
            <a:ext cx="351631" cy="3516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DEE121-CEBE-9E33-C5A4-25DCCB9BD10A}"/>
              </a:ext>
            </a:extLst>
          </p:cNvPr>
          <p:cNvSpPr/>
          <p:nvPr/>
        </p:nvSpPr>
        <p:spPr>
          <a:xfrm>
            <a:off x="774587" y="3692142"/>
            <a:ext cx="351631" cy="3516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393B36-5B09-E91C-C3D5-E9FC372F9567}"/>
              </a:ext>
            </a:extLst>
          </p:cNvPr>
          <p:cNvSpPr/>
          <p:nvPr/>
        </p:nvSpPr>
        <p:spPr>
          <a:xfrm>
            <a:off x="1193687" y="3692141"/>
            <a:ext cx="351631" cy="351631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DF00536-509F-C0E0-2756-117A847D1537}"/>
              </a:ext>
            </a:extLst>
          </p:cNvPr>
          <p:cNvSpPr/>
          <p:nvPr/>
        </p:nvSpPr>
        <p:spPr>
          <a:xfrm>
            <a:off x="1612787" y="3692140"/>
            <a:ext cx="351631" cy="3516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4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EC39F6D-F411-1FC2-D29F-832637D97BCC}"/>
              </a:ext>
            </a:extLst>
          </p:cNvPr>
          <p:cNvSpPr/>
          <p:nvPr/>
        </p:nvSpPr>
        <p:spPr>
          <a:xfrm>
            <a:off x="355487" y="4103622"/>
            <a:ext cx="351631" cy="3516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5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5255E56-52D6-E0CE-9665-9E697D028258}"/>
              </a:ext>
            </a:extLst>
          </p:cNvPr>
          <p:cNvSpPr/>
          <p:nvPr/>
        </p:nvSpPr>
        <p:spPr>
          <a:xfrm>
            <a:off x="774587" y="4103622"/>
            <a:ext cx="351631" cy="3516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6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422F5AD-A79A-AAD4-57EB-E57C1F62310C}"/>
              </a:ext>
            </a:extLst>
          </p:cNvPr>
          <p:cNvSpPr/>
          <p:nvPr/>
        </p:nvSpPr>
        <p:spPr>
          <a:xfrm>
            <a:off x="1193687" y="4103621"/>
            <a:ext cx="351631" cy="3516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ADEDC55-1B86-47CC-0410-ECBB01E3844D}"/>
              </a:ext>
            </a:extLst>
          </p:cNvPr>
          <p:cNvSpPr/>
          <p:nvPr/>
        </p:nvSpPr>
        <p:spPr>
          <a:xfrm>
            <a:off x="1612787" y="4103620"/>
            <a:ext cx="351631" cy="351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8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C1F07B3-3366-8097-A10A-F9431C1634E8}"/>
              </a:ext>
            </a:extLst>
          </p:cNvPr>
          <p:cNvSpPr/>
          <p:nvPr/>
        </p:nvSpPr>
        <p:spPr>
          <a:xfrm>
            <a:off x="355487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A42120A-B16D-3DEA-4D21-6273E978C7B8}"/>
              </a:ext>
            </a:extLst>
          </p:cNvPr>
          <p:cNvSpPr/>
          <p:nvPr/>
        </p:nvSpPr>
        <p:spPr>
          <a:xfrm>
            <a:off x="774587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517954F-AD63-E3EB-AC65-4998C099EC81}"/>
              </a:ext>
            </a:extLst>
          </p:cNvPr>
          <p:cNvSpPr/>
          <p:nvPr/>
        </p:nvSpPr>
        <p:spPr>
          <a:xfrm>
            <a:off x="1193687" y="451510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563450D-03E4-3E8B-D33A-BF891713F8B7}"/>
              </a:ext>
            </a:extLst>
          </p:cNvPr>
          <p:cNvSpPr/>
          <p:nvPr/>
        </p:nvSpPr>
        <p:spPr>
          <a:xfrm>
            <a:off x="1612787" y="451510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50730F-8CF7-2DBC-8D44-F3AA8C023694}"/>
              </a:ext>
            </a:extLst>
          </p:cNvPr>
          <p:cNvSpPr/>
          <p:nvPr/>
        </p:nvSpPr>
        <p:spPr>
          <a:xfrm>
            <a:off x="355487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6671548-BAB4-51E8-8F03-B1E0FBEC1539}"/>
              </a:ext>
            </a:extLst>
          </p:cNvPr>
          <p:cNvSpPr/>
          <p:nvPr/>
        </p:nvSpPr>
        <p:spPr>
          <a:xfrm>
            <a:off x="774587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7253601-2D6D-39F2-5976-7535FE4C91C3}"/>
              </a:ext>
            </a:extLst>
          </p:cNvPr>
          <p:cNvSpPr/>
          <p:nvPr/>
        </p:nvSpPr>
        <p:spPr>
          <a:xfrm>
            <a:off x="1193687" y="492658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AD0AC15-DBC9-7A77-F510-F34838056FB6}"/>
              </a:ext>
            </a:extLst>
          </p:cNvPr>
          <p:cNvSpPr/>
          <p:nvPr/>
        </p:nvSpPr>
        <p:spPr>
          <a:xfrm>
            <a:off x="1612787" y="49265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72E88D1-6C2F-02B0-C1B3-E658BA5DE4C2}"/>
              </a:ext>
            </a:extLst>
          </p:cNvPr>
          <p:cNvSpPr/>
          <p:nvPr/>
        </p:nvSpPr>
        <p:spPr>
          <a:xfrm>
            <a:off x="355487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9F43CC3-FBF8-CECE-FDFC-F2D3A8B6F54A}"/>
              </a:ext>
            </a:extLst>
          </p:cNvPr>
          <p:cNvSpPr/>
          <p:nvPr/>
        </p:nvSpPr>
        <p:spPr>
          <a:xfrm>
            <a:off x="774587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6624CB2-042A-1013-BD63-DC2B27267557}"/>
              </a:ext>
            </a:extLst>
          </p:cNvPr>
          <p:cNvSpPr/>
          <p:nvPr/>
        </p:nvSpPr>
        <p:spPr>
          <a:xfrm>
            <a:off x="1193687" y="533806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2926BF0-C205-F245-C57C-09AED3CAA0DA}"/>
              </a:ext>
            </a:extLst>
          </p:cNvPr>
          <p:cNvSpPr/>
          <p:nvPr/>
        </p:nvSpPr>
        <p:spPr>
          <a:xfrm>
            <a:off x="1612787" y="533806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271893D-91AA-EAF4-0377-E88E61DC61B5}"/>
              </a:ext>
            </a:extLst>
          </p:cNvPr>
          <p:cNvSpPr/>
          <p:nvPr/>
        </p:nvSpPr>
        <p:spPr>
          <a:xfrm>
            <a:off x="355487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60FBBD0-B2E0-6ED6-1C2F-C54F5C4F33AD}"/>
              </a:ext>
            </a:extLst>
          </p:cNvPr>
          <p:cNvSpPr/>
          <p:nvPr/>
        </p:nvSpPr>
        <p:spPr>
          <a:xfrm>
            <a:off x="774587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E7C8F2C-6A8C-7AD8-064A-20ED05BE7FB0}"/>
              </a:ext>
            </a:extLst>
          </p:cNvPr>
          <p:cNvSpPr/>
          <p:nvPr/>
        </p:nvSpPr>
        <p:spPr>
          <a:xfrm>
            <a:off x="1193687" y="574954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8A714F7-A98B-BE17-586E-3E520FBD2C04}"/>
              </a:ext>
            </a:extLst>
          </p:cNvPr>
          <p:cNvSpPr/>
          <p:nvPr/>
        </p:nvSpPr>
        <p:spPr>
          <a:xfrm>
            <a:off x="1612787" y="574954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F88CAFF-293E-01E1-8CED-987ABF7FEA0D}"/>
              </a:ext>
            </a:extLst>
          </p:cNvPr>
          <p:cNvSpPr/>
          <p:nvPr/>
        </p:nvSpPr>
        <p:spPr>
          <a:xfrm>
            <a:off x="2316049" y="2988882"/>
            <a:ext cx="351631" cy="3516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D032A8D-E054-16FB-E400-74A74A0C8F20}"/>
              </a:ext>
            </a:extLst>
          </p:cNvPr>
          <p:cNvSpPr/>
          <p:nvPr/>
        </p:nvSpPr>
        <p:spPr>
          <a:xfrm>
            <a:off x="2735149" y="2988882"/>
            <a:ext cx="351631" cy="35163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16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0567463-49FF-CFAD-3E33-BB8E15ECDADA}"/>
              </a:ext>
            </a:extLst>
          </p:cNvPr>
          <p:cNvSpPr/>
          <p:nvPr/>
        </p:nvSpPr>
        <p:spPr>
          <a:xfrm>
            <a:off x="3154249" y="298888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4AFF963-147A-38F7-6720-7ABF2CF4DF80}"/>
              </a:ext>
            </a:extLst>
          </p:cNvPr>
          <p:cNvSpPr/>
          <p:nvPr/>
        </p:nvSpPr>
        <p:spPr>
          <a:xfrm>
            <a:off x="3573349" y="29888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DF9FC2E-DAAF-8E99-51B5-6CA5C2FC109B}"/>
              </a:ext>
            </a:extLst>
          </p:cNvPr>
          <p:cNvSpPr/>
          <p:nvPr/>
        </p:nvSpPr>
        <p:spPr>
          <a:xfrm>
            <a:off x="2316049" y="2570968"/>
            <a:ext cx="351631" cy="3516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E8C8E89-63BE-5533-0607-142D64F480D8}"/>
              </a:ext>
            </a:extLst>
          </p:cNvPr>
          <p:cNvSpPr/>
          <p:nvPr/>
        </p:nvSpPr>
        <p:spPr>
          <a:xfrm>
            <a:off x="2735149" y="2570968"/>
            <a:ext cx="351631" cy="3516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14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FA586FC-0D3E-9FCE-620E-483342D9CD08}"/>
              </a:ext>
            </a:extLst>
          </p:cNvPr>
          <p:cNvSpPr/>
          <p:nvPr/>
        </p:nvSpPr>
        <p:spPr>
          <a:xfrm>
            <a:off x="3154249" y="2570967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541A315-2420-D61D-7D30-B787361B4E02}"/>
              </a:ext>
            </a:extLst>
          </p:cNvPr>
          <p:cNvSpPr/>
          <p:nvPr/>
        </p:nvSpPr>
        <p:spPr>
          <a:xfrm>
            <a:off x="3573349" y="257096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503D84F-5552-2106-0DA8-69939C0B322F}"/>
              </a:ext>
            </a:extLst>
          </p:cNvPr>
          <p:cNvSpPr/>
          <p:nvPr/>
        </p:nvSpPr>
        <p:spPr>
          <a:xfrm>
            <a:off x="2316049" y="2153054"/>
            <a:ext cx="351631" cy="351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4496C97-025F-3937-EF27-CB19EBA15E16}"/>
              </a:ext>
            </a:extLst>
          </p:cNvPr>
          <p:cNvSpPr/>
          <p:nvPr/>
        </p:nvSpPr>
        <p:spPr>
          <a:xfrm>
            <a:off x="2735149" y="2153054"/>
            <a:ext cx="351631" cy="3516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6522A7A-5D7A-FBDE-76DE-47C2CF4D1547}"/>
              </a:ext>
            </a:extLst>
          </p:cNvPr>
          <p:cNvSpPr/>
          <p:nvPr/>
        </p:nvSpPr>
        <p:spPr>
          <a:xfrm>
            <a:off x="3154249" y="215305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BFF1381-F8DD-ED73-480D-7834C8FDC8AA}"/>
              </a:ext>
            </a:extLst>
          </p:cNvPr>
          <p:cNvSpPr/>
          <p:nvPr/>
        </p:nvSpPr>
        <p:spPr>
          <a:xfrm>
            <a:off x="3573349" y="215305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A25C7F4-B437-C0A2-911B-193CCC1235E2}"/>
              </a:ext>
            </a:extLst>
          </p:cNvPr>
          <p:cNvSpPr/>
          <p:nvPr/>
        </p:nvSpPr>
        <p:spPr>
          <a:xfrm>
            <a:off x="2316049" y="1735140"/>
            <a:ext cx="351631" cy="3516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9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76A1E58-E02C-5D43-CD24-1BCEAB48272F}"/>
              </a:ext>
            </a:extLst>
          </p:cNvPr>
          <p:cNvSpPr/>
          <p:nvPr/>
        </p:nvSpPr>
        <p:spPr>
          <a:xfrm>
            <a:off x="2735149" y="1735140"/>
            <a:ext cx="351631" cy="3516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10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AC3B457-AC25-E145-E4E3-6AAFC9157633}"/>
              </a:ext>
            </a:extLst>
          </p:cNvPr>
          <p:cNvSpPr/>
          <p:nvPr/>
        </p:nvSpPr>
        <p:spPr>
          <a:xfrm>
            <a:off x="3154249" y="1735139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E7BE87D-389B-1B87-AA15-C7C8E1CA3BBF}"/>
              </a:ext>
            </a:extLst>
          </p:cNvPr>
          <p:cNvSpPr/>
          <p:nvPr/>
        </p:nvSpPr>
        <p:spPr>
          <a:xfrm>
            <a:off x="3573349" y="173513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2D314CD-4016-46D4-73B6-72FFB83E8F83}"/>
              </a:ext>
            </a:extLst>
          </p:cNvPr>
          <p:cNvSpPr/>
          <p:nvPr/>
        </p:nvSpPr>
        <p:spPr>
          <a:xfrm>
            <a:off x="3992449" y="29888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8FCAFE7-4D7F-F37D-A14F-CADF279CE623}"/>
              </a:ext>
            </a:extLst>
          </p:cNvPr>
          <p:cNvSpPr/>
          <p:nvPr/>
        </p:nvSpPr>
        <p:spPr>
          <a:xfrm>
            <a:off x="4411549" y="29888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017F00E-5107-D4B7-DA1B-BDC5CBEB04B3}"/>
              </a:ext>
            </a:extLst>
          </p:cNvPr>
          <p:cNvSpPr/>
          <p:nvPr/>
        </p:nvSpPr>
        <p:spPr>
          <a:xfrm>
            <a:off x="4830649" y="2988879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8F23A4E-3912-AC27-DA59-749185B7BAF7}"/>
              </a:ext>
            </a:extLst>
          </p:cNvPr>
          <p:cNvSpPr/>
          <p:nvPr/>
        </p:nvSpPr>
        <p:spPr>
          <a:xfrm>
            <a:off x="5249749" y="298887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5C56149-963A-D191-9085-3FCB811D4642}"/>
              </a:ext>
            </a:extLst>
          </p:cNvPr>
          <p:cNvSpPr/>
          <p:nvPr/>
        </p:nvSpPr>
        <p:spPr>
          <a:xfrm>
            <a:off x="3992449" y="257096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429955F-C5F9-1A3D-A4FC-F30C3CEE1A00}"/>
              </a:ext>
            </a:extLst>
          </p:cNvPr>
          <p:cNvSpPr/>
          <p:nvPr/>
        </p:nvSpPr>
        <p:spPr>
          <a:xfrm>
            <a:off x="4411549" y="257096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100BA49-603A-9E9E-F7F9-1720C2C41165}"/>
              </a:ext>
            </a:extLst>
          </p:cNvPr>
          <p:cNvSpPr/>
          <p:nvPr/>
        </p:nvSpPr>
        <p:spPr>
          <a:xfrm>
            <a:off x="4830649" y="2570965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445F3A5-2B56-74F8-16DC-C9B6B87D8F9C}"/>
              </a:ext>
            </a:extLst>
          </p:cNvPr>
          <p:cNvSpPr/>
          <p:nvPr/>
        </p:nvSpPr>
        <p:spPr>
          <a:xfrm>
            <a:off x="5249749" y="257096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6D25C6A-3F9C-977E-02D3-E908B0ED3B3D}"/>
              </a:ext>
            </a:extLst>
          </p:cNvPr>
          <p:cNvSpPr/>
          <p:nvPr/>
        </p:nvSpPr>
        <p:spPr>
          <a:xfrm>
            <a:off x="3992449" y="215305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54123C4-3B45-DA43-4A1E-674DA49F6CC7}"/>
              </a:ext>
            </a:extLst>
          </p:cNvPr>
          <p:cNvSpPr/>
          <p:nvPr/>
        </p:nvSpPr>
        <p:spPr>
          <a:xfrm>
            <a:off x="4411549" y="215305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1FD0AE7-5BFC-76EB-A6EF-0D9ABA3EE796}"/>
              </a:ext>
            </a:extLst>
          </p:cNvPr>
          <p:cNvSpPr/>
          <p:nvPr/>
        </p:nvSpPr>
        <p:spPr>
          <a:xfrm>
            <a:off x="4830649" y="215305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555535F-E39A-23AC-DECE-8A8B238C21CD}"/>
              </a:ext>
            </a:extLst>
          </p:cNvPr>
          <p:cNvSpPr/>
          <p:nvPr/>
        </p:nvSpPr>
        <p:spPr>
          <a:xfrm>
            <a:off x="5249749" y="215305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74563A5-99D6-A85E-CFFE-06852EF0298A}"/>
              </a:ext>
            </a:extLst>
          </p:cNvPr>
          <p:cNvSpPr/>
          <p:nvPr/>
        </p:nvSpPr>
        <p:spPr>
          <a:xfrm>
            <a:off x="3992449" y="173513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8207984-5954-A23B-BD5D-1008F83E5498}"/>
              </a:ext>
            </a:extLst>
          </p:cNvPr>
          <p:cNvSpPr/>
          <p:nvPr/>
        </p:nvSpPr>
        <p:spPr>
          <a:xfrm>
            <a:off x="4411549" y="173513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FF9BD59-3D3C-2143-5A29-BB4E6CDAB2AA}"/>
              </a:ext>
            </a:extLst>
          </p:cNvPr>
          <p:cNvSpPr/>
          <p:nvPr/>
        </p:nvSpPr>
        <p:spPr>
          <a:xfrm>
            <a:off x="4830649" y="1735137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1F12380-BE76-3F39-39A2-F57254C93B36}"/>
              </a:ext>
            </a:extLst>
          </p:cNvPr>
          <p:cNvSpPr/>
          <p:nvPr/>
        </p:nvSpPr>
        <p:spPr>
          <a:xfrm>
            <a:off x="5249749" y="173513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5A61F04-3656-1621-50FB-14F97EB7F89B}"/>
              </a:ext>
            </a:extLst>
          </p:cNvPr>
          <p:cNvSpPr/>
          <p:nvPr/>
        </p:nvSpPr>
        <p:spPr>
          <a:xfrm>
            <a:off x="2316049" y="369214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A288408-EA8A-D5D3-1A6D-6FFD83A15BFE}"/>
              </a:ext>
            </a:extLst>
          </p:cNvPr>
          <p:cNvSpPr/>
          <p:nvPr/>
        </p:nvSpPr>
        <p:spPr>
          <a:xfrm>
            <a:off x="2735149" y="369214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ECE3EDC-0E3C-AAB9-E438-B2C30E8CF986}"/>
              </a:ext>
            </a:extLst>
          </p:cNvPr>
          <p:cNvSpPr/>
          <p:nvPr/>
        </p:nvSpPr>
        <p:spPr>
          <a:xfrm>
            <a:off x="3154249" y="369214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A6F659E-B538-3DA6-5102-2A86DBE32BA1}"/>
              </a:ext>
            </a:extLst>
          </p:cNvPr>
          <p:cNvSpPr/>
          <p:nvPr/>
        </p:nvSpPr>
        <p:spPr>
          <a:xfrm>
            <a:off x="3573349" y="36921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A56BBD6-ED3D-2EFA-48AB-818C0A6EC75A}"/>
              </a:ext>
            </a:extLst>
          </p:cNvPr>
          <p:cNvSpPr/>
          <p:nvPr/>
        </p:nvSpPr>
        <p:spPr>
          <a:xfrm>
            <a:off x="3992449" y="36921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63EFA9D-83C1-B4C7-7BE7-F4B7CED19F6A}"/>
              </a:ext>
            </a:extLst>
          </p:cNvPr>
          <p:cNvSpPr/>
          <p:nvPr/>
        </p:nvSpPr>
        <p:spPr>
          <a:xfrm>
            <a:off x="4411549" y="36921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63012C8-EF03-A4E5-1C41-A444498158D1}"/>
              </a:ext>
            </a:extLst>
          </p:cNvPr>
          <p:cNvSpPr/>
          <p:nvPr/>
        </p:nvSpPr>
        <p:spPr>
          <a:xfrm>
            <a:off x="4830649" y="369214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DE0F856-2C34-E395-289D-2CD309A16ECB}"/>
              </a:ext>
            </a:extLst>
          </p:cNvPr>
          <p:cNvSpPr/>
          <p:nvPr/>
        </p:nvSpPr>
        <p:spPr>
          <a:xfrm>
            <a:off x="5249749" y="369214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B088D2C-3AA8-D041-22D1-565A1D124588}"/>
              </a:ext>
            </a:extLst>
          </p:cNvPr>
          <p:cNvSpPr/>
          <p:nvPr/>
        </p:nvSpPr>
        <p:spPr>
          <a:xfrm>
            <a:off x="2316049" y="410362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A8494D1-B9FD-9F38-28DC-14930C401243}"/>
              </a:ext>
            </a:extLst>
          </p:cNvPr>
          <p:cNvSpPr/>
          <p:nvPr/>
        </p:nvSpPr>
        <p:spPr>
          <a:xfrm>
            <a:off x="2735149" y="410362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204D346-FE6A-46B3-E01E-965DBB5C07C0}"/>
              </a:ext>
            </a:extLst>
          </p:cNvPr>
          <p:cNvSpPr/>
          <p:nvPr/>
        </p:nvSpPr>
        <p:spPr>
          <a:xfrm>
            <a:off x="3154249" y="410362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513A28D-E43D-1AB7-B79C-4E82DE62AA76}"/>
              </a:ext>
            </a:extLst>
          </p:cNvPr>
          <p:cNvSpPr/>
          <p:nvPr/>
        </p:nvSpPr>
        <p:spPr>
          <a:xfrm>
            <a:off x="3573349" y="410362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137433E-A997-BA1B-4F4E-716867E3A339}"/>
              </a:ext>
            </a:extLst>
          </p:cNvPr>
          <p:cNvSpPr/>
          <p:nvPr/>
        </p:nvSpPr>
        <p:spPr>
          <a:xfrm>
            <a:off x="3992449" y="410362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72B6D1E-CC7F-C3C3-A1DC-60E930701FA8}"/>
              </a:ext>
            </a:extLst>
          </p:cNvPr>
          <p:cNvSpPr/>
          <p:nvPr/>
        </p:nvSpPr>
        <p:spPr>
          <a:xfrm>
            <a:off x="4411549" y="410362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8696CDD-46EF-168D-FFB2-44F68D1ABA03}"/>
              </a:ext>
            </a:extLst>
          </p:cNvPr>
          <p:cNvSpPr/>
          <p:nvPr/>
        </p:nvSpPr>
        <p:spPr>
          <a:xfrm>
            <a:off x="4830649" y="410362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9228FFF-3441-939E-148C-D764DE3768B7}"/>
              </a:ext>
            </a:extLst>
          </p:cNvPr>
          <p:cNvSpPr/>
          <p:nvPr/>
        </p:nvSpPr>
        <p:spPr>
          <a:xfrm>
            <a:off x="5249749" y="410362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9AF6BB7-BD65-7221-9AEA-BB17958322AF}"/>
              </a:ext>
            </a:extLst>
          </p:cNvPr>
          <p:cNvSpPr/>
          <p:nvPr/>
        </p:nvSpPr>
        <p:spPr>
          <a:xfrm>
            <a:off x="2316049" y="451510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776A5A1-E8A5-8ADC-6EE6-967D7B8CE8EE}"/>
              </a:ext>
            </a:extLst>
          </p:cNvPr>
          <p:cNvSpPr/>
          <p:nvPr/>
        </p:nvSpPr>
        <p:spPr>
          <a:xfrm>
            <a:off x="2735149" y="451510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B60213B-612B-A350-A640-9AF2A583F363}"/>
              </a:ext>
            </a:extLst>
          </p:cNvPr>
          <p:cNvSpPr/>
          <p:nvPr/>
        </p:nvSpPr>
        <p:spPr>
          <a:xfrm>
            <a:off x="3154249" y="451510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CFE2E99-9409-B4E0-868E-B7E03DABF7E5}"/>
              </a:ext>
            </a:extLst>
          </p:cNvPr>
          <p:cNvSpPr/>
          <p:nvPr/>
        </p:nvSpPr>
        <p:spPr>
          <a:xfrm>
            <a:off x="3573349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E38A522-DEA7-0250-ABC1-8A06EA64E75A}"/>
              </a:ext>
            </a:extLst>
          </p:cNvPr>
          <p:cNvSpPr/>
          <p:nvPr/>
        </p:nvSpPr>
        <p:spPr>
          <a:xfrm>
            <a:off x="3992449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E182D25-F929-AB30-755A-2566E3CA4B5E}"/>
              </a:ext>
            </a:extLst>
          </p:cNvPr>
          <p:cNvSpPr/>
          <p:nvPr/>
        </p:nvSpPr>
        <p:spPr>
          <a:xfrm>
            <a:off x="4411549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64ABC6E-2140-A41F-2F96-5AF229876B63}"/>
              </a:ext>
            </a:extLst>
          </p:cNvPr>
          <p:cNvSpPr/>
          <p:nvPr/>
        </p:nvSpPr>
        <p:spPr>
          <a:xfrm>
            <a:off x="4830649" y="451510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B94BA93-EABC-AADB-3AED-0A7E689DF8FB}"/>
              </a:ext>
            </a:extLst>
          </p:cNvPr>
          <p:cNvSpPr/>
          <p:nvPr/>
        </p:nvSpPr>
        <p:spPr>
          <a:xfrm>
            <a:off x="5249749" y="451510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BB4EF41-8F91-2E80-6391-DC6784E47F74}"/>
              </a:ext>
            </a:extLst>
          </p:cNvPr>
          <p:cNvSpPr/>
          <p:nvPr/>
        </p:nvSpPr>
        <p:spPr>
          <a:xfrm>
            <a:off x="2316049" y="492658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C817540-7B7B-AD4D-B61C-1C3CC52FD070}"/>
              </a:ext>
            </a:extLst>
          </p:cNvPr>
          <p:cNvSpPr/>
          <p:nvPr/>
        </p:nvSpPr>
        <p:spPr>
          <a:xfrm>
            <a:off x="2735149" y="492658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BB3334B-36B0-A00B-7104-4BFFB73E8E84}"/>
              </a:ext>
            </a:extLst>
          </p:cNvPr>
          <p:cNvSpPr/>
          <p:nvPr/>
        </p:nvSpPr>
        <p:spPr>
          <a:xfrm>
            <a:off x="3154249" y="492658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8537093-B3BA-9724-F3B6-81D8F3B3CC0F}"/>
              </a:ext>
            </a:extLst>
          </p:cNvPr>
          <p:cNvSpPr/>
          <p:nvPr/>
        </p:nvSpPr>
        <p:spPr>
          <a:xfrm>
            <a:off x="3573349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9C3486D-FF4F-C1CA-74F1-368E21E272E1}"/>
              </a:ext>
            </a:extLst>
          </p:cNvPr>
          <p:cNvSpPr/>
          <p:nvPr/>
        </p:nvSpPr>
        <p:spPr>
          <a:xfrm>
            <a:off x="3992449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C378F26-AA30-B94A-5329-0E3806C814E5}"/>
              </a:ext>
            </a:extLst>
          </p:cNvPr>
          <p:cNvSpPr/>
          <p:nvPr/>
        </p:nvSpPr>
        <p:spPr>
          <a:xfrm>
            <a:off x="4411549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D6A199B-48E1-C1EB-837E-DC886884251B}"/>
              </a:ext>
            </a:extLst>
          </p:cNvPr>
          <p:cNvSpPr/>
          <p:nvPr/>
        </p:nvSpPr>
        <p:spPr>
          <a:xfrm>
            <a:off x="4830649" y="492658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78E96A9-C689-24DA-F154-63748AF8D677}"/>
              </a:ext>
            </a:extLst>
          </p:cNvPr>
          <p:cNvSpPr/>
          <p:nvPr/>
        </p:nvSpPr>
        <p:spPr>
          <a:xfrm>
            <a:off x="5249749" y="49265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497A8-9B67-238D-AF08-5456E6D74433}"/>
              </a:ext>
            </a:extLst>
          </p:cNvPr>
          <p:cNvSpPr/>
          <p:nvPr/>
        </p:nvSpPr>
        <p:spPr>
          <a:xfrm>
            <a:off x="2316049" y="533806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FADC4A9-ED0F-5C07-C8EB-33FA2EC773F3}"/>
              </a:ext>
            </a:extLst>
          </p:cNvPr>
          <p:cNvSpPr/>
          <p:nvPr/>
        </p:nvSpPr>
        <p:spPr>
          <a:xfrm>
            <a:off x="2735149" y="533806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8177AF4-8F7A-D724-8E0E-2AF46855EA6D}"/>
              </a:ext>
            </a:extLst>
          </p:cNvPr>
          <p:cNvSpPr/>
          <p:nvPr/>
        </p:nvSpPr>
        <p:spPr>
          <a:xfrm>
            <a:off x="3154249" y="533806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8C18C96-075C-251F-AE17-42A3E461399C}"/>
              </a:ext>
            </a:extLst>
          </p:cNvPr>
          <p:cNvSpPr/>
          <p:nvPr/>
        </p:nvSpPr>
        <p:spPr>
          <a:xfrm>
            <a:off x="3573349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0863EE6-4447-33A8-616F-15798F1A1028}"/>
              </a:ext>
            </a:extLst>
          </p:cNvPr>
          <p:cNvSpPr/>
          <p:nvPr/>
        </p:nvSpPr>
        <p:spPr>
          <a:xfrm>
            <a:off x="3992449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42F586D-B343-8511-9165-950CB00AED67}"/>
              </a:ext>
            </a:extLst>
          </p:cNvPr>
          <p:cNvSpPr/>
          <p:nvPr/>
        </p:nvSpPr>
        <p:spPr>
          <a:xfrm>
            <a:off x="4411549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A77350D-E77D-5698-C92A-F55EA606EF60}"/>
              </a:ext>
            </a:extLst>
          </p:cNvPr>
          <p:cNvSpPr/>
          <p:nvPr/>
        </p:nvSpPr>
        <p:spPr>
          <a:xfrm>
            <a:off x="4830649" y="533806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783296E-6B1A-909B-7982-CC8A4AED55E7}"/>
              </a:ext>
            </a:extLst>
          </p:cNvPr>
          <p:cNvSpPr/>
          <p:nvPr/>
        </p:nvSpPr>
        <p:spPr>
          <a:xfrm>
            <a:off x="5249749" y="533806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6232C0F-EC2A-C120-5B6A-064F044792FF}"/>
              </a:ext>
            </a:extLst>
          </p:cNvPr>
          <p:cNvSpPr/>
          <p:nvPr/>
        </p:nvSpPr>
        <p:spPr>
          <a:xfrm>
            <a:off x="2316049" y="574954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D1486F2-E4DD-23ED-9A8E-5C538E86F638}"/>
              </a:ext>
            </a:extLst>
          </p:cNvPr>
          <p:cNvSpPr/>
          <p:nvPr/>
        </p:nvSpPr>
        <p:spPr>
          <a:xfrm>
            <a:off x="2735149" y="574954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A800484-7DC8-859C-2CA6-A9E2166A0E9F}"/>
              </a:ext>
            </a:extLst>
          </p:cNvPr>
          <p:cNvSpPr/>
          <p:nvPr/>
        </p:nvSpPr>
        <p:spPr>
          <a:xfrm>
            <a:off x="3154249" y="574954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914CBF2-9A32-FFF2-37B0-2DDB16F73D9B}"/>
              </a:ext>
            </a:extLst>
          </p:cNvPr>
          <p:cNvSpPr/>
          <p:nvPr/>
        </p:nvSpPr>
        <p:spPr>
          <a:xfrm>
            <a:off x="3573349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282277A-820B-A91D-4BD9-E0891AFD3604}"/>
              </a:ext>
            </a:extLst>
          </p:cNvPr>
          <p:cNvSpPr/>
          <p:nvPr/>
        </p:nvSpPr>
        <p:spPr>
          <a:xfrm>
            <a:off x="3992449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210C4A7-5832-4EBC-1F79-340950BAABE0}"/>
              </a:ext>
            </a:extLst>
          </p:cNvPr>
          <p:cNvSpPr/>
          <p:nvPr/>
        </p:nvSpPr>
        <p:spPr>
          <a:xfrm>
            <a:off x="4411549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9389424-F558-2948-649F-9341EC64DFF3}"/>
              </a:ext>
            </a:extLst>
          </p:cNvPr>
          <p:cNvSpPr/>
          <p:nvPr/>
        </p:nvSpPr>
        <p:spPr>
          <a:xfrm>
            <a:off x="4830649" y="574954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DC337A6-D945-7D15-E92A-12C2F748FDCD}"/>
              </a:ext>
            </a:extLst>
          </p:cNvPr>
          <p:cNvSpPr/>
          <p:nvPr/>
        </p:nvSpPr>
        <p:spPr>
          <a:xfrm>
            <a:off x="5249749" y="574954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8E04C62-2A33-A8A0-47A7-E357B48DB2BA}"/>
              </a:ext>
            </a:extLst>
          </p:cNvPr>
          <p:cNvSpPr/>
          <p:nvPr/>
        </p:nvSpPr>
        <p:spPr>
          <a:xfrm>
            <a:off x="7253006" y="369214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5342107-E89B-D587-D168-DE657B4DE504}"/>
              </a:ext>
            </a:extLst>
          </p:cNvPr>
          <p:cNvSpPr/>
          <p:nvPr/>
        </p:nvSpPr>
        <p:spPr>
          <a:xfrm>
            <a:off x="7672106" y="369214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8D08702-C981-1EAC-ACCC-136598A330B8}"/>
              </a:ext>
            </a:extLst>
          </p:cNvPr>
          <p:cNvSpPr/>
          <p:nvPr/>
        </p:nvSpPr>
        <p:spPr>
          <a:xfrm>
            <a:off x="7253006" y="410362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5C6B2C9-72A8-632F-8E27-F4986C35B2DB}"/>
              </a:ext>
            </a:extLst>
          </p:cNvPr>
          <p:cNvSpPr/>
          <p:nvPr/>
        </p:nvSpPr>
        <p:spPr>
          <a:xfrm>
            <a:off x="7672106" y="410362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4F8A09-FC2F-3302-41EA-B951A6532318}"/>
              </a:ext>
            </a:extLst>
          </p:cNvPr>
          <p:cNvSpPr/>
          <p:nvPr/>
        </p:nvSpPr>
        <p:spPr>
          <a:xfrm>
            <a:off x="7253006" y="369214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AF12BD-6AAD-6F08-4699-4CDAC0FFE1DD}"/>
              </a:ext>
            </a:extLst>
          </p:cNvPr>
          <p:cNvSpPr/>
          <p:nvPr/>
        </p:nvSpPr>
        <p:spPr>
          <a:xfrm>
            <a:off x="7672106" y="369214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0A8642-A261-FC70-AF01-F3B9C06E46CE}"/>
              </a:ext>
            </a:extLst>
          </p:cNvPr>
          <p:cNvSpPr/>
          <p:nvPr/>
        </p:nvSpPr>
        <p:spPr>
          <a:xfrm>
            <a:off x="7253006" y="410362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322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4F9A7C-6D0C-1BB4-1578-0509DEB06917}"/>
              </a:ext>
            </a:extLst>
          </p:cNvPr>
          <p:cNvSpPr/>
          <p:nvPr/>
        </p:nvSpPr>
        <p:spPr>
          <a:xfrm>
            <a:off x="7672106" y="410362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348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4E798E-B3B6-6DDE-0BE3-5F47A4286226}"/>
              </a:ext>
            </a:extLst>
          </p:cNvPr>
          <p:cNvSpPr/>
          <p:nvPr/>
        </p:nvSpPr>
        <p:spPr>
          <a:xfrm>
            <a:off x="6238991" y="3697312"/>
            <a:ext cx="351631" cy="351631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AC25C3-B75C-B6D7-6666-8CFBF150D8DF}"/>
              </a:ext>
            </a:extLst>
          </p:cNvPr>
          <p:cNvSpPr/>
          <p:nvPr/>
        </p:nvSpPr>
        <p:spPr>
          <a:xfrm>
            <a:off x="6658091" y="3697311"/>
            <a:ext cx="351631" cy="3516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4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9B8AF-5DBF-41B0-5962-9B9F30D51A9B}"/>
              </a:ext>
            </a:extLst>
          </p:cNvPr>
          <p:cNvSpPr/>
          <p:nvPr/>
        </p:nvSpPr>
        <p:spPr>
          <a:xfrm>
            <a:off x="6238991" y="4108792"/>
            <a:ext cx="351631" cy="3516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78E155-7E40-F49F-12AC-02B77AEF0DC1}"/>
              </a:ext>
            </a:extLst>
          </p:cNvPr>
          <p:cNvSpPr/>
          <p:nvPr/>
        </p:nvSpPr>
        <p:spPr>
          <a:xfrm>
            <a:off x="6658091" y="4108791"/>
            <a:ext cx="351631" cy="351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8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F036FD-8306-E4AC-5D95-1CB0A36E3C9F}"/>
              </a:ext>
            </a:extLst>
          </p:cNvPr>
          <p:cNvSpPr/>
          <p:nvPr/>
        </p:nvSpPr>
        <p:spPr>
          <a:xfrm>
            <a:off x="7253006" y="2988878"/>
            <a:ext cx="351631" cy="3516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074744-F655-3002-BA86-C51766E1D777}"/>
              </a:ext>
            </a:extLst>
          </p:cNvPr>
          <p:cNvSpPr/>
          <p:nvPr/>
        </p:nvSpPr>
        <p:spPr>
          <a:xfrm>
            <a:off x="7672106" y="2988878"/>
            <a:ext cx="351631" cy="35163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16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1540A4-26FC-BF40-DDF8-E2566A011508}"/>
              </a:ext>
            </a:extLst>
          </p:cNvPr>
          <p:cNvSpPr/>
          <p:nvPr/>
        </p:nvSpPr>
        <p:spPr>
          <a:xfrm>
            <a:off x="7253006" y="2570964"/>
            <a:ext cx="351631" cy="3516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17DE2E-44B5-4BA8-76C5-3D6065338C69}"/>
              </a:ext>
            </a:extLst>
          </p:cNvPr>
          <p:cNvSpPr/>
          <p:nvPr/>
        </p:nvSpPr>
        <p:spPr>
          <a:xfrm>
            <a:off x="7672106" y="2570964"/>
            <a:ext cx="351631" cy="3516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14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251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2" grpId="0" animBg="1"/>
      <p:bldP spid="193" grpId="0" animBg="1"/>
      <p:bldP spid="194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7B248-8D7D-2F44-CACD-11B1ABA5C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D024-F1CE-B620-377F-6D245B2D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Tiled Matrix Multiplication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8B3E1A-4966-1C85-C04F-A13EED92D744}"/>
              </a:ext>
            </a:extLst>
          </p:cNvPr>
          <p:cNvSpPr/>
          <p:nvPr/>
        </p:nvSpPr>
        <p:spPr>
          <a:xfrm>
            <a:off x="355487" y="3692142"/>
            <a:ext cx="351631" cy="3516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9AC3ECF-3085-F72E-271D-EA8748BF184D}"/>
              </a:ext>
            </a:extLst>
          </p:cNvPr>
          <p:cNvSpPr/>
          <p:nvPr/>
        </p:nvSpPr>
        <p:spPr>
          <a:xfrm>
            <a:off x="774587" y="3692142"/>
            <a:ext cx="351631" cy="3516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90D075E-3619-3CFB-6D3A-6637D66868A7}"/>
              </a:ext>
            </a:extLst>
          </p:cNvPr>
          <p:cNvSpPr/>
          <p:nvPr/>
        </p:nvSpPr>
        <p:spPr>
          <a:xfrm>
            <a:off x="1193687" y="3692141"/>
            <a:ext cx="351631" cy="351631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CDBFDB-99C2-14A9-AD4F-10F9A08E7370}"/>
              </a:ext>
            </a:extLst>
          </p:cNvPr>
          <p:cNvSpPr/>
          <p:nvPr/>
        </p:nvSpPr>
        <p:spPr>
          <a:xfrm>
            <a:off x="1612787" y="3692140"/>
            <a:ext cx="351631" cy="3516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4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BE032DB-B9F3-DA5A-14E3-31AB55232772}"/>
              </a:ext>
            </a:extLst>
          </p:cNvPr>
          <p:cNvSpPr/>
          <p:nvPr/>
        </p:nvSpPr>
        <p:spPr>
          <a:xfrm>
            <a:off x="355487" y="4103622"/>
            <a:ext cx="351631" cy="3516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5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E24541B-05AF-F5CE-7B85-7BB473087D41}"/>
              </a:ext>
            </a:extLst>
          </p:cNvPr>
          <p:cNvSpPr/>
          <p:nvPr/>
        </p:nvSpPr>
        <p:spPr>
          <a:xfrm>
            <a:off x="774587" y="4103622"/>
            <a:ext cx="351631" cy="3516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6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55C92AE-03B6-F395-4913-E4798170B8DE}"/>
              </a:ext>
            </a:extLst>
          </p:cNvPr>
          <p:cNvSpPr/>
          <p:nvPr/>
        </p:nvSpPr>
        <p:spPr>
          <a:xfrm>
            <a:off x="1193687" y="4103621"/>
            <a:ext cx="351631" cy="3516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FB11805-F1CB-DF3F-DDBE-EA839DF904D0}"/>
              </a:ext>
            </a:extLst>
          </p:cNvPr>
          <p:cNvSpPr/>
          <p:nvPr/>
        </p:nvSpPr>
        <p:spPr>
          <a:xfrm>
            <a:off x="1612787" y="4103620"/>
            <a:ext cx="351631" cy="351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8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36A6283-62F5-110A-371E-70C751D25C77}"/>
              </a:ext>
            </a:extLst>
          </p:cNvPr>
          <p:cNvSpPr/>
          <p:nvPr/>
        </p:nvSpPr>
        <p:spPr>
          <a:xfrm>
            <a:off x="355487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E5CD36-714D-34BC-7676-B8D3F0CF1A67}"/>
              </a:ext>
            </a:extLst>
          </p:cNvPr>
          <p:cNvSpPr/>
          <p:nvPr/>
        </p:nvSpPr>
        <p:spPr>
          <a:xfrm>
            <a:off x="774587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B6F0E68-898B-9E67-7BA4-B86C5EFEA469}"/>
              </a:ext>
            </a:extLst>
          </p:cNvPr>
          <p:cNvSpPr/>
          <p:nvPr/>
        </p:nvSpPr>
        <p:spPr>
          <a:xfrm>
            <a:off x="1193687" y="451510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FBA3BD-7236-F3AF-38C6-D359CFC5DCBC}"/>
              </a:ext>
            </a:extLst>
          </p:cNvPr>
          <p:cNvSpPr/>
          <p:nvPr/>
        </p:nvSpPr>
        <p:spPr>
          <a:xfrm>
            <a:off x="1612787" y="451510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24CEAC-40B9-B4D6-AEDE-8164590711B3}"/>
              </a:ext>
            </a:extLst>
          </p:cNvPr>
          <p:cNvSpPr/>
          <p:nvPr/>
        </p:nvSpPr>
        <p:spPr>
          <a:xfrm>
            <a:off x="355487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F4D30F8-15B0-DF3C-CA14-2C62AC984F71}"/>
              </a:ext>
            </a:extLst>
          </p:cNvPr>
          <p:cNvSpPr/>
          <p:nvPr/>
        </p:nvSpPr>
        <p:spPr>
          <a:xfrm>
            <a:off x="774587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45FCB9F-53FD-EF3A-10BE-2CEA146ABB77}"/>
              </a:ext>
            </a:extLst>
          </p:cNvPr>
          <p:cNvSpPr/>
          <p:nvPr/>
        </p:nvSpPr>
        <p:spPr>
          <a:xfrm>
            <a:off x="1193687" y="492658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9AE778A-995A-1472-1A6D-B4C9C446FF19}"/>
              </a:ext>
            </a:extLst>
          </p:cNvPr>
          <p:cNvSpPr/>
          <p:nvPr/>
        </p:nvSpPr>
        <p:spPr>
          <a:xfrm>
            <a:off x="1612787" y="49265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1FAF9E7-D21E-5D7C-3122-11EA12F72CE0}"/>
              </a:ext>
            </a:extLst>
          </p:cNvPr>
          <p:cNvSpPr/>
          <p:nvPr/>
        </p:nvSpPr>
        <p:spPr>
          <a:xfrm>
            <a:off x="355487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12390C-1C22-96AC-CE00-8E9BC772A65B}"/>
              </a:ext>
            </a:extLst>
          </p:cNvPr>
          <p:cNvSpPr/>
          <p:nvPr/>
        </p:nvSpPr>
        <p:spPr>
          <a:xfrm>
            <a:off x="774587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C878810-7811-B155-B88B-2A500CA43E2B}"/>
              </a:ext>
            </a:extLst>
          </p:cNvPr>
          <p:cNvSpPr/>
          <p:nvPr/>
        </p:nvSpPr>
        <p:spPr>
          <a:xfrm>
            <a:off x="1193687" y="533806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D2C8B0D-B055-2E93-026C-E2F146BD2343}"/>
              </a:ext>
            </a:extLst>
          </p:cNvPr>
          <p:cNvSpPr/>
          <p:nvPr/>
        </p:nvSpPr>
        <p:spPr>
          <a:xfrm>
            <a:off x="1612787" y="533806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654D72-8AD7-6176-FD5F-18B06D4854C3}"/>
              </a:ext>
            </a:extLst>
          </p:cNvPr>
          <p:cNvSpPr/>
          <p:nvPr/>
        </p:nvSpPr>
        <p:spPr>
          <a:xfrm>
            <a:off x="355487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2DC4300-261A-C4CE-3BED-C4657B19648F}"/>
              </a:ext>
            </a:extLst>
          </p:cNvPr>
          <p:cNvSpPr/>
          <p:nvPr/>
        </p:nvSpPr>
        <p:spPr>
          <a:xfrm>
            <a:off x="774587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4EDC0D0-F212-A745-38AB-3A0B22582775}"/>
              </a:ext>
            </a:extLst>
          </p:cNvPr>
          <p:cNvSpPr/>
          <p:nvPr/>
        </p:nvSpPr>
        <p:spPr>
          <a:xfrm>
            <a:off x="1193687" y="574954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255004F-55E3-EF4A-9491-57C0AD80D108}"/>
              </a:ext>
            </a:extLst>
          </p:cNvPr>
          <p:cNvSpPr/>
          <p:nvPr/>
        </p:nvSpPr>
        <p:spPr>
          <a:xfrm>
            <a:off x="1612787" y="574954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12E4926-15BA-F727-85F6-E1E0DAD75E79}"/>
              </a:ext>
            </a:extLst>
          </p:cNvPr>
          <p:cNvSpPr/>
          <p:nvPr/>
        </p:nvSpPr>
        <p:spPr>
          <a:xfrm>
            <a:off x="2316049" y="2988882"/>
            <a:ext cx="351631" cy="3516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63CEF60-0D89-9D9A-FC51-8E845499DE29}"/>
              </a:ext>
            </a:extLst>
          </p:cNvPr>
          <p:cNvSpPr/>
          <p:nvPr/>
        </p:nvSpPr>
        <p:spPr>
          <a:xfrm>
            <a:off x="2735149" y="2988882"/>
            <a:ext cx="351631" cy="35163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16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CD373F5-B94B-1FCE-4E40-1EBAED272AB6}"/>
              </a:ext>
            </a:extLst>
          </p:cNvPr>
          <p:cNvSpPr/>
          <p:nvPr/>
        </p:nvSpPr>
        <p:spPr>
          <a:xfrm>
            <a:off x="3154249" y="298888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8657D70-8466-83A1-1B87-A33E4F24FA4A}"/>
              </a:ext>
            </a:extLst>
          </p:cNvPr>
          <p:cNvSpPr/>
          <p:nvPr/>
        </p:nvSpPr>
        <p:spPr>
          <a:xfrm>
            <a:off x="3573349" y="29888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76C21DB-328F-CB72-1FF5-1035473D068F}"/>
              </a:ext>
            </a:extLst>
          </p:cNvPr>
          <p:cNvSpPr/>
          <p:nvPr/>
        </p:nvSpPr>
        <p:spPr>
          <a:xfrm>
            <a:off x="2316049" y="2570968"/>
            <a:ext cx="351631" cy="3516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FBF65F9-045E-F6E2-4BDC-7F9EE403C709}"/>
              </a:ext>
            </a:extLst>
          </p:cNvPr>
          <p:cNvSpPr/>
          <p:nvPr/>
        </p:nvSpPr>
        <p:spPr>
          <a:xfrm>
            <a:off x="2735149" y="2570968"/>
            <a:ext cx="351631" cy="3516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14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D4CC9E5-1B57-C518-E0D1-8B04880E2B9E}"/>
              </a:ext>
            </a:extLst>
          </p:cNvPr>
          <p:cNvSpPr/>
          <p:nvPr/>
        </p:nvSpPr>
        <p:spPr>
          <a:xfrm>
            <a:off x="3154249" y="2570967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9FBFCD7-ABC8-2CC3-D3F4-94495CF9E5B9}"/>
              </a:ext>
            </a:extLst>
          </p:cNvPr>
          <p:cNvSpPr/>
          <p:nvPr/>
        </p:nvSpPr>
        <p:spPr>
          <a:xfrm>
            <a:off x="3573349" y="257096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3D355A-EBB9-E406-2328-17AA3A78C368}"/>
              </a:ext>
            </a:extLst>
          </p:cNvPr>
          <p:cNvSpPr/>
          <p:nvPr/>
        </p:nvSpPr>
        <p:spPr>
          <a:xfrm>
            <a:off x="2316049" y="2153054"/>
            <a:ext cx="351631" cy="351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B4551C7-DBA3-FD4A-9107-14CC74737934}"/>
              </a:ext>
            </a:extLst>
          </p:cNvPr>
          <p:cNvSpPr/>
          <p:nvPr/>
        </p:nvSpPr>
        <p:spPr>
          <a:xfrm>
            <a:off x="2735149" y="2153054"/>
            <a:ext cx="351631" cy="3516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A41B8BA-A6D9-694F-DA9D-3E60FB0580EA}"/>
              </a:ext>
            </a:extLst>
          </p:cNvPr>
          <p:cNvSpPr/>
          <p:nvPr/>
        </p:nvSpPr>
        <p:spPr>
          <a:xfrm>
            <a:off x="3154249" y="215305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7AC856B-0AB7-32F5-866B-514FF49AF79F}"/>
              </a:ext>
            </a:extLst>
          </p:cNvPr>
          <p:cNvSpPr/>
          <p:nvPr/>
        </p:nvSpPr>
        <p:spPr>
          <a:xfrm>
            <a:off x="3573349" y="215305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A1B8419-4303-8E0A-7D87-103F4AF36051}"/>
              </a:ext>
            </a:extLst>
          </p:cNvPr>
          <p:cNvSpPr/>
          <p:nvPr/>
        </p:nvSpPr>
        <p:spPr>
          <a:xfrm>
            <a:off x="2316049" y="1735140"/>
            <a:ext cx="351631" cy="3516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9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818705F-7F34-0310-6FF3-5BEE27E47549}"/>
              </a:ext>
            </a:extLst>
          </p:cNvPr>
          <p:cNvSpPr/>
          <p:nvPr/>
        </p:nvSpPr>
        <p:spPr>
          <a:xfrm>
            <a:off x="2735149" y="1735140"/>
            <a:ext cx="351631" cy="3516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10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2AECC7A-903A-2C91-96D8-6B8758D0C916}"/>
              </a:ext>
            </a:extLst>
          </p:cNvPr>
          <p:cNvSpPr/>
          <p:nvPr/>
        </p:nvSpPr>
        <p:spPr>
          <a:xfrm>
            <a:off x="3154249" y="1735139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B319F94-7719-F063-CFA1-553E1269ED08}"/>
              </a:ext>
            </a:extLst>
          </p:cNvPr>
          <p:cNvSpPr/>
          <p:nvPr/>
        </p:nvSpPr>
        <p:spPr>
          <a:xfrm>
            <a:off x="3573349" y="173513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3DC4BC7-0431-2FA2-825E-029928DA99C8}"/>
              </a:ext>
            </a:extLst>
          </p:cNvPr>
          <p:cNvSpPr/>
          <p:nvPr/>
        </p:nvSpPr>
        <p:spPr>
          <a:xfrm>
            <a:off x="3992449" y="29888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5191F69-2B92-DAE1-5BD9-2FD98DBD91A8}"/>
              </a:ext>
            </a:extLst>
          </p:cNvPr>
          <p:cNvSpPr/>
          <p:nvPr/>
        </p:nvSpPr>
        <p:spPr>
          <a:xfrm>
            <a:off x="4411549" y="29888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F1D4C1F-9DD3-F8E3-6AFC-685D9378906D}"/>
              </a:ext>
            </a:extLst>
          </p:cNvPr>
          <p:cNvSpPr/>
          <p:nvPr/>
        </p:nvSpPr>
        <p:spPr>
          <a:xfrm>
            <a:off x="4830649" y="2988879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DA58F8E-DA45-69AD-700A-4075C1D27F28}"/>
              </a:ext>
            </a:extLst>
          </p:cNvPr>
          <p:cNvSpPr/>
          <p:nvPr/>
        </p:nvSpPr>
        <p:spPr>
          <a:xfrm>
            <a:off x="5249749" y="298887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828E6FC-1155-36CF-3647-829A28787893}"/>
              </a:ext>
            </a:extLst>
          </p:cNvPr>
          <p:cNvSpPr/>
          <p:nvPr/>
        </p:nvSpPr>
        <p:spPr>
          <a:xfrm>
            <a:off x="3992449" y="257096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C3C9CFE-11E2-EBED-0E69-1EE588D45405}"/>
              </a:ext>
            </a:extLst>
          </p:cNvPr>
          <p:cNvSpPr/>
          <p:nvPr/>
        </p:nvSpPr>
        <p:spPr>
          <a:xfrm>
            <a:off x="4411549" y="257096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901D749-4B52-3F0C-19AE-2D68CFD0226A}"/>
              </a:ext>
            </a:extLst>
          </p:cNvPr>
          <p:cNvSpPr/>
          <p:nvPr/>
        </p:nvSpPr>
        <p:spPr>
          <a:xfrm>
            <a:off x="4830649" y="2570965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3A17875-01F3-12D1-5AFA-801D4D0D3485}"/>
              </a:ext>
            </a:extLst>
          </p:cNvPr>
          <p:cNvSpPr/>
          <p:nvPr/>
        </p:nvSpPr>
        <p:spPr>
          <a:xfrm>
            <a:off x="5249749" y="257096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E040B05-8018-2239-7FD5-AF20913E689A}"/>
              </a:ext>
            </a:extLst>
          </p:cNvPr>
          <p:cNvSpPr/>
          <p:nvPr/>
        </p:nvSpPr>
        <p:spPr>
          <a:xfrm>
            <a:off x="3992449" y="215305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EA0F66-5353-2A1F-D219-2B74433F324E}"/>
              </a:ext>
            </a:extLst>
          </p:cNvPr>
          <p:cNvSpPr/>
          <p:nvPr/>
        </p:nvSpPr>
        <p:spPr>
          <a:xfrm>
            <a:off x="4411549" y="215305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6792C9B-8FA7-3574-F055-88BD101385D2}"/>
              </a:ext>
            </a:extLst>
          </p:cNvPr>
          <p:cNvSpPr/>
          <p:nvPr/>
        </p:nvSpPr>
        <p:spPr>
          <a:xfrm>
            <a:off x="4830649" y="215305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BA2AF5-2A62-2863-D839-F2ED8E75469F}"/>
              </a:ext>
            </a:extLst>
          </p:cNvPr>
          <p:cNvSpPr/>
          <p:nvPr/>
        </p:nvSpPr>
        <p:spPr>
          <a:xfrm>
            <a:off x="5249749" y="215305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FE5E3CF-70F9-1CE5-4760-CFEF0C911BC1}"/>
              </a:ext>
            </a:extLst>
          </p:cNvPr>
          <p:cNvSpPr/>
          <p:nvPr/>
        </p:nvSpPr>
        <p:spPr>
          <a:xfrm>
            <a:off x="3992449" y="173513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57B30CC-2641-DEC1-6CAA-66A9039B61F9}"/>
              </a:ext>
            </a:extLst>
          </p:cNvPr>
          <p:cNvSpPr/>
          <p:nvPr/>
        </p:nvSpPr>
        <p:spPr>
          <a:xfrm>
            <a:off x="4411549" y="173513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CE2B52D-7202-0E35-9DE2-460C22C44689}"/>
              </a:ext>
            </a:extLst>
          </p:cNvPr>
          <p:cNvSpPr/>
          <p:nvPr/>
        </p:nvSpPr>
        <p:spPr>
          <a:xfrm>
            <a:off x="4830649" y="1735137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8AAEFEC-BA12-3AE1-C213-95D0467EBB51}"/>
              </a:ext>
            </a:extLst>
          </p:cNvPr>
          <p:cNvSpPr/>
          <p:nvPr/>
        </p:nvSpPr>
        <p:spPr>
          <a:xfrm>
            <a:off x="5249749" y="173513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375ABC4-611E-65CD-161F-238E5997A4E3}"/>
              </a:ext>
            </a:extLst>
          </p:cNvPr>
          <p:cNvSpPr/>
          <p:nvPr/>
        </p:nvSpPr>
        <p:spPr>
          <a:xfrm>
            <a:off x="2316049" y="3692144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7930C-E590-5A88-6512-9C6C7DB5095B}"/>
              </a:ext>
            </a:extLst>
          </p:cNvPr>
          <p:cNvSpPr/>
          <p:nvPr/>
        </p:nvSpPr>
        <p:spPr>
          <a:xfrm>
            <a:off x="2735149" y="3692144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CA0C036-CAE3-F885-E1DD-1A61AE925A0B}"/>
              </a:ext>
            </a:extLst>
          </p:cNvPr>
          <p:cNvSpPr/>
          <p:nvPr/>
        </p:nvSpPr>
        <p:spPr>
          <a:xfrm>
            <a:off x="3154249" y="369214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DFC69A1-025A-42C7-2B79-F84D8DB11C45}"/>
              </a:ext>
            </a:extLst>
          </p:cNvPr>
          <p:cNvSpPr/>
          <p:nvPr/>
        </p:nvSpPr>
        <p:spPr>
          <a:xfrm>
            <a:off x="3573349" y="36921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DA4A23D-4A3F-391A-3C31-AC70F878469D}"/>
              </a:ext>
            </a:extLst>
          </p:cNvPr>
          <p:cNvSpPr/>
          <p:nvPr/>
        </p:nvSpPr>
        <p:spPr>
          <a:xfrm>
            <a:off x="3992449" y="36921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4B60423-22A2-D9A3-9D7F-D487DAE0B84C}"/>
              </a:ext>
            </a:extLst>
          </p:cNvPr>
          <p:cNvSpPr/>
          <p:nvPr/>
        </p:nvSpPr>
        <p:spPr>
          <a:xfrm>
            <a:off x="4411549" y="36921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006F4BB-D357-1D20-6DF6-9FB3F5CFF983}"/>
              </a:ext>
            </a:extLst>
          </p:cNvPr>
          <p:cNvSpPr/>
          <p:nvPr/>
        </p:nvSpPr>
        <p:spPr>
          <a:xfrm>
            <a:off x="4830649" y="369214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D1660EC-430B-1D0C-D4C4-DC9E4A6B20E8}"/>
              </a:ext>
            </a:extLst>
          </p:cNvPr>
          <p:cNvSpPr/>
          <p:nvPr/>
        </p:nvSpPr>
        <p:spPr>
          <a:xfrm>
            <a:off x="5249749" y="369214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9A9DB55-1202-07FA-F43C-D4AB5485DC3F}"/>
              </a:ext>
            </a:extLst>
          </p:cNvPr>
          <p:cNvSpPr/>
          <p:nvPr/>
        </p:nvSpPr>
        <p:spPr>
          <a:xfrm>
            <a:off x="2316049" y="4103624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FBA2721-27EB-6096-83E9-C0AC78398E3E}"/>
              </a:ext>
            </a:extLst>
          </p:cNvPr>
          <p:cNvSpPr/>
          <p:nvPr/>
        </p:nvSpPr>
        <p:spPr>
          <a:xfrm>
            <a:off x="2735149" y="4103624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5ED71C0-756B-CDF7-5B77-F1E12025E0E7}"/>
              </a:ext>
            </a:extLst>
          </p:cNvPr>
          <p:cNvSpPr/>
          <p:nvPr/>
        </p:nvSpPr>
        <p:spPr>
          <a:xfrm>
            <a:off x="3154249" y="410362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6A1D2EB-58EE-0025-61D3-B902822A9210}"/>
              </a:ext>
            </a:extLst>
          </p:cNvPr>
          <p:cNvSpPr/>
          <p:nvPr/>
        </p:nvSpPr>
        <p:spPr>
          <a:xfrm>
            <a:off x="3573349" y="410362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F9465AC-AD36-7556-B0F5-06E9DB951D21}"/>
              </a:ext>
            </a:extLst>
          </p:cNvPr>
          <p:cNvSpPr/>
          <p:nvPr/>
        </p:nvSpPr>
        <p:spPr>
          <a:xfrm>
            <a:off x="3992449" y="410362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C24ECD8-EBC7-0A71-A878-0559B15903AA}"/>
              </a:ext>
            </a:extLst>
          </p:cNvPr>
          <p:cNvSpPr/>
          <p:nvPr/>
        </p:nvSpPr>
        <p:spPr>
          <a:xfrm>
            <a:off x="4411549" y="410362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95EFB84-6A15-BD9A-EA2C-2FEF4970F007}"/>
              </a:ext>
            </a:extLst>
          </p:cNvPr>
          <p:cNvSpPr/>
          <p:nvPr/>
        </p:nvSpPr>
        <p:spPr>
          <a:xfrm>
            <a:off x="4830649" y="410362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BCEE10D-2B6D-E28D-0802-FE96921C722F}"/>
              </a:ext>
            </a:extLst>
          </p:cNvPr>
          <p:cNvSpPr/>
          <p:nvPr/>
        </p:nvSpPr>
        <p:spPr>
          <a:xfrm>
            <a:off x="5249749" y="410362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0836200-771F-5B1B-2A27-47A61A3D9B71}"/>
              </a:ext>
            </a:extLst>
          </p:cNvPr>
          <p:cNvSpPr/>
          <p:nvPr/>
        </p:nvSpPr>
        <p:spPr>
          <a:xfrm>
            <a:off x="2316049" y="451510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5A22FB2-22EC-EE66-8B5D-EDC8F16198EB}"/>
              </a:ext>
            </a:extLst>
          </p:cNvPr>
          <p:cNvSpPr/>
          <p:nvPr/>
        </p:nvSpPr>
        <p:spPr>
          <a:xfrm>
            <a:off x="2735149" y="451510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1F6C4F9-BD90-B224-6774-DB53AF5FE028}"/>
              </a:ext>
            </a:extLst>
          </p:cNvPr>
          <p:cNvSpPr/>
          <p:nvPr/>
        </p:nvSpPr>
        <p:spPr>
          <a:xfrm>
            <a:off x="3154249" y="451510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C98300F-E71B-B85F-6B4C-5231AA2C9B13}"/>
              </a:ext>
            </a:extLst>
          </p:cNvPr>
          <p:cNvSpPr/>
          <p:nvPr/>
        </p:nvSpPr>
        <p:spPr>
          <a:xfrm>
            <a:off x="3573349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870F0CD-E503-81F7-19F2-37DE32E6F803}"/>
              </a:ext>
            </a:extLst>
          </p:cNvPr>
          <p:cNvSpPr/>
          <p:nvPr/>
        </p:nvSpPr>
        <p:spPr>
          <a:xfrm>
            <a:off x="3992449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529B7F4-7B2A-EA30-7516-E7A8E3965FAA}"/>
              </a:ext>
            </a:extLst>
          </p:cNvPr>
          <p:cNvSpPr/>
          <p:nvPr/>
        </p:nvSpPr>
        <p:spPr>
          <a:xfrm>
            <a:off x="4411549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C92844A-97F6-125F-E891-8CAE9B597C78}"/>
              </a:ext>
            </a:extLst>
          </p:cNvPr>
          <p:cNvSpPr/>
          <p:nvPr/>
        </p:nvSpPr>
        <p:spPr>
          <a:xfrm>
            <a:off x="4830649" y="451510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FC5E770-B697-95ED-A651-52B4A78AF7F7}"/>
              </a:ext>
            </a:extLst>
          </p:cNvPr>
          <p:cNvSpPr/>
          <p:nvPr/>
        </p:nvSpPr>
        <p:spPr>
          <a:xfrm>
            <a:off x="5249749" y="451510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E03C67A-11D6-41F1-377E-C506967CC796}"/>
              </a:ext>
            </a:extLst>
          </p:cNvPr>
          <p:cNvSpPr/>
          <p:nvPr/>
        </p:nvSpPr>
        <p:spPr>
          <a:xfrm>
            <a:off x="2316049" y="492658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27E2EDF-CD6D-D785-455B-E2F6124D0E1B}"/>
              </a:ext>
            </a:extLst>
          </p:cNvPr>
          <p:cNvSpPr/>
          <p:nvPr/>
        </p:nvSpPr>
        <p:spPr>
          <a:xfrm>
            <a:off x="2735149" y="492658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4EB5EA6-A019-E143-3EC3-F7292A2A23A7}"/>
              </a:ext>
            </a:extLst>
          </p:cNvPr>
          <p:cNvSpPr/>
          <p:nvPr/>
        </p:nvSpPr>
        <p:spPr>
          <a:xfrm>
            <a:off x="3154249" y="492658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D1CBC47-E993-1DF7-33F5-3A099F8B23F3}"/>
              </a:ext>
            </a:extLst>
          </p:cNvPr>
          <p:cNvSpPr/>
          <p:nvPr/>
        </p:nvSpPr>
        <p:spPr>
          <a:xfrm>
            <a:off x="3573349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BB4D1E5-64CB-382C-D789-D9B58DF3EF67}"/>
              </a:ext>
            </a:extLst>
          </p:cNvPr>
          <p:cNvSpPr/>
          <p:nvPr/>
        </p:nvSpPr>
        <p:spPr>
          <a:xfrm>
            <a:off x="3992449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0F3464F-509A-ADF7-70B9-FE989E2B69EF}"/>
              </a:ext>
            </a:extLst>
          </p:cNvPr>
          <p:cNvSpPr/>
          <p:nvPr/>
        </p:nvSpPr>
        <p:spPr>
          <a:xfrm>
            <a:off x="4411549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FEBF1E6-2A15-8AB5-90AB-D8AD523B8259}"/>
              </a:ext>
            </a:extLst>
          </p:cNvPr>
          <p:cNvSpPr/>
          <p:nvPr/>
        </p:nvSpPr>
        <p:spPr>
          <a:xfrm>
            <a:off x="4830649" y="492658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FC50796-B2D9-5BC6-AC0B-1FDC013B8A3D}"/>
              </a:ext>
            </a:extLst>
          </p:cNvPr>
          <p:cNvSpPr/>
          <p:nvPr/>
        </p:nvSpPr>
        <p:spPr>
          <a:xfrm>
            <a:off x="5249749" y="49265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B87AD2C-95DF-AF41-A5E5-986DBDE88F79}"/>
              </a:ext>
            </a:extLst>
          </p:cNvPr>
          <p:cNvSpPr/>
          <p:nvPr/>
        </p:nvSpPr>
        <p:spPr>
          <a:xfrm>
            <a:off x="2316049" y="533806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0B1E741-6003-9A52-4D78-50197C2FBC38}"/>
              </a:ext>
            </a:extLst>
          </p:cNvPr>
          <p:cNvSpPr/>
          <p:nvPr/>
        </p:nvSpPr>
        <p:spPr>
          <a:xfrm>
            <a:off x="2735149" y="533806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5344FD6-2CD9-7B96-DF0C-D602B7CD8979}"/>
              </a:ext>
            </a:extLst>
          </p:cNvPr>
          <p:cNvSpPr/>
          <p:nvPr/>
        </p:nvSpPr>
        <p:spPr>
          <a:xfrm>
            <a:off x="3154249" y="533806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CDEC96D-8984-55BD-A1A5-29BD1EFF5670}"/>
              </a:ext>
            </a:extLst>
          </p:cNvPr>
          <p:cNvSpPr/>
          <p:nvPr/>
        </p:nvSpPr>
        <p:spPr>
          <a:xfrm>
            <a:off x="3573349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27E30A9-0723-5CD0-4D86-D84A40C566DB}"/>
              </a:ext>
            </a:extLst>
          </p:cNvPr>
          <p:cNvSpPr/>
          <p:nvPr/>
        </p:nvSpPr>
        <p:spPr>
          <a:xfrm>
            <a:off x="3992449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2B511C5-D415-0EFB-4706-078B63E88A7B}"/>
              </a:ext>
            </a:extLst>
          </p:cNvPr>
          <p:cNvSpPr/>
          <p:nvPr/>
        </p:nvSpPr>
        <p:spPr>
          <a:xfrm>
            <a:off x="4411549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D4D3DEC-0A25-1F5C-CD15-6D00E1E3AAB3}"/>
              </a:ext>
            </a:extLst>
          </p:cNvPr>
          <p:cNvSpPr/>
          <p:nvPr/>
        </p:nvSpPr>
        <p:spPr>
          <a:xfrm>
            <a:off x="4830649" y="533806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C9E8E35-B902-054D-0894-06486E673176}"/>
              </a:ext>
            </a:extLst>
          </p:cNvPr>
          <p:cNvSpPr/>
          <p:nvPr/>
        </p:nvSpPr>
        <p:spPr>
          <a:xfrm>
            <a:off x="5249749" y="533806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C65D4B4-5D28-0DE4-0DB3-B5A37EE65121}"/>
              </a:ext>
            </a:extLst>
          </p:cNvPr>
          <p:cNvSpPr/>
          <p:nvPr/>
        </p:nvSpPr>
        <p:spPr>
          <a:xfrm>
            <a:off x="2316049" y="574954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6CC27E4-756C-95A7-C015-1C382401E97C}"/>
              </a:ext>
            </a:extLst>
          </p:cNvPr>
          <p:cNvSpPr/>
          <p:nvPr/>
        </p:nvSpPr>
        <p:spPr>
          <a:xfrm>
            <a:off x="2735149" y="574954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E5652EE-71F7-4C89-8E65-A616A6856B7A}"/>
              </a:ext>
            </a:extLst>
          </p:cNvPr>
          <p:cNvSpPr/>
          <p:nvPr/>
        </p:nvSpPr>
        <p:spPr>
          <a:xfrm>
            <a:off x="3154249" y="574954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5B8D020-1302-5CEB-3F03-86081D6E2917}"/>
              </a:ext>
            </a:extLst>
          </p:cNvPr>
          <p:cNvSpPr/>
          <p:nvPr/>
        </p:nvSpPr>
        <p:spPr>
          <a:xfrm>
            <a:off x="3573349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9F1BF89-421E-9341-CF9B-37AC69C419CF}"/>
              </a:ext>
            </a:extLst>
          </p:cNvPr>
          <p:cNvSpPr/>
          <p:nvPr/>
        </p:nvSpPr>
        <p:spPr>
          <a:xfrm>
            <a:off x="3992449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2458B68-AE21-CAD6-8A9B-5D157690DB5E}"/>
              </a:ext>
            </a:extLst>
          </p:cNvPr>
          <p:cNvSpPr/>
          <p:nvPr/>
        </p:nvSpPr>
        <p:spPr>
          <a:xfrm>
            <a:off x="4411549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09B3056-EFC4-0993-E4BF-0BE37BA4A0FA}"/>
              </a:ext>
            </a:extLst>
          </p:cNvPr>
          <p:cNvSpPr/>
          <p:nvPr/>
        </p:nvSpPr>
        <p:spPr>
          <a:xfrm>
            <a:off x="4830649" y="574954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C0D03D7-ABE1-63C6-5F79-E9CFEF55F677}"/>
              </a:ext>
            </a:extLst>
          </p:cNvPr>
          <p:cNvSpPr/>
          <p:nvPr/>
        </p:nvSpPr>
        <p:spPr>
          <a:xfrm>
            <a:off x="5249749" y="574954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CC1C85-FDDA-EE68-7AEF-04B91F4FDFE5}"/>
              </a:ext>
            </a:extLst>
          </p:cNvPr>
          <p:cNvSpPr/>
          <p:nvPr/>
        </p:nvSpPr>
        <p:spPr>
          <a:xfrm>
            <a:off x="2316049" y="369214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C9AF7-EDC1-8DD6-7DDA-E7881D8973D5}"/>
              </a:ext>
            </a:extLst>
          </p:cNvPr>
          <p:cNvSpPr/>
          <p:nvPr/>
        </p:nvSpPr>
        <p:spPr>
          <a:xfrm>
            <a:off x="2735149" y="369214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3A75FE-4A21-00FA-367C-6F959A2F0D94}"/>
              </a:ext>
            </a:extLst>
          </p:cNvPr>
          <p:cNvSpPr/>
          <p:nvPr/>
        </p:nvSpPr>
        <p:spPr>
          <a:xfrm>
            <a:off x="2316049" y="410362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49C36F-8F00-B337-698B-BB2F45E5E669}"/>
              </a:ext>
            </a:extLst>
          </p:cNvPr>
          <p:cNvSpPr/>
          <p:nvPr/>
        </p:nvSpPr>
        <p:spPr>
          <a:xfrm>
            <a:off x="2735149" y="410362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348</a:t>
            </a:r>
          </a:p>
        </p:txBody>
      </p:sp>
    </p:spTree>
    <p:extLst>
      <p:ext uri="{BB962C8B-B14F-4D97-AF65-F5344CB8AC3E}">
        <p14:creationId xmlns:p14="http://schemas.microsoft.com/office/powerpoint/2010/main" val="1671356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B8F-186C-BA88-C06C-F2254A43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Tiled Matrix Multiplication – To be continued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CE59E8-A8D2-A8EF-5034-5A8D14F37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6" y="2027139"/>
            <a:ext cx="8258174" cy="464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327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6CE053-0806-A795-B370-5B5A737428CE}"/>
              </a:ext>
            </a:extLst>
          </p:cNvPr>
          <p:cNvSpPr txBox="1"/>
          <p:nvPr/>
        </p:nvSpPr>
        <p:spPr>
          <a:xfrm>
            <a:off x="0" y="0"/>
            <a:ext cx="12192000" cy="6919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TILE_SIZE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__kernel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mult_matrices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rows1,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columns1,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columns2,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__global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m1,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__global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m2,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__global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result) {</a:t>
            </a:r>
          </a:p>
          <a:p>
            <a:pPr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m1sub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[TILE_SIZE][TILE_SIZE];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__local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m2sub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[TILE_SIZE][TILE_SIZE];    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rows2 = columns1;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get_global_id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get_global_id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get_local_id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localCol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get_local_id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numTiles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(columns1 + TILE_SIZE -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TILE_SIZE;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tile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tile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numTiles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++tile)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(row &lt; rows1 &amp;&amp; col &lt; columns2) </a:t>
            </a:r>
            <a:r>
              <a:rPr lang="en-US" dirty="0">
                <a:solidFill>
                  <a:srgbClr val="1F377F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[row * columns2 + col] = sum;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57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56F5B6-F88E-04CA-62F9-7DA76F19A51B}"/>
              </a:ext>
            </a:extLst>
          </p:cNvPr>
          <p:cNvSpPr txBox="1"/>
          <p:nvPr/>
        </p:nvSpPr>
        <p:spPr>
          <a:xfrm>
            <a:off x="0" y="-1"/>
            <a:ext cx="12192000" cy="663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tile 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tile &lt;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numTiles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++tile)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Ряд и столбец матрицы, относящиеся к текущему </a:t>
            </a:r>
            <a:r>
              <a:rPr lang="ru-RU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тайлу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tiledRow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row;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tiledCol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tile * TILE_SIZE +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localCol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Загрузка элемента в локальную память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m1sub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localRow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localCol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tiledRow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rows1 &amp;&amp;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tiledCol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columns1)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? </a:t>
            </a:r>
            <a:r>
              <a:rPr lang="en-US" sz="17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tiledRow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columns1 +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tiledCol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tiledRow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tile * TILE_SIZE +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localRow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tiledCol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col;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m2sub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localRow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localCol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tiledRow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rows2 &amp;&amp;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tiledCol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columns2)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? </a:t>
            </a:r>
            <a:r>
              <a:rPr lang="en-US" sz="17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tiledRow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columns2 +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tiledCol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sz="1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Ждём, пока все потоки внутри группы загрузят свои данные в </a:t>
            </a:r>
            <a:r>
              <a:rPr lang="ru-RU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тайлы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barrier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(CLK_LOCAL_MEM_FENCE);</a:t>
            </a:r>
          </a:p>
          <a:p>
            <a:pPr>
              <a:buNone/>
            </a:pPr>
            <a:endParaRPr lang="ru-RU" sz="1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Перемножаем элементы </a:t>
            </a:r>
            <a:r>
              <a:rPr lang="ru-RU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тайла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соответствующие текущему потоку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TILE_SIZE; ++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sum += </a:t>
            </a:r>
            <a:r>
              <a:rPr lang="en-US" sz="17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m1sub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localRow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sz="17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m2sub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localCol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barrier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(CLK_LOCAL_MEM_FENCE);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Ждём, пока все потоки внутри группы закончат перемножение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(row &lt; rows1 &amp;&amp; col &lt; columns2) </a:t>
            </a:r>
            <a:r>
              <a:rPr lang="en-US" sz="1600" dirty="0">
                <a:solidFill>
                  <a:srgbClr val="1F377F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[row * columns2 + col] = sum;</a:t>
            </a:r>
          </a:p>
        </p:txBody>
      </p:sp>
    </p:spTree>
    <p:extLst>
      <p:ext uri="{BB962C8B-B14F-4D97-AF65-F5344CB8AC3E}">
        <p14:creationId xmlns:p14="http://schemas.microsoft.com/office/powerpoint/2010/main" val="70404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EDD261-D888-C2C0-7AF1-A6F0B2768B9E}"/>
              </a:ext>
            </a:extLst>
          </p:cNvPr>
          <p:cNvSpPr txBox="1"/>
          <p:nvPr/>
        </p:nvSpPr>
        <p:spPr>
          <a:xfrm>
            <a:off x="838200" y="1752600"/>
            <a:ext cx="111125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tileSize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Увеличиваем глобальный размер до кратного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tileSize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NDRange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globalSize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(rows1 +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tileSize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tileSize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tileSize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(columns2 +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tileSize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tileSize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tileSize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Локальный размер равен размеру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тайла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NDRange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localSize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tileSize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tileSize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enqueueNDRangeKernel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(kernel,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/*offset*/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globalSize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localSize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enqueueReadBuffer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(buf3,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blocking= 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CL_TRUE,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offset= 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finish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A21F40-0870-2AEE-7E0D-096CBFC4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Передаём </a:t>
            </a:r>
            <a:r>
              <a:rPr lang="en-US" dirty="0" err="1"/>
              <a:t>localSize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globalSize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13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4995-5CEC-9A02-4E61-42A92612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Достигнутое ускорение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53EC-D9A8-F8DD-D3CA-6231BB8EC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Перемножение матриц 4096*4096</a:t>
            </a:r>
          </a:p>
          <a:p>
            <a:pPr lvl="1"/>
            <a:r>
              <a:rPr lang="ru-RU" dirty="0"/>
              <a:t>Классическое умножение на </a:t>
            </a:r>
            <a:r>
              <a:rPr lang="en-US" dirty="0"/>
              <a:t>CPU: 436c</a:t>
            </a:r>
          </a:p>
          <a:p>
            <a:pPr lvl="1"/>
            <a:r>
              <a:rPr lang="ru-RU" dirty="0"/>
              <a:t>Классическое умножение на </a:t>
            </a:r>
            <a:r>
              <a:rPr lang="en-US" dirty="0"/>
              <a:t>GPU: 2.34c (186x)</a:t>
            </a:r>
          </a:p>
          <a:p>
            <a:pPr lvl="1"/>
            <a:r>
              <a:rPr lang="ru-RU" dirty="0" err="1"/>
              <a:t>Тайловое</a:t>
            </a:r>
            <a:r>
              <a:rPr lang="ru-RU" dirty="0"/>
              <a:t> умножение на </a:t>
            </a:r>
            <a:r>
              <a:rPr lang="en-US" dirty="0"/>
              <a:t>GPU: </a:t>
            </a:r>
            <a:r>
              <a:rPr lang="ru-RU" dirty="0"/>
              <a:t>0.397</a:t>
            </a:r>
            <a:r>
              <a:rPr lang="en-US" dirty="0"/>
              <a:t>c (1098x</a:t>
            </a:r>
            <a:r>
              <a:rPr lang="ru-RU" dirty="0"/>
              <a:t> по сравнению с </a:t>
            </a:r>
            <a:r>
              <a:rPr lang="en-US" dirty="0"/>
              <a:t>CPU, 5.89x</a:t>
            </a:r>
            <a:r>
              <a:rPr lang="ru-RU" dirty="0"/>
              <a:t> по сравнению с классической версией на </a:t>
            </a:r>
            <a:r>
              <a:rPr lang="en-US" dirty="0"/>
              <a:t>GPU)</a:t>
            </a:r>
          </a:p>
        </p:txBody>
      </p:sp>
    </p:spTree>
    <p:extLst>
      <p:ext uri="{BB962C8B-B14F-4D97-AF65-F5344CB8AC3E}">
        <p14:creationId xmlns:p14="http://schemas.microsoft.com/office/powerpoint/2010/main" val="1355765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390B38-090F-E27F-E689-D54F9543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Неупорядоченное исполнение команд и </a:t>
            </a:r>
            <a:r>
              <a:rPr lang="ru-RU" dirty="0" err="1"/>
              <a:t>сихронизация</a:t>
            </a:r>
            <a:r>
              <a:rPr lang="ru-RU" dirty="0"/>
              <a:t> с использованием событий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A71A4-D581-6558-85E2-91BBFA3E3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7255-7143-7913-9C11-D6C2091D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ru-RU" dirty="0"/>
              <a:t>для гетерогенных вычислений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C22A-1F31-D9F6-9A12-DEDE910E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OpenCL – </a:t>
            </a:r>
            <a:r>
              <a:rPr lang="ru-RU" dirty="0"/>
              <a:t>кроссплатформенный стандарт от </a:t>
            </a:r>
            <a:r>
              <a:rPr lang="en-US" dirty="0"/>
              <a:t>Khronos Group</a:t>
            </a:r>
            <a:endParaRPr lang="ru-RU" dirty="0"/>
          </a:p>
          <a:p>
            <a:r>
              <a:rPr lang="en-US" dirty="0"/>
              <a:t>CUDA – </a:t>
            </a:r>
            <a:r>
              <a:rPr lang="ru-RU" dirty="0"/>
              <a:t>проприетарное </a:t>
            </a:r>
            <a:r>
              <a:rPr lang="en-US" dirty="0"/>
              <a:t>API </a:t>
            </a:r>
            <a:r>
              <a:rPr lang="ru-RU" dirty="0"/>
              <a:t>от </a:t>
            </a:r>
            <a:r>
              <a:rPr lang="en-US" dirty="0"/>
              <a:t>Nvidia</a:t>
            </a:r>
            <a:endParaRPr lang="ru-RU" dirty="0"/>
          </a:p>
          <a:p>
            <a:r>
              <a:rPr lang="en-US" dirty="0"/>
              <a:t>SYCL – </a:t>
            </a:r>
            <a:r>
              <a:rPr lang="ru-RU" dirty="0"/>
              <a:t>современный</a:t>
            </a:r>
            <a:r>
              <a:rPr lang="en-US" dirty="0"/>
              <a:t> C++ API </a:t>
            </a:r>
            <a:r>
              <a:rPr lang="ru-RU" dirty="0"/>
              <a:t>от</a:t>
            </a:r>
            <a:r>
              <a:rPr lang="en-US" dirty="0"/>
              <a:t> Khronos Group</a:t>
            </a:r>
            <a:r>
              <a:rPr lang="ru-RU" dirty="0"/>
              <a:t>, совместимый с </a:t>
            </a:r>
            <a:r>
              <a:rPr lang="en-US" dirty="0"/>
              <a:t>C++ 17</a:t>
            </a:r>
          </a:p>
          <a:p>
            <a:r>
              <a:rPr lang="en-US" dirty="0"/>
              <a:t>HIP – C++ runtime API</a:t>
            </a:r>
            <a:r>
              <a:rPr lang="ru-RU" dirty="0"/>
              <a:t> для создания приложений, работающих с</a:t>
            </a:r>
            <a:r>
              <a:rPr lang="en-US" dirty="0"/>
              <a:t> CPU, </a:t>
            </a:r>
            <a:r>
              <a:rPr lang="ru-RU" dirty="0"/>
              <a:t>и </a:t>
            </a:r>
            <a:r>
              <a:rPr lang="en-US" dirty="0"/>
              <a:t>GPU </a:t>
            </a:r>
            <a:r>
              <a:rPr lang="ru-RU" dirty="0"/>
              <a:t>от</a:t>
            </a:r>
            <a:r>
              <a:rPr lang="en-US" dirty="0"/>
              <a:t> NVidia </a:t>
            </a:r>
            <a:r>
              <a:rPr lang="ru-RU" dirty="0"/>
              <a:t>и </a:t>
            </a:r>
            <a:r>
              <a:rPr lang="en-US" dirty="0"/>
              <a:t>AMD</a:t>
            </a:r>
          </a:p>
          <a:p>
            <a:r>
              <a:rPr lang="en-US" dirty="0" err="1"/>
              <a:t>DirectCompute</a:t>
            </a:r>
            <a:r>
              <a:rPr lang="ru-RU" dirty="0"/>
              <a:t> – </a:t>
            </a:r>
            <a:r>
              <a:rPr lang="en-US" dirty="0"/>
              <a:t>API </a:t>
            </a:r>
            <a:r>
              <a:rPr lang="ru-RU" dirty="0"/>
              <a:t>от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GPU</a:t>
            </a:r>
            <a:r>
              <a:rPr lang="ru-RU" dirty="0"/>
              <a:t>-вычислений</a:t>
            </a:r>
            <a:endParaRPr lang="en-US" dirty="0"/>
          </a:p>
          <a:p>
            <a:r>
              <a:rPr lang="en-US" dirty="0" err="1"/>
              <a:t>MetalCompute</a:t>
            </a:r>
            <a:r>
              <a:rPr lang="ru-RU" dirty="0"/>
              <a:t> – проприетарной </a:t>
            </a:r>
            <a:r>
              <a:rPr lang="en-US" dirty="0"/>
              <a:t>API</a:t>
            </a:r>
            <a:r>
              <a:rPr lang="ru-RU" dirty="0"/>
              <a:t> </a:t>
            </a:r>
            <a:r>
              <a:rPr lang="en-US" dirty="0"/>
              <a:t>Apple </a:t>
            </a:r>
            <a:r>
              <a:rPr lang="ru-RU" dirty="0"/>
              <a:t>для </a:t>
            </a:r>
            <a:r>
              <a:rPr lang="en-US" dirty="0"/>
              <a:t>GPU-</a:t>
            </a:r>
            <a:r>
              <a:rPr lang="ru-RU" dirty="0"/>
              <a:t>вычислений</a:t>
            </a:r>
            <a:endParaRPr lang="en-US" dirty="0"/>
          </a:p>
          <a:p>
            <a:r>
              <a:rPr lang="en-US" dirty="0" err="1"/>
              <a:t>VulkanCompute</a:t>
            </a:r>
            <a:r>
              <a:rPr lang="en-US" dirty="0"/>
              <a:t> – </a:t>
            </a:r>
            <a:r>
              <a:rPr lang="ru-RU" dirty="0"/>
              <a:t>расширение графического </a:t>
            </a:r>
            <a:r>
              <a:rPr lang="en-US" dirty="0"/>
              <a:t>API Vulkan </a:t>
            </a:r>
            <a:r>
              <a:rPr lang="ru-RU" dirty="0"/>
              <a:t>для вычислений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99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7BCEB6-DB72-02A1-712E-969DCA4A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In-order </a:t>
            </a:r>
            <a:r>
              <a:rPr lang="ru-RU" dirty="0"/>
              <a:t>и </a:t>
            </a:r>
            <a:r>
              <a:rPr lang="en-US" dirty="0"/>
              <a:t>Out-of-order </a:t>
            </a:r>
            <a:r>
              <a:rPr lang="ru-RU" dirty="0"/>
              <a:t>очереди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649AF6-1BD2-3247-DB04-7C5F9A9B2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In-order</a:t>
            </a:r>
            <a:r>
              <a:rPr lang="ru-RU" dirty="0"/>
              <a:t> (упорядоченные)</a:t>
            </a:r>
            <a:r>
              <a:rPr lang="en-US" dirty="0"/>
              <a:t> </a:t>
            </a:r>
            <a:r>
              <a:rPr lang="ru-RU" dirty="0"/>
              <a:t>очереди исполняют команды строго последовательно</a:t>
            </a:r>
          </a:p>
          <a:p>
            <a:pPr lvl="1"/>
            <a:r>
              <a:rPr lang="ru-RU" dirty="0"/>
              <a:t>Команда, добавленная в </a:t>
            </a:r>
            <a:r>
              <a:rPr lang="en-US" dirty="0"/>
              <a:t>in-order </a:t>
            </a:r>
            <a:r>
              <a:rPr lang="ru-RU" dirty="0"/>
              <a:t>очередь начнёт выполняться после завершения предыдущей команды</a:t>
            </a:r>
          </a:p>
          <a:p>
            <a:pPr lvl="1"/>
            <a:r>
              <a:rPr lang="ru-RU" dirty="0"/>
              <a:t>Упрощают написание кода на этапе прототипа</a:t>
            </a:r>
          </a:p>
          <a:p>
            <a:r>
              <a:rPr lang="en-US" dirty="0"/>
              <a:t>Out-of-order (</a:t>
            </a:r>
            <a:r>
              <a:rPr lang="ru-RU" dirty="0"/>
              <a:t>неупорядоченные) очереди позволяют выполнять команды независимо, если между ними нет зависимостей</a:t>
            </a:r>
          </a:p>
          <a:p>
            <a:pPr lvl="1"/>
            <a:r>
              <a:rPr lang="ru-RU" dirty="0"/>
              <a:t>Позволяют лучше использовать возможности устройства,  выполняя независимые операции параллельно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0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4E89-6393-B226-8BEE-9DCF5040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out-of-order </a:t>
            </a:r>
            <a:r>
              <a:rPr lang="ru-RU" dirty="0"/>
              <a:t>очереди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62DDB-3BFE-3E19-6297-A3A73A1E7D07}"/>
              </a:ext>
            </a:extLst>
          </p:cNvPr>
          <p:cNvSpPr txBox="1"/>
          <p:nvPr/>
        </p:nvSpPr>
        <p:spPr>
          <a:xfrm>
            <a:off x="838200" y="2279821"/>
            <a:ext cx="10515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Очередь команд с поддержкой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out-of-order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 профилирования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cl_command_queue_properties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props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=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CL_QUEUE_OUT_OF_ORDER_EXEC_MODE_ENABLE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CL_QUEUE_PROFILING_ENABLE;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CommandQueue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(context, device, props);</a:t>
            </a:r>
          </a:p>
        </p:txBody>
      </p:sp>
    </p:spTree>
    <p:extLst>
      <p:ext uri="{BB962C8B-B14F-4D97-AF65-F5344CB8AC3E}">
        <p14:creationId xmlns:p14="http://schemas.microsoft.com/office/powerpoint/2010/main" val="1357649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B7D1-F20A-9E3B-FDE5-55970ADC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События в </a:t>
            </a:r>
            <a:r>
              <a:rPr lang="en-US" dirty="0"/>
              <a:t>OpenCL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9B843-8F89-8722-6917-4C16A9E08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cl</a:t>
            </a:r>
            <a:r>
              <a:rPr lang="ru-RU" dirty="0"/>
              <a:t>::Event — объект, представляющий состояние команды</a:t>
            </a:r>
            <a:endParaRPr lang="en-US" dirty="0"/>
          </a:p>
          <a:p>
            <a:pPr lvl="1"/>
            <a:r>
              <a:rPr lang="ru-RU" dirty="0"/>
              <a:t>копирование, вычисление и т. д.</a:t>
            </a:r>
            <a:endParaRPr lang="en-US" dirty="0"/>
          </a:p>
          <a:p>
            <a:r>
              <a:rPr lang="ru-RU" dirty="0"/>
              <a:t>Позволяет:</a:t>
            </a:r>
            <a:endParaRPr lang="en-US" dirty="0"/>
          </a:p>
          <a:p>
            <a:pPr lvl="1"/>
            <a:r>
              <a:rPr lang="ru-RU" dirty="0"/>
              <a:t>Отслеживать завершение операций</a:t>
            </a:r>
            <a:endParaRPr lang="en-US" dirty="0"/>
          </a:p>
          <a:p>
            <a:pPr lvl="1"/>
            <a:r>
              <a:rPr lang="ru-RU" dirty="0"/>
              <a:t>Создавать зависимости между командами</a:t>
            </a:r>
            <a:endParaRPr lang="en-US" dirty="0"/>
          </a:p>
          <a:p>
            <a:pPr lvl="1"/>
            <a:r>
              <a:rPr lang="ru-RU" dirty="0"/>
              <a:t>Выполнять команды асинхронно</a:t>
            </a:r>
            <a:endParaRPr lang="en-US" dirty="0"/>
          </a:p>
          <a:p>
            <a:r>
              <a:rPr lang="ru-RU" dirty="0"/>
              <a:t>Применение</a:t>
            </a:r>
          </a:p>
          <a:p>
            <a:pPr lvl="1"/>
            <a:r>
              <a:rPr lang="ru-RU" dirty="0"/>
              <a:t>Перекрытие копирования и вычислений</a:t>
            </a:r>
          </a:p>
          <a:p>
            <a:pPr lvl="1"/>
            <a:r>
              <a:rPr lang="ru-RU" dirty="0"/>
              <a:t>Управление зависимостями между вычислениями</a:t>
            </a:r>
          </a:p>
          <a:p>
            <a:pPr lvl="1"/>
            <a:r>
              <a:rPr lang="ru-RU" dirty="0"/>
              <a:t>Снижение простоя между </a:t>
            </a:r>
            <a:r>
              <a:rPr lang="en-US" dirty="0"/>
              <a:t>CPU/GPU</a:t>
            </a:r>
          </a:p>
        </p:txBody>
      </p:sp>
    </p:spTree>
    <p:extLst>
      <p:ext uri="{BB962C8B-B14F-4D97-AF65-F5344CB8AC3E}">
        <p14:creationId xmlns:p14="http://schemas.microsoft.com/office/powerpoint/2010/main" val="44290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0D1426-3D4B-F77A-1AA3-391012B6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 зависимостей при умножении матриц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E1C972-6A95-AF1B-38F6-27FAF99B68C1}"/>
              </a:ext>
            </a:extLst>
          </p:cNvPr>
          <p:cNvSpPr/>
          <p:nvPr/>
        </p:nvSpPr>
        <p:spPr>
          <a:xfrm>
            <a:off x="838199" y="2365829"/>
            <a:ext cx="2333627" cy="8418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Пересылаем 1 матрицу на</a:t>
            </a:r>
            <a:r>
              <a:rPr lang="en-US" dirty="0"/>
              <a:t> device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AFE272-1D50-AF8C-D74D-D6659826F63E}"/>
              </a:ext>
            </a:extLst>
          </p:cNvPr>
          <p:cNvSpPr/>
          <p:nvPr/>
        </p:nvSpPr>
        <p:spPr>
          <a:xfrm>
            <a:off x="838200" y="3849914"/>
            <a:ext cx="2333626" cy="8418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Пересылаем 2 матрицу на </a:t>
            </a:r>
            <a:r>
              <a:rPr lang="en-US" dirty="0"/>
              <a:t>device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671504-4D10-2D51-C038-EB4BC843F12E}"/>
              </a:ext>
            </a:extLst>
          </p:cNvPr>
          <p:cNvSpPr/>
          <p:nvPr/>
        </p:nvSpPr>
        <p:spPr>
          <a:xfrm>
            <a:off x="4880427" y="3008086"/>
            <a:ext cx="1861459" cy="8418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Перемножаем матрицы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E4DE75-3129-C442-1902-3780AECB793E}"/>
              </a:ext>
            </a:extLst>
          </p:cNvPr>
          <p:cNvSpPr/>
          <p:nvPr/>
        </p:nvSpPr>
        <p:spPr>
          <a:xfrm>
            <a:off x="8025268" y="3008085"/>
            <a:ext cx="2249032" cy="8418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Считываем результат</a:t>
            </a:r>
            <a:r>
              <a:rPr lang="en-US" dirty="0"/>
              <a:t> </a:t>
            </a:r>
            <a:r>
              <a:rPr lang="ru-RU" dirty="0"/>
              <a:t>в системную  память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3567BE-CF98-0E7C-83A4-974A80F8FE79}"/>
              </a:ext>
            </a:extLst>
          </p:cNvPr>
          <p:cNvSpPr/>
          <p:nvPr/>
        </p:nvSpPr>
        <p:spPr>
          <a:xfrm>
            <a:off x="3806598" y="2569029"/>
            <a:ext cx="439057" cy="439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7F0AEC-78F1-F809-B989-2F65A371762C}"/>
              </a:ext>
            </a:extLst>
          </p:cNvPr>
          <p:cNvSpPr/>
          <p:nvPr/>
        </p:nvSpPr>
        <p:spPr>
          <a:xfrm>
            <a:off x="3806598" y="4051299"/>
            <a:ext cx="439057" cy="439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6B67E5-7115-4E42-679A-C2E18B8454EB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>
            <a:off x="3171826" y="2786743"/>
            <a:ext cx="634772" cy="18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C13DDB-2113-96E3-0FA2-70D0923AF05D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>
            <a:off x="3171826" y="4270828"/>
            <a:ext cx="63477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848244-2899-AAF5-A023-7A712E6109A0}"/>
              </a:ext>
            </a:extLst>
          </p:cNvPr>
          <p:cNvCxnSpPr>
            <a:cxnSpLocks/>
            <a:stCxn id="10" idx="6"/>
            <a:endCxn id="7" idx="1"/>
          </p:cNvCxnSpPr>
          <p:nvPr/>
        </p:nvCxnSpPr>
        <p:spPr>
          <a:xfrm flipV="1">
            <a:off x="4245655" y="3429000"/>
            <a:ext cx="634772" cy="8418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1A3995-350B-CD9F-1EC2-0274039C6525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>
            <a:off x="4245655" y="2788558"/>
            <a:ext cx="634772" cy="64044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1B5E7E-42CF-940E-04BB-08B7485A2550}"/>
              </a:ext>
            </a:extLst>
          </p:cNvPr>
          <p:cNvCxnSpPr>
            <a:cxnSpLocks/>
            <a:stCxn id="7" idx="3"/>
            <a:endCxn id="34" idx="2"/>
          </p:cNvCxnSpPr>
          <p:nvPr/>
        </p:nvCxnSpPr>
        <p:spPr>
          <a:xfrm>
            <a:off x="6741886" y="3429000"/>
            <a:ext cx="41524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AD07D1-511D-1479-4A94-99492024FF48}"/>
              </a:ext>
            </a:extLst>
          </p:cNvPr>
          <p:cNvCxnSpPr>
            <a:cxnSpLocks/>
            <a:stCxn id="34" idx="6"/>
            <a:endCxn id="8" idx="1"/>
          </p:cNvCxnSpPr>
          <p:nvPr/>
        </p:nvCxnSpPr>
        <p:spPr>
          <a:xfrm flipV="1">
            <a:off x="7596186" y="3428999"/>
            <a:ext cx="429082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56A482C-D71E-3B6D-8937-134A40FB2F5E}"/>
              </a:ext>
            </a:extLst>
          </p:cNvPr>
          <p:cNvSpPr/>
          <p:nvPr/>
        </p:nvSpPr>
        <p:spPr>
          <a:xfrm>
            <a:off x="7157129" y="3209471"/>
            <a:ext cx="439057" cy="439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1BBF1B-9D8A-11EC-09E4-5203E4ED2171}"/>
              </a:ext>
            </a:extLst>
          </p:cNvPr>
          <p:cNvCxnSpPr>
            <a:cxnSpLocks/>
            <a:stCxn id="8" idx="3"/>
            <a:endCxn id="55" idx="2"/>
          </p:cNvCxnSpPr>
          <p:nvPr/>
        </p:nvCxnSpPr>
        <p:spPr>
          <a:xfrm>
            <a:off x="10274300" y="3428999"/>
            <a:ext cx="786500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DB2BA9C-54F2-55C7-6CBD-E20C3E3C69BA}"/>
              </a:ext>
            </a:extLst>
          </p:cNvPr>
          <p:cNvSpPr/>
          <p:nvPr/>
        </p:nvSpPr>
        <p:spPr>
          <a:xfrm>
            <a:off x="11060800" y="3209471"/>
            <a:ext cx="439057" cy="439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6A1912-DCA7-1848-9890-0647F29FFE19}"/>
              </a:ext>
            </a:extLst>
          </p:cNvPr>
          <p:cNvSpPr txBox="1"/>
          <p:nvPr/>
        </p:nvSpPr>
        <p:spPr>
          <a:xfrm>
            <a:off x="3546927" y="211714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buf1Ready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B92E55-A523-11D1-978D-B0B580E7BAFB}"/>
              </a:ext>
            </a:extLst>
          </p:cNvPr>
          <p:cNvSpPr txBox="1"/>
          <p:nvPr/>
        </p:nvSpPr>
        <p:spPr>
          <a:xfrm>
            <a:off x="3546927" y="4691742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buf2Ready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A7D763-C3AC-B74D-5404-514D9F92828D}"/>
              </a:ext>
            </a:extLst>
          </p:cNvPr>
          <p:cNvSpPr txBox="1"/>
          <p:nvPr/>
        </p:nvSpPr>
        <p:spPr>
          <a:xfrm>
            <a:off x="6709907" y="3691037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2146B6-7466-FDCC-B9F8-91326A240B9A}"/>
              </a:ext>
            </a:extLst>
          </p:cNvPr>
          <p:cNvSpPr txBox="1"/>
          <p:nvPr/>
        </p:nvSpPr>
        <p:spPr>
          <a:xfrm>
            <a:off x="10667550" y="4051299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430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26EDD1-1CEF-94D6-E722-0BE427BF3C76}"/>
              </a:ext>
            </a:extLst>
          </p:cNvPr>
          <p:cNvSpPr txBox="1"/>
          <p:nvPr/>
        </p:nvSpPr>
        <p:spPr>
          <a:xfrm>
            <a:off x="0" y="0"/>
            <a:ext cx="1126807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Создаём буферы, но не пересылаем данные сразу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cl::Buffer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buf1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(context, CL_MEM_READ_ONLY,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cl::Buffer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buf2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(context, CL_MEM_READ_ONLY,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cl::Buffer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buf3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(context, CL_MEM_WRITE_ONLY,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cl::Event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buf1Ready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buf2Ready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multiplied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C0C0C0"/>
                </a:highlight>
                <a:latin typeface="Cascadia Mono" panose="020B0609020000020004" pitchFamily="49" charset="0"/>
              </a:rPr>
              <a:t>resultReady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enqueueWriteBuffer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(buf1,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blocking= 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CL_FALSE,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offset= 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events= 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buf1Ready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enqueueWriteBuffer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(buf2,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blocking= 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CL_FALSE,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offset= 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events= 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buf2Ready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Устанавливаем зависимости для ядра: оно должно выполниться после загрузки буферов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cl::vector&lt;cl::Event&gt;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kernelDeps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buf1Ready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buf2Ready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enqueueNDRangeKernel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(kernel,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/*offset*/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globalSize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&amp;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kernelDeps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multiplied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cl::vector&lt;cl::Event&gt;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</a:rPr>
              <a:t>readDeps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multiplied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Ставим в очередь чтение результата из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buf3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 связываем его с событием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sultReady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enqueueReadBuffer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(buf3,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blocking= 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CL_FALSE,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offset= 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&amp;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</a:rPr>
              <a:t>readDeps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800" dirty="0" err="1">
                <a:solidFill>
                  <a:srgbClr val="000000"/>
                </a:solidFill>
                <a:highlight>
                  <a:srgbClr val="C0C0C0"/>
                </a:highlight>
                <a:latin typeface="Cascadia Mono" panose="020B0609020000020004" pitchFamily="49" charset="0"/>
              </a:rPr>
              <a:t>resultReady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ru-RU" b="0" dirty="0">
              <a:solidFill>
                <a:srgbClr val="1F377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1F377F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resultReady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Ждём завершения чтения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результата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BA6B57-7B59-465C-7C30-D60AFFF616CD}"/>
              </a:ext>
            </a:extLst>
          </p:cNvPr>
          <p:cNvSpPr/>
          <p:nvPr/>
        </p:nvSpPr>
        <p:spPr>
          <a:xfrm>
            <a:off x="8862825" y="1254562"/>
            <a:ext cx="223006" cy="223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2B1884-F156-9FA1-70FA-D41615153FFB}"/>
              </a:ext>
            </a:extLst>
          </p:cNvPr>
          <p:cNvSpPr/>
          <p:nvPr/>
        </p:nvSpPr>
        <p:spPr>
          <a:xfrm>
            <a:off x="8862825" y="1721693"/>
            <a:ext cx="223006" cy="223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8F050E-7506-5825-0E5C-5D8E9C2959A3}"/>
              </a:ext>
            </a:extLst>
          </p:cNvPr>
          <p:cNvSpPr/>
          <p:nvPr/>
        </p:nvSpPr>
        <p:spPr>
          <a:xfrm>
            <a:off x="9349102" y="1254562"/>
            <a:ext cx="223006" cy="2230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7EC23A-2F35-02BD-0450-C7F18B225743}"/>
              </a:ext>
            </a:extLst>
          </p:cNvPr>
          <p:cNvSpPr/>
          <p:nvPr/>
        </p:nvSpPr>
        <p:spPr>
          <a:xfrm>
            <a:off x="9349102" y="1717729"/>
            <a:ext cx="223006" cy="2230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75CF56-36DB-F05F-94AE-9FA674C47639}"/>
              </a:ext>
            </a:extLst>
          </p:cNvPr>
          <p:cNvSpPr/>
          <p:nvPr/>
        </p:nvSpPr>
        <p:spPr>
          <a:xfrm>
            <a:off x="11447006" y="1507650"/>
            <a:ext cx="223006" cy="223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027738-72E9-5617-B967-821A50FBE1D2}"/>
              </a:ext>
            </a:extLst>
          </p:cNvPr>
          <p:cNvSpPr/>
          <p:nvPr/>
        </p:nvSpPr>
        <p:spPr>
          <a:xfrm>
            <a:off x="11893833" y="1507650"/>
            <a:ext cx="223006" cy="22300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FF8AF91-9489-9E5A-7ED4-B095F8D3F92F}"/>
              </a:ext>
            </a:extLst>
          </p:cNvPr>
          <p:cNvCxnSpPr>
            <a:stCxn id="13" idx="3"/>
            <a:endCxn id="18" idx="2"/>
          </p:cNvCxnSpPr>
          <p:nvPr/>
        </p:nvCxnSpPr>
        <p:spPr>
          <a:xfrm>
            <a:off x="9085831" y="1366065"/>
            <a:ext cx="26327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152CA1-5264-128B-09A3-3070F10745BD}"/>
              </a:ext>
            </a:extLst>
          </p:cNvPr>
          <p:cNvCxnSpPr>
            <a:stCxn id="14" idx="3"/>
            <a:endCxn id="19" idx="2"/>
          </p:cNvCxnSpPr>
          <p:nvPr/>
        </p:nvCxnSpPr>
        <p:spPr>
          <a:xfrm flipV="1">
            <a:off x="9085831" y="1829232"/>
            <a:ext cx="263271" cy="39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E13E24-3799-9794-1761-F47129602EEB}"/>
              </a:ext>
            </a:extLst>
          </p:cNvPr>
          <p:cNvCxnSpPr>
            <a:cxnSpLocks/>
            <a:stCxn id="18" idx="5"/>
            <a:endCxn id="54" idx="1"/>
          </p:cNvCxnSpPr>
          <p:nvPr/>
        </p:nvCxnSpPr>
        <p:spPr>
          <a:xfrm>
            <a:off x="9539450" y="1444910"/>
            <a:ext cx="269710" cy="1742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B3A9E9-79A3-E4BD-2991-F7D7C8A0BAE8}"/>
              </a:ext>
            </a:extLst>
          </p:cNvPr>
          <p:cNvCxnSpPr>
            <a:cxnSpLocks/>
            <a:stCxn id="19" idx="7"/>
            <a:endCxn id="54" idx="1"/>
          </p:cNvCxnSpPr>
          <p:nvPr/>
        </p:nvCxnSpPr>
        <p:spPr>
          <a:xfrm flipV="1">
            <a:off x="9539450" y="1619153"/>
            <a:ext cx="269710" cy="1312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CA4EA4-E6B5-7CD5-8DCF-1365A9AD6D30}"/>
              </a:ext>
            </a:extLst>
          </p:cNvPr>
          <p:cNvCxnSpPr>
            <a:cxnSpLocks/>
          </p:cNvCxnSpPr>
          <p:nvPr/>
        </p:nvCxnSpPr>
        <p:spPr>
          <a:xfrm>
            <a:off x="9955507" y="1617870"/>
            <a:ext cx="310226" cy="25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921820-D09B-1084-88D3-2D026E778920}"/>
              </a:ext>
            </a:extLst>
          </p:cNvPr>
          <p:cNvCxnSpPr>
            <a:cxnSpLocks/>
          </p:cNvCxnSpPr>
          <p:nvPr/>
        </p:nvCxnSpPr>
        <p:spPr>
          <a:xfrm>
            <a:off x="11670012" y="1617125"/>
            <a:ext cx="22382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54AB6FC-0C84-5CD6-F9E9-BA9AB008ED49}"/>
              </a:ext>
            </a:extLst>
          </p:cNvPr>
          <p:cNvSpPr/>
          <p:nvPr/>
        </p:nvSpPr>
        <p:spPr>
          <a:xfrm>
            <a:off x="10265733" y="1507650"/>
            <a:ext cx="223006" cy="223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ADC723E-3E80-CF6F-96DF-58EEF23B6CD6}"/>
              </a:ext>
            </a:extLst>
          </p:cNvPr>
          <p:cNvSpPr/>
          <p:nvPr/>
        </p:nvSpPr>
        <p:spPr>
          <a:xfrm>
            <a:off x="9809160" y="1528296"/>
            <a:ext cx="146347" cy="181714"/>
          </a:xfrm>
          <a:prstGeom prst="roundRect">
            <a:avLst>
              <a:gd name="adj" fmla="val 31854"/>
            </a:avLst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25CBDF6-AB4D-BAF8-2DD1-BD7061ED08DF}"/>
              </a:ext>
            </a:extLst>
          </p:cNvPr>
          <p:cNvCxnSpPr>
            <a:cxnSpLocks/>
          </p:cNvCxnSpPr>
          <p:nvPr/>
        </p:nvCxnSpPr>
        <p:spPr>
          <a:xfrm>
            <a:off x="10488739" y="1616277"/>
            <a:ext cx="233567" cy="8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8462F98-3695-8F7A-BBA1-D634AA27EE69}"/>
              </a:ext>
            </a:extLst>
          </p:cNvPr>
          <p:cNvSpPr/>
          <p:nvPr/>
        </p:nvSpPr>
        <p:spPr>
          <a:xfrm>
            <a:off x="11125214" y="1528296"/>
            <a:ext cx="146347" cy="181714"/>
          </a:xfrm>
          <a:prstGeom prst="roundRect">
            <a:avLst>
              <a:gd name="adj" fmla="val 31854"/>
            </a:avLst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66A8BF6-E2F1-B5D5-2CCC-2E3A617FF329}"/>
              </a:ext>
            </a:extLst>
          </p:cNvPr>
          <p:cNvSpPr/>
          <p:nvPr/>
        </p:nvSpPr>
        <p:spPr>
          <a:xfrm>
            <a:off x="10722306" y="1507650"/>
            <a:ext cx="223006" cy="223006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0B15A71-C446-8FF5-F32F-1376BBF6E00C}"/>
              </a:ext>
            </a:extLst>
          </p:cNvPr>
          <p:cNvCxnSpPr>
            <a:cxnSpLocks/>
          </p:cNvCxnSpPr>
          <p:nvPr/>
        </p:nvCxnSpPr>
        <p:spPr>
          <a:xfrm>
            <a:off x="10945312" y="1615718"/>
            <a:ext cx="17990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0F779D2-93C5-6861-AC90-1C8D90A66F01}"/>
              </a:ext>
            </a:extLst>
          </p:cNvPr>
          <p:cNvCxnSpPr>
            <a:cxnSpLocks/>
          </p:cNvCxnSpPr>
          <p:nvPr/>
        </p:nvCxnSpPr>
        <p:spPr>
          <a:xfrm>
            <a:off x="11271561" y="1615718"/>
            <a:ext cx="17544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98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5F57-2213-8122-5E8C-14E388E5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Профилирование событий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E6C18-3B50-47DC-612E-23692D056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Флаг </a:t>
            </a:r>
            <a:r>
              <a:rPr lang="en-US" dirty="0"/>
              <a:t>CL_QUEUE_PROFILING_ENABLE </a:t>
            </a:r>
            <a:r>
              <a:rPr lang="ru-RU" dirty="0"/>
              <a:t>очереди включает профилирование событий для событий в ней</a:t>
            </a:r>
          </a:p>
          <a:p>
            <a:r>
              <a:rPr lang="ru-RU" dirty="0"/>
              <a:t>У события можно получить время при помощи метода </a:t>
            </a:r>
            <a:r>
              <a:rPr lang="en-US" dirty="0" err="1"/>
              <a:t>getProfilingInfo</a:t>
            </a:r>
            <a:endParaRPr lang="ru-RU" dirty="0"/>
          </a:p>
          <a:p>
            <a:r>
              <a:rPr lang="ru-RU" dirty="0"/>
              <a:t>Зачем это нужно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Для измерения времени выполнения ядра или операций копирования</a:t>
            </a:r>
            <a:endParaRPr lang="en-US" dirty="0"/>
          </a:p>
          <a:p>
            <a:pPr lvl="1"/>
            <a:r>
              <a:rPr lang="ru-RU" dirty="0"/>
              <a:t>Для отладки и оптимизации производительности</a:t>
            </a:r>
            <a:endParaRPr lang="en-US" dirty="0"/>
          </a:p>
          <a:p>
            <a:pPr lvl="1"/>
            <a:r>
              <a:rPr lang="ru-RU" dirty="0"/>
              <a:t>Для профилирования </a:t>
            </a:r>
            <a:r>
              <a:rPr lang="ru-RU" dirty="0" err="1"/>
              <a:t>OpenCL</a:t>
            </a:r>
            <a:r>
              <a:rPr lang="ru-RU" dirty="0"/>
              <a:t>-приложений вручную, без сторонних инструментов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9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0520AA-FF92-2707-3916-C8640713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времени вычислений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0C926E-0713-7DFD-F57B-C3A9F3AC5D74}"/>
              </a:ext>
            </a:extLst>
          </p:cNvPr>
          <p:cNvSpPr txBox="1"/>
          <p:nvPr/>
        </p:nvSpPr>
        <p:spPr>
          <a:xfrm>
            <a:off x="838200" y="1981200"/>
            <a:ext cx="113538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PrintEventDuration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cl_ulong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startTime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endTime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getProfilingInfo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(CL_PROFILING_COMMAND_START, &amp;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startTime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getProfilingInfo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(CL_PROFILING_COMMAND_END, &amp;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endTime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std::chrono::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nanoseconds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durationNs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endTime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startTime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durationNs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seconds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MultMatrices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rows1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columns1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columns2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PrintEventDuration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(buf1Ready,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Buffer 1 write time: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PrintEventDuration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(buf2Ready,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Buffer 2 write time: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PrintEventDuration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(multiplied,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Kernel execution time: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PrintEventDuration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Buffer 3 read time: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435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3836-76CA-4D35-2030-3C715484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Достигнутое ускорение при использовании </a:t>
            </a:r>
            <a:r>
              <a:rPr lang="en-US" dirty="0"/>
              <a:t>out-of-order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E0C47-8CBC-FCED-B2A2-130EAC821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Тайловое</a:t>
            </a:r>
            <a:r>
              <a:rPr lang="ru-RU" dirty="0"/>
              <a:t> умножение матриц </a:t>
            </a:r>
            <a:r>
              <a:rPr lang="en-US" dirty="0"/>
              <a:t>4096*4096 </a:t>
            </a:r>
            <a:r>
              <a:rPr lang="ru-RU" dirty="0"/>
              <a:t>при использовании последовательной очереди</a:t>
            </a:r>
            <a:r>
              <a:rPr lang="en-US" dirty="0"/>
              <a:t>: 0.397</a:t>
            </a:r>
            <a:r>
              <a:rPr lang="ru-RU" dirty="0"/>
              <a:t>с</a:t>
            </a:r>
          </a:p>
          <a:p>
            <a:r>
              <a:rPr lang="ru-RU" dirty="0" err="1"/>
              <a:t>Тайловое</a:t>
            </a:r>
            <a:r>
              <a:rPr lang="ru-RU" dirty="0"/>
              <a:t> умножение матриц </a:t>
            </a:r>
            <a:r>
              <a:rPr lang="en-US" dirty="0"/>
              <a:t>4096*4096 </a:t>
            </a:r>
            <a:r>
              <a:rPr lang="ru-RU" dirty="0"/>
              <a:t>при использовании </a:t>
            </a:r>
            <a:r>
              <a:rPr lang="en-US" dirty="0"/>
              <a:t>out-of-order</a:t>
            </a:r>
            <a:r>
              <a:rPr lang="ru-RU" dirty="0"/>
              <a:t> очереди</a:t>
            </a:r>
            <a:r>
              <a:rPr lang="en-US" dirty="0"/>
              <a:t>: 0.368</a:t>
            </a:r>
            <a:r>
              <a:rPr lang="ru-RU" dirty="0"/>
              <a:t>с</a:t>
            </a:r>
            <a:r>
              <a:rPr lang="en-US" dirty="0"/>
              <a:t> (1.0788x)</a:t>
            </a:r>
            <a:endParaRPr lang="ru-RU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F93D9-E9FC-B624-A084-90BF50B080F2}"/>
              </a:ext>
            </a:extLst>
          </p:cNvPr>
          <p:cNvSpPr txBox="1"/>
          <p:nvPr/>
        </p:nvSpPr>
        <p:spPr>
          <a:xfrm>
            <a:off x="1485900" y="4557574"/>
            <a:ext cx="8001000" cy="175432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Selected device: NVIDIA GeForce RTX 4060 Laptop GPU</a:t>
            </a:r>
          </a:p>
          <a:p>
            <a:r>
              <a:rPr lang="en-US" dirty="0">
                <a:latin typeface="Consolas" panose="020B0609020204030204" pitchFamily="49" charset="0"/>
              </a:rPr>
              <a:t>Buffer 1 write time: 0.00585651 seconds</a:t>
            </a:r>
          </a:p>
          <a:p>
            <a:r>
              <a:rPr lang="en-US" dirty="0">
                <a:latin typeface="Consolas" panose="020B0609020204030204" pitchFamily="49" charset="0"/>
              </a:rPr>
              <a:t>Buffer 2 write time: 0.00546342 seconds</a:t>
            </a:r>
          </a:p>
          <a:p>
            <a:r>
              <a:rPr lang="en-US" dirty="0">
                <a:latin typeface="Consolas" panose="020B0609020204030204" pitchFamily="49" charset="0"/>
              </a:rPr>
              <a:t>Kernel execution time: 0.345232 seconds</a:t>
            </a:r>
          </a:p>
          <a:p>
            <a:r>
              <a:rPr lang="en-US" dirty="0">
                <a:latin typeface="Consolas" panose="020B0609020204030204" pitchFamily="49" charset="0"/>
              </a:rPr>
              <a:t>Buffer 3 read time: 0.00544061 seconds</a:t>
            </a:r>
          </a:p>
          <a:p>
            <a:r>
              <a:rPr lang="en-US" dirty="0">
                <a:latin typeface="Consolas" panose="020B0609020204030204" pitchFamily="49" charset="0"/>
              </a:rPr>
              <a:t>GPU Multiplication time: 0.368481 seconds</a:t>
            </a:r>
          </a:p>
        </p:txBody>
      </p:sp>
    </p:spTree>
    <p:extLst>
      <p:ext uri="{BB962C8B-B14F-4D97-AF65-F5344CB8AC3E}">
        <p14:creationId xmlns:p14="http://schemas.microsoft.com/office/powerpoint/2010/main" val="399976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8A16-D3F9-CF1C-55F9-85E43B6F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820E6-49CD-914B-5655-ECC3ECF46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9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F488-2E8C-C710-02E2-2DB023F0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OpenCL?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0B57-548C-8FF7-F14A-EA139679D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OpenCL</a:t>
            </a:r>
            <a:r>
              <a:rPr lang="ru-RU" dirty="0"/>
              <a:t> (Open Computing Language) — стандарт для параллельных вычислений на разных устройствах (CPU, GPU, FPGA и др.)</a:t>
            </a:r>
          </a:p>
          <a:p>
            <a:r>
              <a:rPr lang="ru-RU" dirty="0"/>
              <a:t>Позволяет писать программы, которые выполняются параллельно на гетерогенных платформах</a:t>
            </a:r>
          </a:p>
          <a:p>
            <a:r>
              <a:rPr lang="ru-RU" dirty="0"/>
              <a:t>Открытый, поддерживается многими производителями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5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1E67-6320-ED07-3021-456F9772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Хост, устройство, контекст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165D2-AC98-1369-15C7-867DD9734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Хост – основной процессор. Решает задачи</a:t>
            </a:r>
          </a:p>
          <a:p>
            <a:pPr lvl="1"/>
            <a:r>
              <a:rPr lang="ru-RU" dirty="0"/>
              <a:t>Выбор устройства</a:t>
            </a:r>
          </a:p>
          <a:p>
            <a:pPr lvl="1"/>
            <a:r>
              <a:rPr lang="ru-RU" dirty="0"/>
              <a:t>Компиляция ядра</a:t>
            </a:r>
          </a:p>
          <a:p>
            <a:pPr lvl="1"/>
            <a:r>
              <a:rPr lang="ru-RU" dirty="0"/>
              <a:t>Создание буферов и очередей</a:t>
            </a:r>
          </a:p>
          <a:p>
            <a:pPr lvl="1"/>
            <a:r>
              <a:rPr lang="ru-RU" dirty="0"/>
              <a:t>Запуск вычислений на устройстве</a:t>
            </a:r>
          </a:p>
          <a:p>
            <a:r>
              <a:rPr lang="ru-RU" dirty="0"/>
              <a:t>Устройство – физическое устройство</a:t>
            </a:r>
          </a:p>
          <a:p>
            <a:pPr lvl="1"/>
            <a:r>
              <a:rPr lang="ru-RU" dirty="0"/>
              <a:t>Может содержать несколько вычислительных ядер</a:t>
            </a:r>
          </a:p>
          <a:p>
            <a:pPr lvl="1"/>
            <a:r>
              <a:rPr lang="ru-RU" dirty="0"/>
              <a:t>Выполняет ядро программы (</a:t>
            </a:r>
            <a:r>
              <a:rPr lang="en-US" dirty="0"/>
              <a:t>kernel) </a:t>
            </a:r>
            <a:r>
              <a:rPr lang="ru-RU" dirty="0"/>
              <a:t>на данных, полученных от хоста</a:t>
            </a:r>
          </a:p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Объединяет устройства, программы, память и команды</a:t>
            </a:r>
          </a:p>
          <a:p>
            <a:pPr lvl="1"/>
            <a:r>
              <a:rPr lang="ru-RU" dirty="0"/>
              <a:t>Может выполнять вычисления на разных устройствах</a:t>
            </a:r>
          </a:p>
        </p:txBody>
      </p:sp>
    </p:spTree>
    <p:extLst>
      <p:ext uri="{BB962C8B-B14F-4D97-AF65-F5344CB8AC3E}">
        <p14:creationId xmlns:p14="http://schemas.microsoft.com/office/powerpoint/2010/main" val="290731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CAB7AB-AD55-84AB-9BA1-B6A029F4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Хост и устройства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58B1C5-BCF8-887F-0D0C-0BD81D8D099E}"/>
              </a:ext>
            </a:extLst>
          </p:cNvPr>
          <p:cNvSpPr/>
          <p:nvPr/>
        </p:nvSpPr>
        <p:spPr>
          <a:xfrm>
            <a:off x="838200" y="1936750"/>
            <a:ext cx="2857500" cy="160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EA736D-7E4D-8492-D0B2-2DB840C472F5}"/>
              </a:ext>
            </a:extLst>
          </p:cNvPr>
          <p:cNvSpPr/>
          <p:nvPr/>
        </p:nvSpPr>
        <p:spPr>
          <a:xfrm>
            <a:off x="838200" y="4311650"/>
            <a:ext cx="2857500" cy="160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EAB893-7065-6B32-5F2C-E6BE033B14B8}"/>
              </a:ext>
            </a:extLst>
          </p:cNvPr>
          <p:cNvSpPr/>
          <p:nvPr/>
        </p:nvSpPr>
        <p:spPr>
          <a:xfrm>
            <a:off x="6711952" y="2044700"/>
            <a:ext cx="1504948" cy="1282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9E2EA7-F4C4-4E27-6FB5-913E3A39DEA2}"/>
              </a:ext>
            </a:extLst>
          </p:cNvPr>
          <p:cNvSpPr/>
          <p:nvPr/>
        </p:nvSpPr>
        <p:spPr>
          <a:xfrm>
            <a:off x="6711952" y="4578350"/>
            <a:ext cx="1504948" cy="1282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5C308F-25A8-410F-7FB3-67B8839AF616}"/>
              </a:ext>
            </a:extLst>
          </p:cNvPr>
          <p:cNvSpPr/>
          <p:nvPr/>
        </p:nvSpPr>
        <p:spPr>
          <a:xfrm>
            <a:off x="4667250" y="3346450"/>
            <a:ext cx="1357313" cy="1181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6CB2ED-D87E-40E2-B051-55E42E1030A7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6024563" y="2686050"/>
            <a:ext cx="687389" cy="1250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E3986F-15E9-B53F-8FD0-3603346722FB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6024563" y="3937000"/>
            <a:ext cx="687389" cy="1282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61A4EAC-25A8-1D31-B0B4-0CDB2395CCD7}"/>
              </a:ext>
            </a:extLst>
          </p:cNvPr>
          <p:cNvSpPr/>
          <p:nvPr/>
        </p:nvSpPr>
        <p:spPr>
          <a:xfrm>
            <a:off x="9448800" y="2044700"/>
            <a:ext cx="1993900" cy="1282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1 Memory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EC3AEF-2561-3BEB-F132-0AD7CD88A57D}"/>
              </a:ext>
            </a:extLst>
          </p:cNvPr>
          <p:cNvSpPr/>
          <p:nvPr/>
        </p:nvSpPr>
        <p:spPr>
          <a:xfrm>
            <a:off x="9448800" y="4578350"/>
            <a:ext cx="1905000" cy="1282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2 Memory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6FB07F-6DF3-07DF-FB5B-C2CDA0EACEAB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8216900" y="2686050"/>
            <a:ext cx="12319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3B0002-D5F7-8387-8B2D-F150B2094EEA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>
            <a:off x="8216900" y="5219700"/>
            <a:ext cx="12319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97BADB-1CC5-72E0-8935-34608DEFB8FF}"/>
              </a:ext>
            </a:extLst>
          </p:cNvPr>
          <p:cNvCxnSpPr>
            <a:cxnSpLocks/>
            <a:stCxn id="6" idx="2"/>
            <a:endCxn id="25" idx="2"/>
          </p:cNvCxnSpPr>
          <p:nvPr/>
        </p:nvCxnSpPr>
        <p:spPr>
          <a:xfrm rot="5400000" flipH="1" flipV="1">
            <a:off x="6308725" y="1819275"/>
            <a:ext cx="50800" cy="8134350"/>
          </a:xfrm>
          <a:prstGeom prst="bentConnector3">
            <a:avLst>
              <a:gd name="adj1" fmla="val -925000"/>
            </a:avLst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4">
            <a:extLst>
              <a:ext uri="{FF2B5EF4-FFF2-40B4-BE49-F238E27FC236}">
                <a16:creationId xmlns:a16="http://schemas.microsoft.com/office/drawing/2014/main" id="{D2AC1796-CA9E-13F4-80B5-EB1CBB6BCC50}"/>
              </a:ext>
            </a:extLst>
          </p:cNvPr>
          <p:cNvCxnSpPr>
            <a:cxnSpLocks/>
            <a:stCxn id="6" idx="2"/>
            <a:endCxn id="20" idx="3"/>
          </p:cNvCxnSpPr>
          <p:nvPr/>
        </p:nvCxnSpPr>
        <p:spPr>
          <a:xfrm rot="5400000" flipH="1" flipV="1">
            <a:off x="5241925" y="-288925"/>
            <a:ext cx="3225800" cy="9175750"/>
          </a:xfrm>
          <a:prstGeom prst="bentConnector4">
            <a:avLst>
              <a:gd name="adj1" fmla="val -7087"/>
              <a:gd name="adj2" fmla="val 102491"/>
            </a:avLst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FC5F46E-F51F-F3A1-1D96-5DA7F14DDF8D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695700" y="2736850"/>
            <a:ext cx="971550" cy="1200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29831B3-3D84-C4EB-9DA6-4AC76405B78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266950" y="3536950"/>
            <a:ext cx="0" cy="7747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86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0843-49C9-4713-D604-7039E1C9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и установка </a:t>
            </a:r>
            <a:r>
              <a:rPr lang="en-US" dirty="0"/>
              <a:t>OpenCL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27D05-1EA2-D697-D730-D9BFF505C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Инструкция по установке: </a:t>
            </a:r>
            <a:r>
              <a:rPr lang="en-US" dirty="0">
                <a:hlinkClick r:id="rId3"/>
              </a:rPr>
              <a:t>https://github.com/KhronosGroup/OpenCL-SDK/</a:t>
            </a:r>
            <a:endParaRPr lang="ru-RU" dirty="0"/>
          </a:p>
          <a:p>
            <a:r>
              <a:rPr lang="ru-RU" dirty="0"/>
              <a:t>Подключение к </a:t>
            </a:r>
            <a:r>
              <a:rPr lang="en-US" dirty="0" err="1"/>
              <a:t>CMake</a:t>
            </a:r>
            <a:r>
              <a:rPr lang="en-US" dirty="0"/>
              <a:t>-</a:t>
            </a:r>
            <a:r>
              <a:rPr lang="ru-RU" dirty="0"/>
              <a:t>проекту</a:t>
            </a:r>
          </a:p>
          <a:p>
            <a:pPr lvl="1"/>
            <a:r>
              <a:rPr lang="ru-RU" dirty="0"/>
              <a:t>Прописать переменные окружения: </a:t>
            </a:r>
            <a:r>
              <a:rPr lang="en-US" dirty="0" err="1"/>
              <a:t>OpenCL_ROOT</a:t>
            </a:r>
            <a:r>
              <a:rPr lang="en-US" dirty="0"/>
              <a:t>, </a:t>
            </a:r>
            <a:r>
              <a:rPr lang="ru-RU" dirty="0"/>
              <a:t>добавить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CMAKE_PREFIX_PATH </a:t>
            </a:r>
            <a:r>
              <a:rPr lang="ru-RU" dirty="0"/>
              <a:t>значение </a:t>
            </a:r>
            <a:r>
              <a:rPr lang="en-US" dirty="0"/>
              <a:t>%</a:t>
            </a:r>
            <a:r>
              <a:rPr lang="en-US" dirty="0" err="1"/>
              <a:t>OpenCL_ROOT</a:t>
            </a:r>
            <a:r>
              <a:rPr lang="en-US" dirty="0"/>
              <a:t>%/install</a:t>
            </a:r>
          </a:p>
          <a:p>
            <a:pPr lvl="1"/>
            <a:r>
              <a:rPr lang="ru-RU" dirty="0"/>
              <a:t>Добавить в </a:t>
            </a:r>
            <a:r>
              <a:rPr lang="en-US" dirty="0"/>
              <a:t>CMakeLists.txt:</a:t>
            </a:r>
          </a:p>
          <a:p>
            <a:pPr lvl="2"/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find_package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(OpenCL REQUIRED)</a:t>
            </a:r>
          </a:p>
          <a:p>
            <a:pPr lvl="2"/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target_compile_definitions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PRIVATE CL_TARGET_OPENCL_VERSION=300 CL_HPP_TARGET_OPENCL_VERSION=300)</a:t>
            </a:r>
          </a:p>
          <a:p>
            <a:pPr lvl="2"/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target_include_directories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(01_list_devices PRIVATE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OpenCL_INCLUDE_DIRS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target_link_libraries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(01_list_devices PRIVATE OpenCL::OpenCL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5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FA0FFF-4799-652C-E2F7-6D2E5058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CMakeLists.txt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F614E-07FB-3D82-8DB1-686FAE1DAFDD}"/>
              </a:ext>
            </a:extLst>
          </p:cNvPr>
          <p:cNvSpPr txBox="1"/>
          <p:nvPr/>
        </p:nvSpPr>
        <p:spPr>
          <a:xfrm>
            <a:off x="838200" y="1828800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add_executable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(01_list_devices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"01_list_devices.cpp"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CMAKE_VERSION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VERSION_GREATER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3.12)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set_property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01_list_devices PROPERTY CXX_STANDARD 20)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(MSVC)</a:t>
            </a:r>
          </a:p>
          <a:p>
            <a:pPr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target_compile_options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(01_list_devices PRIVATE /W4 /WX)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target_compile_options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(01_list_devices PRIVATE -Wall -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Wextra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Wpedantic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find_package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(OpenCL REQUIRED)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target_compile_definitions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(01_list_devices PRIVATE</a:t>
            </a: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CL_TARGET_OPENCL_VERSION=300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CL_HPP_TARGET_OPENCL_VERSION=300)</a:t>
            </a:r>
          </a:p>
          <a:p>
            <a:pPr>
              <a:buNone/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target_include_directories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(01_list_devices PRIVATE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OpenCL_INCLUDE_DIRS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target_link_libraries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(01_list_devices PRIVATE OpenCL::OpenCL)</a:t>
            </a:r>
          </a:p>
        </p:txBody>
      </p:sp>
    </p:spTree>
    <p:extLst>
      <p:ext uri="{BB962C8B-B14F-4D97-AF65-F5344CB8AC3E}">
        <p14:creationId xmlns:p14="http://schemas.microsoft.com/office/powerpoint/2010/main" val="194115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19552</TotalTime>
  <Words>4300</Words>
  <Application>Microsoft Office PowerPoint</Application>
  <PresentationFormat>Widescreen</PresentationFormat>
  <Paragraphs>717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Aptos</vt:lpstr>
      <vt:lpstr>Aptos Display</vt:lpstr>
      <vt:lpstr>Arial</vt:lpstr>
      <vt:lpstr>Cambria Math</vt:lpstr>
      <vt:lpstr>Cascadia Mono</vt:lpstr>
      <vt:lpstr>Consolas</vt:lpstr>
      <vt:lpstr>Office Theme</vt:lpstr>
      <vt:lpstr>Вычисления на CPU и GPU с использованием OpenCL</vt:lpstr>
      <vt:lpstr>Гетерогенные платформы</vt:lpstr>
      <vt:lpstr>Для чего нужны гетерогенные платформы?</vt:lpstr>
      <vt:lpstr>API для гетерогенных вычислений</vt:lpstr>
      <vt:lpstr>Что такое OpenCL?</vt:lpstr>
      <vt:lpstr>Хост, устройство, контекст</vt:lpstr>
      <vt:lpstr>Хост и устройства</vt:lpstr>
      <vt:lpstr>Сборка и установка OpenCL</vt:lpstr>
      <vt:lpstr>Пример CMakeLists.txt</vt:lpstr>
      <vt:lpstr>Ключевые компоненты OpenCL</vt:lpstr>
      <vt:lpstr>Вывод имеющихся платформ</vt:lpstr>
      <vt:lpstr>Вывод информации об устройствах</vt:lpstr>
      <vt:lpstr>Вывод типа устройства</vt:lpstr>
      <vt:lpstr>Рабочие элементы и NDRange</vt:lpstr>
      <vt:lpstr>Рабочие группы (Work Groups)</vt:lpstr>
      <vt:lpstr>Модель памяти OpenCL</vt:lpstr>
      <vt:lpstr>Суммирование элементов массивов</vt:lpstr>
      <vt:lpstr>Основные шаги</vt:lpstr>
      <vt:lpstr>Выбор первого GPU устройства</vt:lpstr>
      <vt:lpstr>Выбор устройства и создание очереди команд</vt:lpstr>
      <vt:lpstr>Подготовка данных для вычислений</vt:lpstr>
      <vt:lpstr>Ядро программы для сложения векторов</vt:lpstr>
      <vt:lpstr>Компиляция ядра и передача аргументов от хоста к устройству</vt:lpstr>
      <vt:lpstr>Запуск вычислений и получение результатов</vt:lpstr>
      <vt:lpstr>Умножение матриц</vt:lpstr>
      <vt:lpstr>Ядро перемножения матриц</vt:lpstr>
      <vt:lpstr>Перемножение матриц (1024*1024) и получение результата</vt:lpstr>
      <vt:lpstr>Ускоряем умножение матриц</vt:lpstr>
      <vt:lpstr>Классическое умножение матриц</vt:lpstr>
      <vt:lpstr>Тайловое умножение матриц</vt:lpstr>
      <vt:lpstr>Обрабатываем тайл №1</vt:lpstr>
      <vt:lpstr>Tiled Matrix Multiplication</vt:lpstr>
      <vt:lpstr>Tiled Matrix Multiplication</vt:lpstr>
      <vt:lpstr>Tiled Matrix Multiplication – To be continued</vt:lpstr>
      <vt:lpstr>PowerPoint Presentation</vt:lpstr>
      <vt:lpstr>PowerPoint Presentation</vt:lpstr>
      <vt:lpstr>Передаём localSize и globalSize</vt:lpstr>
      <vt:lpstr>Достигнутое ускорение</vt:lpstr>
      <vt:lpstr>Неупорядоченное исполнение команд и сихронизация с использованием событий</vt:lpstr>
      <vt:lpstr>In-order и Out-of-order очереди</vt:lpstr>
      <vt:lpstr>Создание out-of-order очереди</vt:lpstr>
      <vt:lpstr>События в OpenCL</vt:lpstr>
      <vt:lpstr>Граф зависимостей при умножении матриц</vt:lpstr>
      <vt:lpstr>PowerPoint Presentation</vt:lpstr>
      <vt:lpstr>Профилирование событий</vt:lpstr>
      <vt:lpstr>Вывод времени вычислений</vt:lpstr>
      <vt:lpstr>Достигнутое ускорение при использовании out-of-order queue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Малов</dc:creator>
  <cp:lastModifiedBy>Алексей Малов</cp:lastModifiedBy>
  <cp:revision>93</cp:revision>
  <dcterms:created xsi:type="dcterms:W3CDTF">2025-02-03T14:52:05Z</dcterms:created>
  <dcterms:modified xsi:type="dcterms:W3CDTF">2025-06-06T22:33:17Z</dcterms:modified>
</cp:coreProperties>
</file>