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3" r:id="rId18"/>
    <p:sldId id="274" r:id="rId19"/>
    <p:sldId id="275" r:id="rId20"/>
    <p:sldId id="272" r:id="rId21"/>
    <p:sldId id="276" r:id="rId22"/>
    <p:sldId id="279" r:id="rId23"/>
    <p:sldId id="284" r:id="rId24"/>
    <p:sldId id="278" r:id="rId25"/>
    <p:sldId id="280" r:id="rId26"/>
    <p:sldId id="282" r:id="rId27"/>
    <p:sldId id="283" r:id="rId28"/>
    <p:sldId id="281" r:id="rId29"/>
    <p:sldId id="285" r:id="rId30"/>
    <p:sldId id="286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591784-8DE6-4945-A0EC-49AFACE3F830}" v="255" dt="2021-09-28T20:44:57.9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ey Voevodkin (VOEV.RU)" userId="4bdd0dba-aa87-421e-8b8d-4293bcf5353f" providerId="ADAL" clId="{9220CEB4-92EF-4D1A-9773-3E003BB1BC84}"/>
    <pc:docChg chg="addSld modSld">
      <pc:chgData name="Alexey Voevodkin (VOEV.RU)" userId="4bdd0dba-aa87-421e-8b8d-4293bcf5353f" providerId="ADAL" clId="{9220CEB4-92EF-4D1A-9773-3E003BB1BC84}" dt="2021-09-18T21:29:05.496" v="178" actId="20577"/>
      <pc:docMkLst>
        <pc:docMk/>
      </pc:docMkLst>
      <pc:sldChg chg="modSp new mod">
        <pc:chgData name="Alexey Voevodkin (VOEV.RU)" userId="4bdd0dba-aa87-421e-8b8d-4293bcf5353f" providerId="ADAL" clId="{9220CEB4-92EF-4D1A-9773-3E003BB1BC84}" dt="2021-09-18T21:29:05.496" v="178" actId="20577"/>
        <pc:sldMkLst>
          <pc:docMk/>
          <pc:sldMk cId="617704539" sldId="257"/>
        </pc:sldMkLst>
        <pc:spChg chg="mod">
          <ac:chgData name="Alexey Voevodkin (VOEV.RU)" userId="4bdd0dba-aa87-421e-8b8d-4293bcf5353f" providerId="ADAL" clId="{9220CEB4-92EF-4D1A-9773-3E003BB1BC84}" dt="2021-09-18T21:26:14.842" v="12" actId="20577"/>
          <ac:spMkLst>
            <pc:docMk/>
            <pc:sldMk cId="617704539" sldId="257"/>
            <ac:spMk id="2" creationId="{62B1BBA9-A947-48BA-A114-B85156F25163}"/>
          </ac:spMkLst>
        </pc:spChg>
        <pc:spChg chg="mod">
          <ac:chgData name="Alexey Voevodkin (VOEV.RU)" userId="4bdd0dba-aa87-421e-8b8d-4293bcf5353f" providerId="ADAL" clId="{9220CEB4-92EF-4D1A-9773-3E003BB1BC84}" dt="2021-09-18T21:29:05.496" v="178" actId="20577"/>
          <ac:spMkLst>
            <pc:docMk/>
            <pc:sldMk cId="617704539" sldId="257"/>
            <ac:spMk id="3" creationId="{5A1BF6C4-21CE-47C0-86BA-05D29D3248A7}"/>
          </ac:spMkLst>
        </pc:spChg>
      </pc:sldChg>
    </pc:docChg>
  </pc:docChgLst>
  <pc:docChgLst>
    <pc:chgData name="Alexey Voevodkin (VOEV.RU)" userId="4bdd0dba-aa87-421e-8b8d-4293bcf5353f" providerId="ADAL" clId="{C2591784-8DE6-4945-A0EC-49AFACE3F830}"/>
    <pc:docChg chg="undo custSel addSld modSld">
      <pc:chgData name="Alexey Voevodkin (VOEV.RU)" userId="4bdd0dba-aa87-421e-8b8d-4293bcf5353f" providerId="ADAL" clId="{C2591784-8DE6-4945-A0EC-49AFACE3F830}" dt="2021-09-28T20:45:36.624" v="6494" actId="20577"/>
      <pc:docMkLst>
        <pc:docMk/>
      </pc:docMkLst>
      <pc:sldChg chg="modSp mod">
        <pc:chgData name="Alexey Voevodkin (VOEV.RU)" userId="4bdd0dba-aa87-421e-8b8d-4293bcf5353f" providerId="ADAL" clId="{C2591784-8DE6-4945-A0EC-49AFACE3F830}" dt="2021-09-28T20:22:19.717" v="6299" actId="113"/>
        <pc:sldMkLst>
          <pc:docMk/>
          <pc:sldMk cId="617704539" sldId="257"/>
        </pc:sldMkLst>
        <pc:spChg chg="mod">
          <ac:chgData name="Alexey Voevodkin (VOEV.RU)" userId="4bdd0dba-aa87-421e-8b8d-4293bcf5353f" providerId="ADAL" clId="{C2591784-8DE6-4945-A0EC-49AFACE3F830}" dt="2021-09-28T20:22:19.717" v="6299" actId="113"/>
          <ac:spMkLst>
            <pc:docMk/>
            <pc:sldMk cId="617704539" sldId="257"/>
            <ac:spMk id="3" creationId="{5A1BF6C4-21CE-47C0-86BA-05D29D3248A7}"/>
          </ac:spMkLst>
        </pc:spChg>
      </pc:sldChg>
      <pc:sldChg chg="addSp modSp new mod">
        <pc:chgData name="Alexey Voevodkin (VOEV.RU)" userId="4bdd0dba-aa87-421e-8b8d-4293bcf5353f" providerId="ADAL" clId="{C2591784-8DE6-4945-A0EC-49AFACE3F830}" dt="2021-09-27T16:16:25.062" v="472" actId="113"/>
        <pc:sldMkLst>
          <pc:docMk/>
          <pc:sldMk cId="1947305451" sldId="258"/>
        </pc:sldMkLst>
        <pc:spChg chg="mod">
          <ac:chgData name="Alexey Voevodkin (VOEV.RU)" userId="4bdd0dba-aa87-421e-8b8d-4293bcf5353f" providerId="ADAL" clId="{C2591784-8DE6-4945-A0EC-49AFACE3F830}" dt="2021-09-27T16:07:29.659" v="205" actId="1076"/>
          <ac:spMkLst>
            <pc:docMk/>
            <pc:sldMk cId="1947305451" sldId="258"/>
            <ac:spMk id="2" creationId="{193657A5-A00E-4FA5-9083-0154CCD96266}"/>
          </ac:spMkLst>
        </pc:spChg>
        <pc:spChg chg="mod">
          <ac:chgData name="Alexey Voevodkin (VOEV.RU)" userId="4bdd0dba-aa87-421e-8b8d-4293bcf5353f" providerId="ADAL" clId="{C2591784-8DE6-4945-A0EC-49AFACE3F830}" dt="2021-09-27T16:16:25.062" v="472" actId="113"/>
          <ac:spMkLst>
            <pc:docMk/>
            <pc:sldMk cId="1947305451" sldId="258"/>
            <ac:spMk id="3" creationId="{A78489FB-F6C8-4208-8535-FB7AC7F23EE4}"/>
          </ac:spMkLst>
        </pc:spChg>
        <pc:picChg chg="add mod">
          <ac:chgData name="Alexey Voevodkin (VOEV.RU)" userId="4bdd0dba-aa87-421e-8b8d-4293bcf5353f" providerId="ADAL" clId="{C2591784-8DE6-4945-A0EC-49AFACE3F830}" dt="2021-09-27T16:05:48.098" v="200" actId="1076"/>
          <ac:picMkLst>
            <pc:docMk/>
            <pc:sldMk cId="1947305451" sldId="258"/>
            <ac:picMk id="5" creationId="{744C9A9A-1384-4755-8535-9CAFE34199A0}"/>
          </ac:picMkLst>
        </pc:picChg>
      </pc:sldChg>
      <pc:sldChg chg="addSp delSp modSp new mod">
        <pc:chgData name="Alexey Voevodkin (VOEV.RU)" userId="4bdd0dba-aa87-421e-8b8d-4293bcf5353f" providerId="ADAL" clId="{C2591784-8DE6-4945-A0EC-49AFACE3F830}" dt="2021-09-27T16:33:49.150" v="637" actId="1076"/>
        <pc:sldMkLst>
          <pc:docMk/>
          <pc:sldMk cId="3779342876" sldId="259"/>
        </pc:sldMkLst>
        <pc:spChg chg="mod">
          <ac:chgData name="Alexey Voevodkin (VOEV.RU)" userId="4bdd0dba-aa87-421e-8b8d-4293bcf5353f" providerId="ADAL" clId="{C2591784-8DE6-4945-A0EC-49AFACE3F830}" dt="2021-09-27T16:18:06.732" v="496" actId="20577"/>
          <ac:spMkLst>
            <pc:docMk/>
            <pc:sldMk cId="3779342876" sldId="259"/>
            <ac:spMk id="2" creationId="{C85668C8-A86C-4CD5-8E76-959DB91A8461}"/>
          </ac:spMkLst>
        </pc:spChg>
        <pc:spChg chg="del mod">
          <ac:chgData name="Alexey Voevodkin (VOEV.RU)" userId="4bdd0dba-aa87-421e-8b8d-4293bcf5353f" providerId="ADAL" clId="{C2591784-8DE6-4945-A0EC-49AFACE3F830}" dt="2021-09-27T16:19:06.433" v="497" actId="3680"/>
          <ac:spMkLst>
            <pc:docMk/>
            <pc:sldMk cId="3779342876" sldId="259"/>
            <ac:spMk id="3" creationId="{0BA79F0D-0017-4D88-994D-1CD4B6912484}"/>
          </ac:spMkLst>
        </pc:spChg>
        <pc:graphicFrameChg chg="add mod ord modGraphic">
          <ac:chgData name="Alexey Voevodkin (VOEV.RU)" userId="4bdd0dba-aa87-421e-8b8d-4293bcf5353f" providerId="ADAL" clId="{C2591784-8DE6-4945-A0EC-49AFACE3F830}" dt="2021-09-27T16:33:49.150" v="637" actId="1076"/>
          <ac:graphicFrameMkLst>
            <pc:docMk/>
            <pc:sldMk cId="3779342876" sldId="259"/>
            <ac:graphicFrameMk id="5" creationId="{2CF7DA3C-ADE5-4AA5-BBDA-B5CC6EF953E2}"/>
          </ac:graphicFrameMkLst>
        </pc:graphicFrameChg>
      </pc:sldChg>
      <pc:sldChg chg="addSp delSp modSp new mod modClrScheme chgLayout">
        <pc:chgData name="Alexey Voevodkin (VOEV.RU)" userId="4bdd0dba-aa87-421e-8b8d-4293bcf5353f" providerId="ADAL" clId="{C2591784-8DE6-4945-A0EC-49AFACE3F830}" dt="2021-09-27T18:21:36.952" v="2344" actId="20577"/>
        <pc:sldMkLst>
          <pc:docMk/>
          <pc:sldMk cId="2252044231" sldId="260"/>
        </pc:sldMkLst>
        <pc:spChg chg="mod ord">
          <ac:chgData name="Alexey Voevodkin (VOEV.RU)" userId="4bdd0dba-aa87-421e-8b8d-4293bcf5353f" providerId="ADAL" clId="{C2591784-8DE6-4945-A0EC-49AFACE3F830}" dt="2021-09-27T18:20:35.570" v="2319" actId="1076"/>
          <ac:spMkLst>
            <pc:docMk/>
            <pc:sldMk cId="2252044231" sldId="260"/>
            <ac:spMk id="2" creationId="{C047AED5-243E-4011-8086-02596D2C0463}"/>
          </ac:spMkLst>
        </pc:spChg>
        <pc:spChg chg="mod ord">
          <ac:chgData name="Alexey Voevodkin (VOEV.RU)" userId="4bdd0dba-aa87-421e-8b8d-4293bcf5353f" providerId="ADAL" clId="{C2591784-8DE6-4945-A0EC-49AFACE3F830}" dt="2021-09-27T16:51:59.421" v="1308" actId="14100"/>
          <ac:spMkLst>
            <pc:docMk/>
            <pc:sldMk cId="2252044231" sldId="260"/>
            <ac:spMk id="3" creationId="{6A632EDF-E791-4DA9-A87F-54B5F6F2D17C}"/>
          </ac:spMkLst>
        </pc:spChg>
        <pc:spChg chg="mod ord">
          <ac:chgData name="Alexey Voevodkin (VOEV.RU)" userId="4bdd0dba-aa87-421e-8b8d-4293bcf5353f" providerId="ADAL" clId="{C2591784-8DE6-4945-A0EC-49AFACE3F830}" dt="2021-09-27T16:50:46.985" v="1295" actId="700"/>
          <ac:spMkLst>
            <pc:docMk/>
            <pc:sldMk cId="2252044231" sldId="260"/>
            <ac:spMk id="4" creationId="{99D36CE0-4120-4AF4-B421-385E2A4197BF}"/>
          </ac:spMkLst>
        </pc:spChg>
        <pc:spChg chg="add del mod ord">
          <ac:chgData name="Alexey Voevodkin (VOEV.RU)" userId="4bdd0dba-aa87-421e-8b8d-4293bcf5353f" providerId="ADAL" clId="{C2591784-8DE6-4945-A0EC-49AFACE3F830}" dt="2021-09-27T16:48:51.880" v="1280" actId="3680"/>
          <ac:spMkLst>
            <pc:docMk/>
            <pc:sldMk cId="2252044231" sldId="260"/>
            <ac:spMk id="5" creationId="{85F2490E-0CE7-404F-BE43-E7D3FBA7F817}"/>
          </ac:spMkLst>
        </pc:spChg>
        <pc:graphicFrameChg chg="add mod ord modGraphic">
          <ac:chgData name="Alexey Voevodkin (VOEV.RU)" userId="4bdd0dba-aa87-421e-8b8d-4293bcf5353f" providerId="ADAL" clId="{C2591784-8DE6-4945-A0EC-49AFACE3F830}" dt="2021-09-27T18:21:36.952" v="2344" actId="20577"/>
          <ac:graphicFrameMkLst>
            <pc:docMk/>
            <pc:sldMk cId="2252044231" sldId="260"/>
            <ac:graphicFrameMk id="6" creationId="{D2FFE7FF-11A7-4CBB-BBB6-C34F1CBD519E}"/>
          </ac:graphicFrameMkLst>
        </pc:graphicFrameChg>
      </pc:sldChg>
      <pc:sldChg chg="addSp delSp modSp new mod">
        <pc:chgData name="Alexey Voevodkin (VOEV.RU)" userId="4bdd0dba-aa87-421e-8b8d-4293bcf5353f" providerId="ADAL" clId="{C2591784-8DE6-4945-A0EC-49AFACE3F830}" dt="2021-09-28T17:50:01.652" v="4150" actId="20577"/>
        <pc:sldMkLst>
          <pc:docMk/>
          <pc:sldMk cId="4293904526" sldId="261"/>
        </pc:sldMkLst>
        <pc:spChg chg="mod">
          <ac:chgData name="Alexey Voevodkin (VOEV.RU)" userId="4bdd0dba-aa87-421e-8b8d-4293bcf5353f" providerId="ADAL" clId="{C2591784-8DE6-4945-A0EC-49AFACE3F830}" dt="2021-09-28T17:47:32.896" v="4025" actId="1076"/>
          <ac:spMkLst>
            <pc:docMk/>
            <pc:sldMk cId="4293904526" sldId="261"/>
            <ac:spMk id="2" creationId="{ABF49FB1-5F4C-4037-9C18-2B5AF3B2DC24}"/>
          </ac:spMkLst>
        </pc:spChg>
        <pc:spChg chg="del">
          <ac:chgData name="Alexey Voevodkin (VOEV.RU)" userId="4bdd0dba-aa87-421e-8b8d-4293bcf5353f" providerId="ADAL" clId="{C2591784-8DE6-4945-A0EC-49AFACE3F830}" dt="2021-09-27T17:47:02.169" v="1319" actId="3680"/>
          <ac:spMkLst>
            <pc:docMk/>
            <pc:sldMk cId="4293904526" sldId="261"/>
            <ac:spMk id="3" creationId="{B50FEC5E-0249-44A5-83C2-3EDADD986C58}"/>
          </ac:spMkLst>
        </pc:spChg>
        <pc:graphicFrameChg chg="add mod ord modGraphic">
          <ac:chgData name="Alexey Voevodkin (VOEV.RU)" userId="4bdd0dba-aa87-421e-8b8d-4293bcf5353f" providerId="ADAL" clId="{C2591784-8DE6-4945-A0EC-49AFACE3F830}" dt="2021-09-28T17:50:01.652" v="4150" actId="20577"/>
          <ac:graphicFrameMkLst>
            <pc:docMk/>
            <pc:sldMk cId="4293904526" sldId="261"/>
            <ac:graphicFrameMk id="5" creationId="{E6E72632-F2A4-431F-A85C-28A50D8BCB8C}"/>
          </ac:graphicFrameMkLst>
        </pc:graphicFrameChg>
      </pc:sldChg>
      <pc:sldChg chg="modSp new mod">
        <pc:chgData name="Alexey Voevodkin (VOEV.RU)" userId="4bdd0dba-aa87-421e-8b8d-4293bcf5353f" providerId="ADAL" clId="{C2591784-8DE6-4945-A0EC-49AFACE3F830}" dt="2021-09-27T18:12:26.502" v="2131" actId="20577"/>
        <pc:sldMkLst>
          <pc:docMk/>
          <pc:sldMk cId="900630417" sldId="262"/>
        </pc:sldMkLst>
        <pc:spChg chg="mod">
          <ac:chgData name="Alexey Voevodkin (VOEV.RU)" userId="4bdd0dba-aa87-421e-8b8d-4293bcf5353f" providerId="ADAL" clId="{C2591784-8DE6-4945-A0EC-49AFACE3F830}" dt="2021-09-27T18:08:14.337" v="2040" actId="20577"/>
          <ac:spMkLst>
            <pc:docMk/>
            <pc:sldMk cId="900630417" sldId="262"/>
            <ac:spMk id="2" creationId="{D8D041C5-20A1-4034-BB0F-B2E9D7796B35}"/>
          </ac:spMkLst>
        </pc:spChg>
        <pc:spChg chg="mod">
          <ac:chgData name="Alexey Voevodkin (VOEV.RU)" userId="4bdd0dba-aa87-421e-8b8d-4293bcf5353f" providerId="ADAL" clId="{C2591784-8DE6-4945-A0EC-49AFACE3F830}" dt="2021-09-27T18:12:26.502" v="2131" actId="20577"/>
          <ac:spMkLst>
            <pc:docMk/>
            <pc:sldMk cId="900630417" sldId="262"/>
            <ac:spMk id="3" creationId="{582B123E-4868-464C-B181-6562FFDAB7D2}"/>
          </ac:spMkLst>
        </pc:spChg>
      </pc:sldChg>
      <pc:sldChg chg="addSp modSp new mod">
        <pc:chgData name="Alexey Voevodkin (VOEV.RU)" userId="4bdd0dba-aa87-421e-8b8d-4293bcf5353f" providerId="ADAL" clId="{C2591784-8DE6-4945-A0EC-49AFACE3F830}" dt="2021-09-28T20:32:05.172" v="6430" actId="1076"/>
        <pc:sldMkLst>
          <pc:docMk/>
          <pc:sldMk cId="1696414959" sldId="263"/>
        </pc:sldMkLst>
        <pc:spChg chg="mod">
          <ac:chgData name="Alexey Voevodkin (VOEV.RU)" userId="4bdd0dba-aa87-421e-8b8d-4293bcf5353f" providerId="ADAL" clId="{C2591784-8DE6-4945-A0EC-49AFACE3F830}" dt="2021-09-28T20:31:52.747" v="6428" actId="1076"/>
          <ac:spMkLst>
            <pc:docMk/>
            <pc:sldMk cId="1696414959" sldId="263"/>
            <ac:spMk id="2" creationId="{FBECD7FE-85CA-4613-80E3-FB97F0671482}"/>
          </ac:spMkLst>
        </pc:spChg>
        <pc:spChg chg="mod">
          <ac:chgData name="Alexey Voevodkin (VOEV.RU)" userId="4bdd0dba-aa87-421e-8b8d-4293bcf5353f" providerId="ADAL" clId="{C2591784-8DE6-4945-A0EC-49AFACE3F830}" dt="2021-09-28T20:32:01.500" v="6429" actId="1076"/>
          <ac:spMkLst>
            <pc:docMk/>
            <pc:sldMk cId="1696414959" sldId="263"/>
            <ac:spMk id="3" creationId="{ECEAFF66-EC57-472C-90F0-A8D501B7D70D}"/>
          </ac:spMkLst>
        </pc:spChg>
        <pc:spChg chg="add mod">
          <ac:chgData name="Alexey Voevodkin (VOEV.RU)" userId="4bdd0dba-aa87-421e-8b8d-4293bcf5353f" providerId="ADAL" clId="{C2591784-8DE6-4945-A0EC-49AFACE3F830}" dt="2021-09-28T20:32:05.172" v="6430" actId="1076"/>
          <ac:spMkLst>
            <pc:docMk/>
            <pc:sldMk cId="1696414959" sldId="263"/>
            <ac:spMk id="5" creationId="{EDD58412-0E19-4F7E-982C-BDC450F5FDFD}"/>
          </ac:spMkLst>
        </pc:spChg>
      </pc:sldChg>
      <pc:sldChg chg="addSp delSp modSp new mod">
        <pc:chgData name="Alexey Voevodkin (VOEV.RU)" userId="4bdd0dba-aa87-421e-8b8d-4293bcf5353f" providerId="ADAL" clId="{C2591784-8DE6-4945-A0EC-49AFACE3F830}" dt="2021-09-27T21:14:06.200" v="2948" actId="20577"/>
        <pc:sldMkLst>
          <pc:docMk/>
          <pc:sldMk cId="1206365764" sldId="264"/>
        </pc:sldMkLst>
        <pc:spChg chg="mod">
          <ac:chgData name="Alexey Voevodkin (VOEV.RU)" userId="4bdd0dba-aa87-421e-8b8d-4293bcf5353f" providerId="ADAL" clId="{C2591784-8DE6-4945-A0EC-49AFACE3F830}" dt="2021-09-27T21:14:06.200" v="2948" actId="20577"/>
          <ac:spMkLst>
            <pc:docMk/>
            <pc:sldMk cId="1206365764" sldId="264"/>
            <ac:spMk id="2" creationId="{1A437F8F-721F-497F-98DD-3BAF058E6E69}"/>
          </ac:spMkLst>
        </pc:spChg>
        <pc:spChg chg="del">
          <ac:chgData name="Alexey Voevodkin (VOEV.RU)" userId="4bdd0dba-aa87-421e-8b8d-4293bcf5353f" providerId="ADAL" clId="{C2591784-8DE6-4945-A0EC-49AFACE3F830}" dt="2021-09-27T21:13:18.915" v="2914" actId="22"/>
          <ac:spMkLst>
            <pc:docMk/>
            <pc:sldMk cId="1206365764" sldId="264"/>
            <ac:spMk id="3" creationId="{D73DC8A2-0B63-4A29-AEF1-D2DDBCECDC1B}"/>
          </ac:spMkLst>
        </pc:spChg>
        <pc:picChg chg="add mod ord">
          <ac:chgData name="Alexey Voevodkin (VOEV.RU)" userId="4bdd0dba-aa87-421e-8b8d-4293bcf5353f" providerId="ADAL" clId="{C2591784-8DE6-4945-A0EC-49AFACE3F830}" dt="2021-09-27T21:13:18.915" v="2914" actId="22"/>
          <ac:picMkLst>
            <pc:docMk/>
            <pc:sldMk cId="1206365764" sldId="264"/>
            <ac:picMk id="8" creationId="{6ABF38A6-4C0D-4423-9518-9E7EC93E623D}"/>
          </ac:picMkLst>
        </pc:picChg>
      </pc:sldChg>
      <pc:sldChg chg="addSp modSp new mod">
        <pc:chgData name="Alexey Voevodkin (VOEV.RU)" userId="4bdd0dba-aa87-421e-8b8d-4293bcf5353f" providerId="ADAL" clId="{C2591784-8DE6-4945-A0EC-49AFACE3F830}" dt="2021-09-27T21:49:09.670" v="3724" actId="20577"/>
        <pc:sldMkLst>
          <pc:docMk/>
          <pc:sldMk cId="2288073323" sldId="265"/>
        </pc:sldMkLst>
        <pc:spChg chg="mod">
          <ac:chgData name="Alexey Voevodkin (VOEV.RU)" userId="4bdd0dba-aa87-421e-8b8d-4293bcf5353f" providerId="ADAL" clId="{C2591784-8DE6-4945-A0EC-49AFACE3F830}" dt="2021-09-27T21:31:52.920" v="3394" actId="20577"/>
          <ac:spMkLst>
            <pc:docMk/>
            <pc:sldMk cId="2288073323" sldId="265"/>
            <ac:spMk id="2" creationId="{854C50FD-1C5D-4C62-AB82-25BB2C90D0F0}"/>
          </ac:spMkLst>
        </pc:spChg>
        <pc:spChg chg="mod">
          <ac:chgData name="Alexey Voevodkin (VOEV.RU)" userId="4bdd0dba-aa87-421e-8b8d-4293bcf5353f" providerId="ADAL" clId="{C2591784-8DE6-4945-A0EC-49AFACE3F830}" dt="2021-09-27T21:49:09.670" v="3724" actId="20577"/>
          <ac:spMkLst>
            <pc:docMk/>
            <pc:sldMk cId="2288073323" sldId="265"/>
            <ac:spMk id="3" creationId="{C3AA45F9-C9FD-41FC-8388-B28A3FEDF4CC}"/>
          </ac:spMkLst>
        </pc:spChg>
        <pc:spChg chg="add mod">
          <ac:chgData name="Alexey Voevodkin (VOEV.RU)" userId="4bdd0dba-aa87-421e-8b8d-4293bcf5353f" providerId="ADAL" clId="{C2591784-8DE6-4945-A0EC-49AFACE3F830}" dt="2021-09-27T21:33:59.804" v="3408" actId="1076"/>
          <ac:spMkLst>
            <pc:docMk/>
            <pc:sldMk cId="2288073323" sldId="265"/>
            <ac:spMk id="6" creationId="{425EA49E-7009-4CDF-9CD4-2CCD3B438DC0}"/>
          </ac:spMkLst>
        </pc:spChg>
        <pc:graphicFrameChg chg="add mod modGraphic">
          <ac:chgData name="Alexey Voevodkin (VOEV.RU)" userId="4bdd0dba-aa87-421e-8b8d-4293bcf5353f" providerId="ADAL" clId="{C2591784-8DE6-4945-A0EC-49AFACE3F830}" dt="2021-09-27T21:39:54.230" v="3609" actId="20577"/>
          <ac:graphicFrameMkLst>
            <pc:docMk/>
            <pc:sldMk cId="2288073323" sldId="265"/>
            <ac:graphicFrameMk id="7" creationId="{4BB09F69-484E-4AD5-A1B7-EB9C3AF2AE83}"/>
          </ac:graphicFrameMkLst>
        </pc:graphicFrameChg>
      </pc:sldChg>
      <pc:sldChg chg="modSp new mod">
        <pc:chgData name="Alexey Voevodkin (VOEV.RU)" userId="4bdd0dba-aa87-421e-8b8d-4293bcf5353f" providerId="ADAL" clId="{C2591784-8DE6-4945-A0EC-49AFACE3F830}" dt="2021-09-27T22:04:05.707" v="3835" actId="14100"/>
        <pc:sldMkLst>
          <pc:docMk/>
          <pc:sldMk cId="437376806" sldId="266"/>
        </pc:sldMkLst>
        <pc:spChg chg="mod">
          <ac:chgData name="Alexey Voevodkin (VOEV.RU)" userId="4bdd0dba-aa87-421e-8b8d-4293bcf5353f" providerId="ADAL" clId="{C2591784-8DE6-4945-A0EC-49AFACE3F830}" dt="2021-09-27T22:02:35.370" v="3750" actId="20577"/>
          <ac:spMkLst>
            <pc:docMk/>
            <pc:sldMk cId="437376806" sldId="266"/>
            <ac:spMk id="2" creationId="{8BB31BB1-E66D-4121-9E86-7C391807B78F}"/>
          </ac:spMkLst>
        </pc:spChg>
        <pc:spChg chg="mod">
          <ac:chgData name="Alexey Voevodkin (VOEV.RU)" userId="4bdd0dba-aa87-421e-8b8d-4293bcf5353f" providerId="ADAL" clId="{C2591784-8DE6-4945-A0EC-49AFACE3F830}" dt="2021-09-27T22:04:05.707" v="3835" actId="14100"/>
          <ac:spMkLst>
            <pc:docMk/>
            <pc:sldMk cId="437376806" sldId="266"/>
            <ac:spMk id="3" creationId="{7633D53C-D776-4FA0-9E2D-4CA54FFB6751}"/>
          </ac:spMkLst>
        </pc:spChg>
      </pc:sldChg>
      <pc:sldChg chg="modSp new mod">
        <pc:chgData name="Alexey Voevodkin (VOEV.RU)" userId="4bdd0dba-aa87-421e-8b8d-4293bcf5353f" providerId="ADAL" clId="{C2591784-8DE6-4945-A0EC-49AFACE3F830}" dt="2021-09-28T19:57:04.858" v="5826" actId="14100"/>
        <pc:sldMkLst>
          <pc:docMk/>
          <pc:sldMk cId="3993811197" sldId="267"/>
        </pc:sldMkLst>
        <pc:spChg chg="mod">
          <ac:chgData name="Alexey Voevodkin (VOEV.RU)" userId="4bdd0dba-aa87-421e-8b8d-4293bcf5353f" providerId="ADAL" clId="{C2591784-8DE6-4945-A0EC-49AFACE3F830}" dt="2021-09-28T19:56:52.067" v="5824" actId="1076"/>
          <ac:spMkLst>
            <pc:docMk/>
            <pc:sldMk cId="3993811197" sldId="267"/>
            <ac:spMk id="2" creationId="{970FE3A7-9E56-4183-BDD4-D44CA1FAFA76}"/>
          </ac:spMkLst>
        </pc:spChg>
        <pc:spChg chg="mod">
          <ac:chgData name="Alexey Voevodkin (VOEV.RU)" userId="4bdd0dba-aa87-421e-8b8d-4293bcf5353f" providerId="ADAL" clId="{C2591784-8DE6-4945-A0EC-49AFACE3F830}" dt="2021-09-28T19:57:04.858" v="5826" actId="14100"/>
          <ac:spMkLst>
            <pc:docMk/>
            <pc:sldMk cId="3993811197" sldId="267"/>
            <ac:spMk id="3" creationId="{3EBF9137-AE24-462C-BA7A-65A0F18DB8C3}"/>
          </ac:spMkLst>
        </pc:spChg>
      </pc:sldChg>
      <pc:sldChg chg="addSp modSp new mod">
        <pc:chgData name="Alexey Voevodkin (VOEV.RU)" userId="4bdd0dba-aa87-421e-8b8d-4293bcf5353f" providerId="ADAL" clId="{C2591784-8DE6-4945-A0EC-49AFACE3F830}" dt="2021-09-28T20:16:14.894" v="6159" actId="20577"/>
        <pc:sldMkLst>
          <pc:docMk/>
          <pc:sldMk cId="1066477693" sldId="268"/>
        </pc:sldMkLst>
        <pc:spChg chg="mod">
          <ac:chgData name="Alexey Voevodkin (VOEV.RU)" userId="4bdd0dba-aa87-421e-8b8d-4293bcf5353f" providerId="ADAL" clId="{C2591784-8DE6-4945-A0EC-49AFACE3F830}" dt="2021-09-28T18:05:33.385" v="4496" actId="20577"/>
          <ac:spMkLst>
            <pc:docMk/>
            <pc:sldMk cId="1066477693" sldId="268"/>
            <ac:spMk id="2" creationId="{1E5C8BB0-3795-4657-B8AB-9DDDEE3C9581}"/>
          </ac:spMkLst>
        </pc:spChg>
        <pc:spChg chg="mod">
          <ac:chgData name="Alexey Voevodkin (VOEV.RU)" userId="4bdd0dba-aa87-421e-8b8d-4293bcf5353f" providerId="ADAL" clId="{C2591784-8DE6-4945-A0EC-49AFACE3F830}" dt="2021-09-28T20:16:14.894" v="6159" actId="20577"/>
          <ac:spMkLst>
            <pc:docMk/>
            <pc:sldMk cId="1066477693" sldId="268"/>
            <ac:spMk id="3" creationId="{6FE9532E-F1BE-47A6-BB30-1955F6D1EC3D}"/>
          </ac:spMkLst>
        </pc:spChg>
        <pc:cxnChg chg="add mod">
          <ac:chgData name="Alexey Voevodkin (VOEV.RU)" userId="4bdd0dba-aa87-421e-8b8d-4293bcf5353f" providerId="ADAL" clId="{C2591784-8DE6-4945-A0EC-49AFACE3F830}" dt="2021-09-28T18:05:37.685" v="4497" actId="14100"/>
          <ac:cxnSpMkLst>
            <pc:docMk/>
            <pc:sldMk cId="1066477693" sldId="268"/>
            <ac:cxnSpMk id="6" creationId="{750E4FE2-04B0-49CC-AF3A-E684FBFB883C}"/>
          </ac:cxnSpMkLst>
        </pc:cxnChg>
      </pc:sldChg>
      <pc:sldChg chg="addSp delSp modSp new mod">
        <pc:chgData name="Alexey Voevodkin (VOEV.RU)" userId="4bdd0dba-aa87-421e-8b8d-4293bcf5353f" providerId="ADAL" clId="{C2591784-8DE6-4945-A0EC-49AFACE3F830}" dt="2021-09-28T20:45:36.624" v="6494" actId="20577"/>
        <pc:sldMkLst>
          <pc:docMk/>
          <pc:sldMk cId="3073152666" sldId="269"/>
        </pc:sldMkLst>
        <pc:spChg chg="mod">
          <ac:chgData name="Alexey Voevodkin (VOEV.RU)" userId="4bdd0dba-aa87-421e-8b8d-4293bcf5353f" providerId="ADAL" clId="{C2591784-8DE6-4945-A0EC-49AFACE3F830}" dt="2021-09-28T20:25:54.939" v="6326" actId="1076"/>
          <ac:spMkLst>
            <pc:docMk/>
            <pc:sldMk cId="3073152666" sldId="269"/>
            <ac:spMk id="2" creationId="{C1DD51EE-C085-48B5-A4B2-3D8E25B120F3}"/>
          </ac:spMkLst>
        </pc:spChg>
        <pc:spChg chg="del mod">
          <ac:chgData name="Alexey Voevodkin (VOEV.RU)" userId="4bdd0dba-aa87-421e-8b8d-4293bcf5353f" providerId="ADAL" clId="{C2591784-8DE6-4945-A0EC-49AFACE3F830}" dt="2021-09-28T19:29:28.915" v="5371" actId="3680"/>
          <ac:spMkLst>
            <pc:docMk/>
            <pc:sldMk cId="3073152666" sldId="269"/>
            <ac:spMk id="3" creationId="{857D9CC4-56F2-4603-AC21-42BD8ACD27BC}"/>
          </ac:spMkLst>
        </pc:spChg>
        <pc:spChg chg="add mod">
          <ac:chgData name="Alexey Voevodkin (VOEV.RU)" userId="4bdd0dba-aa87-421e-8b8d-4293bcf5353f" providerId="ADAL" clId="{C2591784-8DE6-4945-A0EC-49AFACE3F830}" dt="2021-09-28T20:28:40.991" v="6427" actId="20577"/>
          <ac:spMkLst>
            <pc:docMk/>
            <pc:sldMk cId="3073152666" sldId="269"/>
            <ac:spMk id="6" creationId="{D0AAF927-23EE-456E-ACA7-D72CF3E612B4}"/>
          </ac:spMkLst>
        </pc:spChg>
        <pc:spChg chg="add mod">
          <ac:chgData name="Alexey Voevodkin (VOEV.RU)" userId="4bdd0dba-aa87-421e-8b8d-4293bcf5353f" providerId="ADAL" clId="{C2591784-8DE6-4945-A0EC-49AFACE3F830}" dt="2021-09-28T20:45:36.624" v="6494" actId="20577"/>
          <ac:spMkLst>
            <pc:docMk/>
            <pc:sldMk cId="3073152666" sldId="269"/>
            <ac:spMk id="7" creationId="{8680B479-5598-437D-982B-2B1BDE38408D}"/>
          </ac:spMkLst>
        </pc:spChg>
        <pc:graphicFrameChg chg="add mod ord modGraphic">
          <ac:chgData name="Alexey Voevodkin (VOEV.RU)" userId="4bdd0dba-aa87-421e-8b8d-4293bcf5353f" providerId="ADAL" clId="{C2591784-8DE6-4945-A0EC-49AFACE3F830}" dt="2021-09-28T20:44:57.904" v="6491"/>
          <ac:graphicFrameMkLst>
            <pc:docMk/>
            <pc:sldMk cId="3073152666" sldId="269"/>
            <ac:graphicFrameMk id="5" creationId="{ACE5EAE1-C6BF-4DEA-9208-92542D00A5F5}"/>
          </ac:graphicFrameMkLst>
        </pc:graphicFrameChg>
      </pc:sldChg>
      <pc:sldChg chg="modSp new mod">
        <pc:chgData name="Alexey Voevodkin (VOEV.RU)" userId="4bdd0dba-aa87-421e-8b8d-4293bcf5353f" providerId="ADAL" clId="{C2591784-8DE6-4945-A0EC-49AFACE3F830}" dt="2021-09-28T20:21:26.051" v="6297" actId="14100"/>
        <pc:sldMkLst>
          <pc:docMk/>
          <pc:sldMk cId="3152654654" sldId="270"/>
        </pc:sldMkLst>
        <pc:spChg chg="mod">
          <ac:chgData name="Alexey Voevodkin (VOEV.RU)" userId="4bdd0dba-aa87-421e-8b8d-4293bcf5353f" providerId="ADAL" clId="{C2591784-8DE6-4945-A0EC-49AFACE3F830}" dt="2021-09-28T20:21:18.188" v="6295" actId="20577"/>
          <ac:spMkLst>
            <pc:docMk/>
            <pc:sldMk cId="3152654654" sldId="270"/>
            <ac:spMk id="2" creationId="{A55EB46D-97CB-4334-A19D-D38AC6DA47B3}"/>
          </ac:spMkLst>
        </pc:spChg>
        <pc:spChg chg="mod">
          <ac:chgData name="Alexey Voevodkin (VOEV.RU)" userId="4bdd0dba-aa87-421e-8b8d-4293bcf5353f" providerId="ADAL" clId="{C2591784-8DE6-4945-A0EC-49AFACE3F830}" dt="2021-09-28T20:21:26.051" v="6297" actId="14100"/>
          <ac:spMkLst>
            <pc:docMk/>
            <pc:sldMk cId="3152654654" sldId="270"/>
            <ac:spMk id="3" creationId="{87E44C41-34AF-4657-9A06-91F7D99B10EE}"/>
          </ac:spMkLst>
        </pc:spChg>
      </pc:sldChg>
      <pc:sldChg chg="addSp delSp modSp new mod">
        <pc:chgData name="Alexey Voevodkin (VOEV.RU)" userId="4bdd0dba-aa87-421e-8b8d-4293bcf5353f" providerId="ADAL" clId="{C2591784-8DE6-4945-A0EC-49AFACE3F830}" dt="2021-09-28T20:19:10.035" v="6245" actId="1076"/>
        <pc:sldMkLst>
          <pc:docMk/>
          <pc:sldMk cId="978601387" sldId="271"/>
        </pc:sldMkLst>
        <pc:spChg chg="del">
          <ac:chgData name="Alexey Voevodkin (VOEV.RU)" userId="4bdd0dba-aa87-421e-8b8d-4293bcf5353f" providerId="ADAL" clId="{C2591784-8DE6-4945-A0EC-49AFACE3F830}" dt="2021-09-28T19:59:08.611" v="5830" actId="21"/>
          <ac:spMkLst>
            <pc:docMk/>
            <pc:sldMk cId="978601387" sldId="271"/>
            <ac:spMk id="2" creationId="{B708A5CF-9660-443B-AFC8-C42FACEA813C}"/>
          </ac:spMkLst>
        </pc:spChg>
        <pc:spChg chg="mod">
          <ac:chgData name="Alexey Voevodkin (VOEV.RU)" userId="4bdd0dba-aa87-421e-8b8d-4293bcf5353f" providerId="ADAL" clId="{C2591784-8DE6-4945-A0EC-49AFACE3F830}" dt="2021-09-28T20:19:03.373" v="6244" actId="403"/>
          <ac:spMkLst>
            <pc:docMk/>
            <pc:sldMk cId="978601387" sldId="271"/>
            <ac:spMk id="3" creationId="{3E8D3784-6FB8-44E7-82C7-6B349D5DAA1B}"/>
          </ac:spMkLst>
        </pc:spChg>
        <pc:spChg chg="add mod">
          <ac:chgData name="Alexey Voevodkin (VOEV.RU)" userId="4bdd0dba-aa87-421e-8b8d-4293bcf5353f" providerId="ADAL" clId="{C2591784-8DE6-4945-A0EC-49AFACE3F830}" dt="2021-09-28T20:19:10.035" v="6245" actId="1076"/>
          <ac:spMkLst>
            <pc:docMk/>
            <pc:sldMk cId="978601387" sldId="271"/>
            <ac:spMk id="5" creationId="{83EF9800-044D-4D74-87B5-BA756179FDC2}"/>
          </ac:spMkLst>
        </pc:spChg>
      </pc:sldChg>
      <pc:sldChg chg="modSp new mod">
        <pc:chgData name="Alexey Voevodkin (VOEV.RU)" userId="4bdd0dba-aa87-421e-8b8d-4293bcf5353f" providerId="ADAL" clId="{C2591784-8DE6-4945-A0EC-49AFACE3F830}" dt="2021-09-28T20:34:40.123" v="6486" actId="14100"/>
        <pc:sldMkLst>
          <pc:docMk/>
          <pc:sldMk cId="2358712855" sldId="272"/>
        </pc:sldMkLst>
        <pc:spChg chg="mod">
          <ac:chgData name="Alexey Voevodkin (VOEV.RU)" userId="4bdd0dba-aa87-421e-8b8d-4293bcf5353f" providerId="ADAL" clId="{C2591784-8DE6-4945-A0EC-49AFACE3F830}" dt="2021-09-28T20:34:40.123" v="6486" actId="14100"/>
          <ac:spMkLst>
            <pc:docMk/>
            <pc:sldMk cId="2358712855" sldId="272"/>
            <ac:spMk id="2" creationId="{F3F38A5E-DF08-4675-BDFC-A02E1F3EC7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3C023-9139-4D54-991A-71714F54654E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92C43-C0BA-4E08-A1C3-549D2B425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327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9E87-BF80-4AF3-8C2E-C6F1DA56F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F5CF3-A7EC-44E1-A391-1DDCC3B21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3326D-9272-4518-B53A-805CAE56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1402-E993-4E26-B84F-9A63BD1E7615}" type="datetime1">
              <a:rPr lang="ru-RU" smtClean="0"/>
              <a:t>01.10.2021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9C9B9-A6F0-448C-BB3D-F6DBC4A8D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6B461-50D5-42DA-8DA6-FEAC6654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04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CC6C4-DAEA-4EAD-AB8B-A13CE75D7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1E30C-DCFF-4C27-8157-41BE3B1F0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EAD02-8EAC-4251-A662-3B442907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409C-BE4F-4636-9B0B-E4DA647B8466}" type="datetime1">
              <a:rPr lang="ru-RU" smtClean="0"/>
              <a:t>01.10.2021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285EF-3719-48FC-A893-75C44CA0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DD9FA-D8B0-4017-94ED-37246CD3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99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B3D204-6F0F-4F7C-A048-D14ADD899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1B07B-DF79-45D2-BE42-7A3CA6466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35E9F-8624-4AF0-9646-3FC117655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AE06-A762-4D61-BAF6-6E8F724A970C}" type="datetime1">
              <a:rPr lang="ru-RU" smtClean="0"/>
              <a:t>01.10.2021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ECC1F-61FC-416A-AC6E-CA0AFA1A1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6DFFC-6C5E-46CD-B384-CF95A7615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0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0704-97F3-497F-A872-F6E0C821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3DD12-8ABF-4D47-A76E-E698DA4C3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382FE-B77E-4FB3-BE02-661F4E3C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EBF8-5E51-4461-8E60-F81E7F2CA4EA}" type="datetime1">
              <a:rPr lang="ru-RU" smtClean="0"/>
              <a:t>01.10.2021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0AECB-8206-42E2-992E-6D61805A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65F42-2003-4BF4-9E77-29D743D1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81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9E6D6-BF10-4300-9B95-04F873562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326E9-9820-4648-9334-B4D6F6B9E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7E3C4-F05B-46F5-9923-870D9733A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704B-2F29-4445-813A-727F76449A3F}" type="datetime1">
              <a:rPr lang="ru-RU" smtClean="0"/>
              <a:t>01.10.2021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8AC5A-DA08-4F3B-9F81-83782054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7E96A-F2F6-42E3-A55C-C61897EF2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77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32E6-88D7-4AB5-8ECC-022BAC4B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1D040-FB30-4374-8292-859D42ECC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AE299-2602-45B9-AB4D-CCCECA14D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15969-66B1-4EDD-A5BB-121D0340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E8E8-EA07-4808-826E-6D771731A60E}" type="datetime1">
              <a:rPr lang="ru-RU" smtClean="0"/>
              <a:t>01.10.2021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D4F88-62AE-4A18-8807-975DFBCC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DAC9C-DFA2-4780-9DC6-F9C4D757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73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9AE7-75A0-4A3E-9454-47BC9ED9F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45EA5-C7D9-487D-A0F6-865CD696E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27D2C-081A-42BA-B2E7-99CE3E771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4AA94B-E9EC-41FA-9A40-B5A00C650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E07FF3-D95B-4680-AA3D-FAE7E8F404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C1DDEF-D740-4315-90A3-AC3D87F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0C1F-7E9C-49CB-9E0F-BDE925292D70}" type="datetime1">
              <a:rPr lang="ru-RU" smtClean="0"/>
              <a:t>01.10.2021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59C18-3D4F-4D4E-AC85-B9C6DF91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5845BF-3DD9-44A7-B642-1D71A95B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88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9D77-0874-434E-B1A2-BA7A446B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F5D1AC-359D-4509-9ECF-4547D0E1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7D89-643B-4073-9CBA-2F9F03DDDD06}" type="datetime1">
              <a:rPr lang="ru-RU" smtClean="0"/>
              <a:t>01.10.2021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AC13B-4803-488A-BA74-969AA9AE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441F5-3A32-4E8A-9CA9-B9866BB5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46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F530D-6BDC-499E-97CA-15AFC4F0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8A0D-F0D6-4C1C-B19C-A79496997C5F}" type="datetime1">
              <a:rPr lang="ru-RU" smtClean="0"/>
              <a:t>01.10.2021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B7305F-E924-4B6B-9D66-F86856E57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20E21-B6D1-442A-899A-C92CCF07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85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57E2C-4578-4E58-8449-8125EE7D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CFED1-D71F-4F80-82A6-9251BC5EE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C1E76-9FED-4B00-96F2-6A3D86882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69582-A3CC-46DF-95B2-39B2A03E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BB7B-D347-42AD-868D-214665701905}" type="datetime1">
              <a:rPr lang="ru-RU" smtClean="0"/>
              <a:t>01.10.2021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56408-2F85-450C-BAA3-98691E1C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4DC97-0925-4900-99E1-D8684078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27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2E84-7FA3-450D-AC9D-18107A168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43A8D1-2083-4DD0-8E70-A9C4E7E01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F5523-9270-434F-9BD4-D889B494F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E711C-8F2D-4120-B42D-CA74A0EF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A001-E276-4DB3-8995-EBB117BA774F}" type="datetime1">
              <a:rPr lang="ru-RU" smtClean="0"/>
              <a:t>01.10.2021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394D2-2D7F-4ADC-8218-2A3B495C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09C1C-9C79-47CC-B215-E34A5515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76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E96F3A-87CE-41CB-BA1D-FC37DD64E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94F9D-9D0B-49E9-9BAD-7EC21F975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25430-8CCF-47C2-B0DB-5CCEE31F5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20167-264F-42FA-97E8-9C9E9373DD7F}" type="datetime1">
              <a:rPr lang="ru-RU" smtClean="0"/>
              <a:t>01.10.2021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0DF26-7E81-442F-B24B-4B10F00D9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A5C89-0A13-4FEF-9738-FCDBD357A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D0B93-0364-4ED6-8C2F-C1168FC3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41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6748-A724-456C-92FA-44E7496AB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Оптимизировать время работы пресса печатающего двери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19CC2-FF05-4E9F-ACE6-7B87FA0777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Алексей Воеводкин</a:t>
            </a:r>
          </a:p>
        </p:txBody>
      </p:sp>
    </p:spTree>
    <p:extLst>
      <p:ext uri="{BB962C8B-B14F-4D97-AF65-F5344CB8AC3E}">
        <p14:creationId xmlns:p14="http://schemas.microsoft.com/office/powerpoint/2010/main" val="230285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C50FD-1C5D-4C62-AB82-25BB2C90D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739"/>
            <a:ext cx="10515600" cy="1696327"/>
          </a:xfrm>
        </p:spPr>
        <p:txBody>
          <a:bodyPr>
            <a:normAutofit/>
          </a:bodyPr>
          <a:lstStyle/>
          <a:p>
            <a:r>
              <a:rPr lang="ru-RU" sz="3600" dirty="0"/>
              <a:t>Стратегия 1: дождаться, когда все три заказа выполнены, т.е. ориентироваться на самый «долгий» заказ.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45F9-C9FD-41FC-8388-B28A3FEDF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10"/>
            <a:ext cx="10515600" cy="2015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Это самая простая и невыгодная стратегия смены пресс-форм, НО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Позволяет понять минимально возможное количество интервалов работы пресса (смен пресс-форм):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B8C9C-F196-47F0-9E09-DBAECFC4A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10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5EA49E-7009-4CDF-9CD4-2CCD3B438DC0}"/>
                  </a:ext>
                </a:extLst>
              </p:cNvPr>
              <p:cNvSpPr txBox="1"/>
              <p:nvPr/>
            </p:nvSpPr>
            <p:spPr>
              <a:xfrm>
                <a:off x="838200" y="4181384"/>
                <a:ext cx="4953740" cy="1051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−кол−во заказов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5EA49E-7009-4CDF-9CD4-2CCD3B438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81384"/>
                <a:ext cx="4953740" cy="10511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BB09F69-484E-4AD5-A1B7-EB9C3AF2A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855055"/>
              </p:ext>
            </p:extLst>
          </p:nvPr>
        </p:nvGraphicFramePr>
        <p:xfrm>
          <a:off x="6946037" y="3485515"/>
          <a:ext cx="455942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064">
                  <a:extLst>
                    <a:ext uri="{9D8B030D-6E8A-4147-A177-3AD203B41FA5}">
                      <a16:colId xmlns:a16="http://schemas.microsoft.com/office/drawing/2014/main" val="1375907522"/>
                    </a:ext>
                  </a:extLst>
                </a:gridCol>
                <a:gridCol w="2441359">
                  <a:extLst>
                    <a:ext uri="{9D8B030D-6E8A-4147-A177-3AD203B41FA5}">
                      <a16:colId xmlns:a16="http://schemas.microsoft.com/office/drawing/2014/main" val="2716397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Кол-во заказов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Мин. кол интервалов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341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3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235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0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40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7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51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97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73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1BB1-E66D-4121-9E86-7C391807B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Стратегия 2 и стратегия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3D53C-D776-4FA0-9E2D-4CA54FFB6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8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Сразу неочевидно, какая из стратегий более выгодная, поэтому попробовал обе.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4D5F4-4455-41D0-9B83-BDE9726F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376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E3A7-9E56-4183-BDD4-D44CA1FA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89" y="21115"/>
            <a:ext cx="11567604" cy="1097471"/>
          </a:xfrm>
        </p:spPr>
        <p:txBody>
          <a:bodyPr/>
          <a:lstStyle/>
          <a:p>
            <a:r>
              <a:rPr lang="ru-RU" dirty="0"/>
              <a:t>Моделирование – не только смена пресс-форм.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F9137-AE24-462C-BA7A-65A0F18DB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5" y="1118586"/>
            <a:ext cx="10946167" cy="5058377"/>
          </a:xfrm>
        </p:spPr>
        <p:txBody>
          <a:bodyPr>
            <a:normAutofit/>
          </a:bodyPr>
          <a:lstStyle/>
          <a:p>
            <a:r>
              <a:rPr lang="ru-RU" dirty="0"/>
              <a:t>Рассмотрели 3 стратегии – смены пресс-форм, когда выполнен очередной заказ.</a:t>
            </a:r>
          </a:p>
          <a:p>
            <a:r>
              <a:rPr lang="ru-RU" dirty="0"/>
              <a:t>НО </a:t>
            </a:r>
            <a:r>
              <a:rPr lang="ru-RU" b="1" dirty="0">
                <a:solidFill>
                  <a:srgbClr val="FF0000"/>
                </a:solidFill>
              </a:rPr>
              <a:t>какой из заказов следующий для выполнения</a:t>
            </a:r>
            <a:r>
              <a:rPr lang="ru-RU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Рассмотрим все возможные последовательности заказов и просто берем следующий.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Смотрим на полное время работы пресса</a:t>
            </a:r>
            <a:r>
              <a:rPr lang="en-US" dirty="0"/>
              <a:t> </a:t>
            </a:r>
            <a:r>
              <a:rPr lang="ru-RU" dirty="0"/>
              <a:t>для данной последовательности.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Интересует, та последовательность заказов, для которой время работы минимально.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8FD62-0FA7-4272-AB86-927BF915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811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C8BB0-3795-4657-B8AB-9DDDEE3C9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93285"/>
          </a:xfrm>
        </p:spPr>
        <p:txBody>
          <a:bodyPr/>
          <a:lstStyle/>
          <a:p>
            <a:r>
              <a:rPr lang="ru-RU" dirty="0"/>
              <a:t>13!  </a:t>
            </a:r>
            <a:r>
              <a:rPr lang="en-US" dirty="0"/>
              <a:t>  6 227 020 800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9532E-F1BE-47A6-BB30-1955F6D1E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70018"/>
            <a:ext cx="10515600" cy="3781882"/>
          </a:xfrm>
        </p:spPr>
        <p:txBody>
          <a:bodyPr>
            <a:normAutofit/>
          </a:bodyPr>
          <a:lstStyle/>
          <a:p>
            <a:r>
              <a:rPr lang="ru-RU" dirty="0"/>
              <a:t>Если для 13 заказов просто генерировать последовательности, то нереально дождаться решения.</a:t>
            </a:r>
          </a:p>
          <a:p>
            <a:r>
              <a:rPr lang="ru-RU" dirty="0"/>
              <a:t>Воспользуемся тем, что ячейки неразличимы для пресс-форм, т.е. для трех заказов нет отличия между 1, 2, 3 и 3, 1, 2.</a:t>
            </a:r>
          </a:p>
          <a:p>
            <a:r>
              <a:rPr lang="ru-RU" dirty="0"/>
              <a:t>Для простоты представим, что количество заказов кратно 3</a:t>
            </a:r>
            <a:r>
              <a:rPr lang="en-US" dirty="0"/>
              <a:t>, </a:t>
            </a:r>
            <a:r>
              <a:rPr lang="ru-RU" dirty="0"/>
              <a:t>скажем 12. </a:t>
            </a:r>
          </a:p>
          <a:p>
            <a:pPr marL="0" indent="0">
              <a:buNone/>
            </a:pPr>
            <a:r>
              <a:rPr lang="ru-RU" dirty="0"/>
              <a:t>  				</a:t>
            </a:r>
            <a:r>
              <a:rPr lang="ru-RU" sz="4000" dirty="0"/>
              <a:t>Тогда: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D2B61-D794-4103-A8EB-5EFF871A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13</a:t>
            </a:fld>
            <a:endParaRPr lang="ru-R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0E4FE2-04B0-49CC-AF3A-E684FBFB883C}"/>
              </a:ext>
            </a:extLst>
          </p:cNvPr>
          <p:cNvCxnSpPr>
            <a:cxnSpLocks/>
          </p:cNvCxnSpPr>
          <p:nvPr/>
        </p:nvCxnSpPr>
        <p:spPr>
          <a:xfrm>
            <a:off x="1695634" y="585926"/>
            <a:ext cx="4665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477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D3784-6FB8-44E7-82C7-6B349D5DAA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0820"/>
                <a:ext cx="10515600" cy="5095782"/>
              </a:xfrm>
            </p:spPr>
            <p:txBody>
              <a:bodyPr>
                <a:noAutofit/>
              </a:bodyPr>
              <a:lstStyle/>
              <a:p>
                <a:r>
                  <a:rPr lang="ru-RU" sz="3200" dirty="0"/>
                  <a:t>Сгруппировать 12 заказов по 3 можно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=220</m:t>
                    </m:r>
                  </m:oMath>
                </a14:m>
                <a:r>
                  <a:rPr lang="en-US" sz="3200" dirty="0"/>
                  <a:t> </a:t>
                </a:r>
                <a:r>
                  <a:rPr lang="ru-RU" sz="3200" dirty="0"/>
                  <a:t>способами.</a:t>
                </a:r>
              </a:p>
              <a:p>
                <a:r>
                  <a:rPr lang="ru-RU" sz="3200" dirty="0"/>
                  <a:t>Пусть А – множество этих группировок.</a:t>
                </a:r>
              </a:p>
              <a:p>
                <a:r>
                  <a:rPr lang="ru-RU" sz="3200" dirty="0"/>
                  <a:t>Всего 12</a:t>
                </a:r>
                <a:r>
                  <a:rPr lang="en-US" sz="3200" dirty="0"/>
                  <a:t>/3 = 4 </a:t>
                </a:r>
                <a:r>
                  <a:rPr lang="ru-RU" sz="3200" dirty="0"/>
                  <a:t>группы.</a:t>
                </a:r>
                <a:endParaRPr lang="en-US" sz="3200" dirty="0"/>
              </a:p>
              <a:p>
                <a:r>
                  <a:rPr lang="ru-RU" sz="3200" dirty="0"/>
                  <a:t>Из множества группировок А нужно, брать по 4 и делать последовательность, которая пойдет на вход для расчета.</a:t>
                </a:r>
                <a:endParaRPr lang="en-US" sz="3200" dirty="0"/>
              </a:p>
              <a:p>
                <a:r>
                  <a:rPr lang="ru-RU" sz="3200" dirty="0"/>
                  <a:t>Это можно сделать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𝟗𝟒</m:t>
                    </m:r>
                    <m:r>
                      <a:rPr lang="en-US" sz="32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𝟗𝟔𝟔</m:t>
                    </m:r>
                    <m:r>
                      <a:rPr lang="en-US" sz="32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𝟕𝟗𝟓</m:t>
                    </m:r>
                  </m:oMath>
                </a14:m>
                <a:r>
                  <a:rPr lang="en-US" sz="3200" dirty="0"/>
                  <a:t>, </a:t>
                </a:r>
                <a:r>
                  <a:rPr lang="ru-RU" sz="3200" dirty="0"/>
                  <a:t>что не так уж плохо.</a:t>
                </a:r>
              </a:p>
              <a:p>
                <a:r>
                  <a:rPr lang="ru-RU" sz="3200" dirty="0"/>
                  <a:t>Примем во внимание – заказ входит в последовательность 1 раз, т.е. комбинаций еще меньше.</a:t>
                </a:r>
              </a:p>
              <a:p>
                <a:pPr marL="0" indent="0">
                  <a:buNone/>
                </a:pPr>
                <a:endParaRPr lang="ru-RU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D3784-6FB8-44E7-82C7-6B349D5DA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0820"/>
                <a:ext cx="10515600" cy="5095782"/>
              </a:xfrm>
              <a:blipFill>
                <a:blip r:embed="rId2"/>
                <a:stretch>
                  <a:fillRect l="-1333" t="-2273" r="-754" b="-46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BDB6F-E8D7-4F2A-A9E1-6F158988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14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EF9800-044D-4D74-87B5-BA756179FDC2}"/>
              </a:ext>
            </a:extLst>
          </p:cNvPr>
          <p:cNvSpPr txBox="1"/>
          <p:nvPr/>
        </p:nvSpPr>
        <p:spPr>
          <a:xfrm>
            <a:off x="1015753" y="5894685"/>
            <a:ext cx="7941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Примечание: для 6 заказов легко понять, как это работает. </a:t>
            </a:r>
          </a:p>
        </p:txBody>
      </p:sp>
    </p:spTree>
    <p:extLst>
      <p:ext uri="{BB962C8B-B14F-4D97-AF65-F5344CB8AC3E}">
        <p14:creationId xmlns:p14="http://schemas.microsoft.com/office/powerpoint/2010/main" val="978601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51EE-C085-48B5-A4B2-3D8E25B12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3" y="67246"/>
            <a:ext cx="10515600" cy="904382"/>
          </a:xfrm>
        </p:spPr>
        <p:txBody>
          <a:bodyPr/>
          <a:lstStyle/>
          <a:p>
            <a:r>
              <a:rPr lang="ru-RU" dirty="0"/>
              <a:t>Результаты моделирования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CE5EAE1-C6BF-4DEA-9208-92542D00A5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44782"/>
              </p:ext>
            </p:extLst>
          </p:nvPr>
        </p:nvGraphicFramePr>
        <p:xfrm>
          <a:off x="754603" y="2769650"/>
          <a:ext cx="10093911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0253">
                  <a:extLst>
                    <a:ext uri="{9D8B030D-6E8A-4147-A177-3AD203B41FA5}">
                      <a16:colId xmlns:a16="http://schemas.microsoft.com/office/drawing/2014/main" val="4150753028"/>
                    </a:ext>
                  </a:extLst>
                </a:gridCol>
                <a:gridCol w="2814136">
                  <a:extLst>
                    <a:ext uri="{9D8B030D-6E8A-4147-A177-3AD203B41FA5}">
                      <a16:colId xmlns:a16="http://schemas.microsoft.com/office/drawing/2014/main" val="3289251010"/>
                    </a:ext>
                  </a:extLst>
                </a:gridCol>
                <a:gridCol w="1837286">
                  <a:extLst>
                    <a:ext uri="{9D8B030D-6E8A-4147-A177-3AD203B41FA5}">
                      <a16:colId xmlns:a16="http://schemas.microsoft.com/office/drawing/2014/main" val="869842"/>
                    </a:ext>
                  </a:extLst>
                </a:gridCol>
                <a:gridCol w="2042236">
                  <a:extLst>
                    <a:ext uri="{9D8B030D-6E8A-4147-A177-3AD203B41FA5}">
                      <a16:colId xmlns:a16="http://schemas.microsoft.com/office/drawing/2014/main" val="591565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Стратегия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Полное время работы пресса, мин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Количество остановок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Количество решений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9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1" dirty="0"/>
                        <a:t>1. «долгий заказ»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3244 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89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1" dirty="0"/>
                        <a:t>2. «короткий заказ»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2452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57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1" dirty="0"/>
                        <a:t>3. «проверить </a:t>
                      </a:r>
                      <a:r>
                        <a:rPr lang="ru-RU" sz="2400" b="1" dirty="0" err="1"/>
                        <a:t>оконч</a:t>
                      </a:r>
                      <a:r>
                        <a:rPr lang="ru-RU" sz="2400" b="1" dirty="0"/>
                        <a:t>. след. заказа»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2418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8 - 10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4465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C6BA0-E5D8-47D3-A914-7FD72AC1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15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AF927-23EE-456E-ACA7-D72CF3E612B4}"/>
              </a:ext>
            </a:extLst>
          </p:cNvPr>
          <p:cNvSpPr txBox="1"/>
          <p:nvPr/>
        </p:nvSpPr>
        <p:spPr>
          <a:xfrm>
            <a:off x="921797" y="816747"/>
            <a:ext cx="9596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 </a:t>
            </a:r>
            <a:r>
              <a:rPr lang="ru-RU" sz="2400" dirty="0"/>
              <a:t>заказов</a:t>
            </a:r>
          </a:p>
          <a:p>
            <a:r>
              <a:rPr lang="ru-RU" sz="2400" dirty="0"/>
              <a:t>Полная длительность </a:t>
            </a:r>
            <a:r>
              <a:rPr lang="en-US" sz="2400" dirty="0"/>
              <a:t>6178 </a:t>
            </a:r>
            <a:r>
              <a:rPr lang="ru-RU" sz="2400" dirty="0"/>
              <a:t>мин.</a:t>
            </a:r>
            <a:endParaRPr lang="en-US" sz="2400" dirty="0"/>
          </a:p>
          <a:p>
            <a:r>
              <a:rPr lang="en-US" sz="2400" b="1" dirty="0"/>
              <a:t>6178/3 = 2059</a:t>
            </a:r>
            <a:r>
              <a:rPr lang="ru-RU" sz="2400" b="1" dirty="0"/>
              <a:t> мин</a:t>
            </a:r>
            <a:r>
              <a:rPr lang="en-US" sz="2400" dirty="0"/>
              <a:t> </a:t>
            </a:r>
            <a:r>
              <a:rPr lang="ru-RU" sz="2400" dirty="0"/>
              <a:t>- нет смен матриц и нагрева (один заказ в 3 ячейках)</a:t>
            </a:r>
          </a:p>
          <a:p>
            <a:r>
              <a:rPr lang="ru-RU" sz="2400" b="1" dirty="0"/>
              <a:t>2059 + 5* 60 = 2359 мин</a:t>
            </a:r>
            <a:r>
              <a:rPr lang="en-US" sz="2400" dirty="0"/>
              <a:t> </a:t>
            </a:r>
            <a:r>
              <a:rPr lang="ru-RU" sz="2400" dirty="0"/>
              <a:t>- нижний предел работу пресса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80B479-5598-437D-982B-2B1BDE38408D}"/>
              </a:ext>
            </a:extLst>
          </p:cNvPr>
          <p:cNvSpPr txBox="1"/>
          <p:nvPr/>
        </p:nvSpPr>
        <p:spPr>
          <a:xfrm>
            <a:off x="754603" y="5588492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Время на вычисления  </a:t>
            </a:r>
            <a:r>
              <a:rPr lang="ru-RU" sz="2000"/>
              <a:t>примерно 47 минут.</a:t>
            </a:r>
            <a:endParaRPr lang="ru-RU" sz="2000" dirty="0"/>
          </a:p>
          <a:p>
            <a:r>
              <a:rPr lang="ru-RU" sz="2000" dirty="0"/>
              <a:t>Для стратегии 1 легко найти последовательность за доли секунды (сортировка). </a:t>
            </a:r>
          </a:p>
        </p:txBody>
      </p:sp>
    </p:spTree>
    <p:extLst>
      <p:ext uri="{BB962C8B-B14F-4D97-AF65-F5344CB8AC3E}">
        <p14:creationId xmlns:p14="http://schemas.microsoft.com/office/powerpoint/2010/main" val="3073152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EB46D-97CB-4334-A19D-D38AC6DA4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654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Процесс – для оптимальной стратегии 3.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44C41-34AF-4657-9A06-91F7D99B1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681039"/>
            <a:ext cx="8971625" cy="56753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... Start.</a:t>
            </a:r>
          </a:p>
          <a:p>
            <a:pPr marL="0" indent="0">
              <a:buNone/>
            </a:pPr>
            <a:r>
              <a:rPr lang="en-US" dirty="0"/>
              <a:t>Cycle = 1</a:t>
            </a:r>
          </a:p>
          <a:p>
            <a:pPr marL="0" indent="0">
              <a:buNone/>
            </a:pPr>
            <a:r>
              <a:rPr lang="en-US" dirty="0"/>
              <a:t>Time = 20. After put orders to slots.</a:t>
            </a:r>
          </a:p>
          <a:p>
            <a:pPr marL="0" indent="0">
              <a:buNone/>
            </a:pPr>
            <a:r>
              <a:rPr lang="ru-RU" dirty="0"/>
              <a:t>Орион - 600 -&gt; 734 | Орион - 700 -&gt; 722 | Сатурн ПГ -&gt; 42 |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Cycle = 1</a:t>
            </a:r>
          </a:p>
          <a:p>
            <a:pPr marL="0" indent="0">
              <a:buNone/>
            </a:pPr>
            <a:r>
              <a:rPr lang="en-US" dirty="0"/>
              <a:t>Time = 60. After heating.</a:t>
            </a:r>
          </a:p>
          <a:p>
            <a:pPr marL="0" indent="0">
              <a:buNone/>
            </a:pPr>
            <a:r>
              <a:rPr lang="ru-RU" dirty="0"/>
              <a:t>Орион - 600 -&gt; 734 | Орион - 700 -&gt; 722 | Сатурн ПГ -&gt; 42 |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Cycle = 1</a:t>
            </a:r>
          </a:p>
          <a:p>
            <a:pPr marL="0" indent="0">
              <a:buNone/>
            </a:pPr>
            <a:r>
              <a:rPr lang="en-US" dirty="0"/>
              <a:t>Time = 102. After processing. </a:t>
            </a:r>
            <a:r>
              <a:rPr lang="en-US" dirty="0">
                <a:highlight>
                  <a:srgbClr val="FFFF00"/>
                </a:highlight>
              </a:rPr>
              <a:t>Processing time = 42.</a:t>
            </a:r>
          </a:p>
          <a:p>
            <a:pPr marL="0" indent="0">
              <a:buNone/>
            </a:pPr>
            <a:r>
              <a:rPr lang="ru-RU" dirty="0"/>
              <a:t>Орион - 600 -&gt; 692 | Орион - 700 -&gt; 680 | Сатурн ПГ -&gt; </a:t>
            </a:r>
            <a:r>
              <a:rPr lang="en-US" dirty="0"/>
              <a:t>done |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5D060-DBDB-436A-8B85-2A5DCEFF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654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D47CD-072F-4780-9E66-BC3E1590D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99495"/>
            <a:ext cx="10782670" cy="5777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Cycle = 2</a:t>
            </a:r>
          </a:p>
          <a:p>
            <a:pPr marL="0" indent="0">
              <a:buNone/>
            </a:pPr>
            <a:r>
              <a:rPr lang="en-US" dirty="0"/>
              <a:t>Time = 122. After put orders to slots.</a:t>
            </a:r>
          </a:p>
          <a:p>
            <a:pPr marL="0" indent="0">
              <a:buNone/>
            </a:pPr>
            <a:r>
              <a:rPr lang="ru-RU" dirty="0"/>
              <a:t>Орион - 600 -&gt; </a:t>
            </a:r>
            <a:r>
              <a:rPr lang="ru-RU" dirty="0">
                <a:highlight>
                  <a:srgbClr val="00FF00"/>
                </a:highlight>
              </a:rPr>
              <a:t>692</a:t>
            </a:r>
            <a:r>
              <a:rPr lang="ru-RU" dirty="0"/>
              <a:t> | Орион - 700 -&gt; </a:t>
            </a:r>
            <a:r>
              <a:rPr lang="ru-RU" dirty="0">
                <a:highlight>
                  <a:srgbClr val="00FF00"/>
                </a:highlight>
              </a:rPr>
              <a:t>680</a:t>
            </a:r>
            <a:r>
              <a:rPr lang="ru-RU" dirty="0"/>
              <a:t> | Орион - 800 -&gt; 1622 |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Cycle = 2</a:t>
            </a:r>
          </a:p>
          <a:p>
            <a:pPr marL="0" indent="0">
              <a:buNone/>
            </a:pPr>
            <a:r>
              <a:rPr lang="en-US" dirty="0"/>
              <a:t>Time = 162. After heating.</a:t>
            </a:r>
          </a:p>
          <a:p>
            <a:pPr marL="0" indent="0">
              <a:buNone/>
            </a:pPr>
            <a:r>
              <a:rPr lang="ru-RU" dirty="0"/>
              <a:t>Орион - 600 -&gt; </a:t>
            </a:r>
            <a:r>
              <a:rPr lang="ru-RU" dirty="0">
                <a:highlight>
                  <a:srgbClr val="00FF00"/>
                </a:highlight>
              </a:rPr>
              <a:t>652</a:t>
            </a:r>
            <a:r>
              <a:rPr lang="ru-RU" dirty="0"/>
              <a:t> | Орион - 700 -&gt; </a:t>
            </a:r>
            <a:r>
              <a:rPr lang="ru-RU" dirty="0">
                <a:highlight>
                  <a:srgbClr val="00FF00"/>
                </a:highlight>
              </a:rPr>
              <a:t>640</a:t>
            </a:r>
            <a:r>
              <a:rPr lang="ru-RU" dirty="0"/>
              <a:t> | Орион - 800 -&gt; 1622 |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Cycle = 2</a:t>
            </a:r>
          </a:p>
          <a:p>
            <a:pPr marL="0" indent="0">
              <a:buNone/>
            </a:pPr>
            <a:r>
              <a:rPr lang="en-US" dirty="0"/>
              <a:t>Time = 814. After processing. </a:t>
            </a:r>
            <a:r>
              <a:rPr lang="en-US" dirty="0">
                <a:highlight>
                  <a:srgbClr val="FFFF00"/>
                </a:highlight>
              </a:rPr>
              <a:t>Processing time = 652.</a:t>
            </a:r>
          </a:p>
          <a:p>
            <a:pPr marL="0" indent="0">
              <a:buNone/>
            </a:pPr>
            <a:r>
              <a:rPr lang="ru-RU" dirty="0"/>
              <a:t>Орион - 600 -&gt; </a:t>
            </a:r>
            <a:r>
              <a:rPr lang="en-US" dirty="0"/>
              <a:t>done | </a:t>
            </a:r>
            <a:r>
              <a:rPr lang="ru-RU" dirty="0"/>
              <a:t>Орион - 700 -&gt; </a:t>
            </a:r>
            <a:r>
              <a:rPr lang="en-US" dirty="0"/>
              <a:t>done | </a:t>
            </a:r>
            <a:r>
              <a:rPr lang="ru-RU" dirty="0"/>
              <a:t>Орион - 800 -&gt; 970 |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782F3-948C-46AC-AF55-EFEEFEAF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17</a:t>
            </a:fld>
            <a:endParaRPr lang="ru-RU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3910FA-B664-4AB5-A36D-4A1605C31A93}"/>
              </a:ext>
            </a:extLst>
          </p:cNvPr>
          <p:cNvCxnSpPr/>
          <p:nvPr/>
        </p:nvCxnSpPr>
        <p:spPr>
          <a:xfrm>
            <a:off x="3471169" y="1970843"/>
            <a:ext cx="0" cy="1376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847D63-153D-47E1-94D8-314ACAA30FE5}"/>
              </a:ext>
            </a:extLst>
          </p:cNvPr>
          <p:cNvCxnSpPr/>
          <p:nvPr/>
        </p:nvCxnSpPr>
        <p:spPr>
          <a:xfrm>
            <a:off x="6604986" y="1970843"/>
            <a:ext cx="0" cy="1458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C5F26E-E666-4008-977A-A9B2EB02AE7C}"/>
              </a:ext>
            </a:extLst>
          </p:cNvPr>
          <p:cNvCxnSpPr/>
          <p:nvPr/>
        </p:nvCxnSpPr>
        <p:spPr>
          <a:xfrm>
            <a:off x="3471169" y="3932808"/>
            <a:ext cx="4421080" cy="115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900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BBE73F-872F-4FD7-BB4F-E85809FF5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452"/>
            <a:ext cx="10515600" cy="60988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Cycle = 8</a:t>
            </a:r>
          </a:p>
          <a:p>
            <a:pPr marL="0" indent="0">
              <a:buNone/>
            </a:pPr>
            <a:r>
              <a:rPr lang="en-US" sz="2400" dirty="0"/>
              <a:t>Time = 2328. After put orders to slots.</a:t>
            </a:r>
          </a:p>
          <a:p>
            <a:pPr marL="0" indent="0">
              <a:buNone/>
            </a:pPr>
            <a:r>
              <a:rPr lang="ru-RU" sz="2400" dirty="0"/>
              <a:t>Арабеска ПО 800 -&gt; 30 | Сатурн ПО -&gt; </a:t>
            </a:r>
            <a:r>
              <a:rPr lang="ru-RU" sz="2400" dirty="0">
                <a:highlight>
                  <a:srgbClr val="00FF00"/>
                </a:highlight>
              </a:rPr>
              <a:t>90</a:t>
            </a:r>
            <a:r>
              <a:rPr lang="ru-RU" sz="2400" dirty="0"/>
              <a:t> | Октава -&gt; 38 |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sz="2400" dirty="0"/>
              <a:t>Cycle = 8</a:t>
            </a:r>
          </a:p>
          <a:p>
            <a:pPr marL="0" indent="0">
              <a:buNone/>
            </a:pPr>
            <a:r>
              <a:rPr lang="en-US" sz="2400" dirty="0"/>
              <a:t>Time = 2368. After heating.</a:t>
            </a:r>
          </a:p>
          <a:p>
            <a:pPr marL="0" indent="0">
              <a:buNone/>
            </a:pPr>
            <a:r>
              <a:rPr lang="ru-RU" sz="2400" dirty="0"/>
              <a:t>Арабеска ПО 800 -&gt; 30 | Сатурн ПО -&gt; </a:t>
            </a:r>
            <a:r>
              <a:rPr lang="ru-RU" sz="2400" dirty="0">
                <a:highlight>
                  <a:srgbClr val="00FF00"/>
                </a:highlight>
              </a:rPr>
              <a:t>50</a:t>
            </a:r>
            <a:r>
              <a:rPr lang="ru-RU" sz="2400" dirty="0"/>
              <a:t> | Октава -&gt; 38 |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sz="2400" dirty="0"/>
              <a:t>Cycle = 8</a:t>
            </a:r>
          </a:p>
          <a:p>
            <a:pPr marL="0" indent="0">
              <a:buNone/>
            </a:pPr>
            <a:r>
              <a:rPr lang="en-US" sz="2400" dirty="0"/>
              <a:t>Time = 2418. After processing. </a:t>
            </a:r>
            <a:r>
              <a:rPr lang="en-US" sz="2400" dirty="0">
                <a:highlight>
                  <a:srgbClr val="FFFF00"/>
                </a:highlight>
              </a:rPr>
              <a:t>Processing time = 50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ru-RU" sz="2400" dirty="0"/>
              <a:t>Арабеска ПО 800 -&gt; </a:t>
            </a:r>
            <a:r>
              <a:rPr lang="en-US" sz="2400" dirty="0"/>
              <a:t>done | </a:t>
            </a:r>
            <a:r>
              <a:rPr lang="ru-RU" sz="2400" dirty="0"/>
              <a:t>Сатурн ПО -&gt; </a:t>
            </a:r>
            <a:r>
              <a:rPr lang="en-US" sz="2400" dirty="0"/>
              <a:t>done | </a:t>
            </a:r>
            <a:r>
              <a:rPr lang="ru-RU" sz="2400" dirty="0"/>
              <a:t>Октава -&gt; </a:t>
            </a:r>
            <a:r>
              <a:rPr lang="en-US" sz="2400" dirty="0"/>
              <a:t>done |</a:t>
            </a:r>
          </a:p>
          <a:p>
            <a:pPr marL="0" indent="0">
              <a:buNone/>
            </a:pPr>
            <a:r>
              <a:rPr lang="en-US" sz="2400" dirty="0"/>
              <a:t>..................................................</a:t>
            </a:r>
          </a:p>
          <a:p>
            <a:pPr marL="0" indent="0">
              <a:buNone/>
            </a:pPr>
            <a:r>
              <a:rPr lang="en-US" sz="2400" dirty="0"/>
              <a:t>... End.</a:t>
            </a:r>
            <a:endParaRPr lang="ru-RU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5670B-C20B-446F-9051-60D2AF23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18</a:t>
            </a:fld>
            <a:endParaRPr lang="ru-R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62199F-2989-4F77-A433-40ACC2CD7DBF}"/>
              </a:ext>
            </a:extLst>
          </p:cNvPr>
          <p:cNvCxnSpPr/>
          <p:nvPr/>
        </p:nvCxnSpPr>
        <p:spPr>
          <a:xfrm>
            <a:off x="6019060" y="1615736"/>
            <a:ext cx="0" cy="125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FCCAFF-62B5-4365-B515-90ADACCFA679}"/>
              </a:ext>
            </a:extLst>
          </p:cNvPr>
          <p:cNvCxnSpPr/>
          <p:nvPr/>
        </p:nvCxnSpPr>
        <p:spPr>
          <a:xfrm>
            <a:off x="6019060" y="3429000"/>
            <a:ext cx="1056443" cy="100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318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D957-8E42-4665-9B3D-2EAD45C66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15605"/>
          </a:xfrm>
        </p:spPr>
        <p:txBody>
          <a:bodyPr/>
          <a:lstStyle/>
          <a:p>
            <a:r>
              <a:rPr lang="ru-RU" dirty="0"/>
              <a:t>Замечания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2E01D-BB18-41AD-84A7-CC6D36E59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5320"/>
            <a:ext cx="10515600" cy="5111643"/>
          </a:xfrm>
        </p:spPr>
        <p:txBody>
          <a:bodyPr>
            <a:normAutofit/>
          </a:bodyPr>
          <a:lstStyle/>
          <a:p>
            <a:r>
              <a:rPr lang="ru-RU" sz="3600" dirty="0"/>
              <a:t>Оптимальная стратегия 3, делающая проверку вперед во времени, дает наилучший результат.</a:t>
            </a:r>
          </a:p>
          <a:p>
            <a:r>
              <a:rPr lang="ru-RU" sz="3600" dirty="0"/>
              <a:t>При этом время работы  </a:t>
            </a:r>
            <a:r>
              <a:rPr lang="ru-RU" sz="3600" b="1" dirty="0"/>
              <a:t>2418</a:t>
            </a:r>
            <a:r>
              <a:rPr lang="ru-RU" sz="3600" dirty="0"/>
              <a:t> мин, всего лишь на 59 мин хуже  нижней границы (</a:t>
            </a:r>
            <a:r>
              <a:rPr lang="ru-RU" sz="3600" b="1" dirty="0"/>
              <a:t>2359</a:t>
            </a:r>
            <a:r>
              <a:rPr lang="ru-RU" sz="3600" dirty="0"/>
              <a:t> мин).</a:t>
            </a:r>
          </a:p>
          <a:p>
            <a:r>
              <a:rPr lang="ru-RU" sz="3600" dirty="0"/>
              <a:t>Возможно существуют стратегии, которые будут давать еще лучший результат.</a:t>
            </a:r>
          </a:p>
          <a:p>
            <a:r>
              <a:rPr lang="ru-RU" sz="3600" dirty="0"/>
              <a:t>Не уверен на 100%, что мой подход к генерации последовательности заказов покрыл все варианты     </a:t>
            </a:r>
            <a:r>
              <a:rPr lang="ru-RU" sz="3600" dirty="0">
                <a:solidFill>
                  <a:srgbClr val="FF0000"/>
                </a:solidFill>
              </a:rPr>
              <a:t>и тем не менее результат хорош!</a:t>
            </a:r>
            <a:r>
              <a:rPr lang="ru-RU" sz="3600" dirty="0"/>
              <a:t> </a:t>
            </a:r>
          </a:p>
          <a:p>
            <a:endParaRPr lang="ru-RU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1F2A8-15B2-4538-B6DF-4EE319B1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49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BBA9-A947-48BA-A114-B85156F2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BF6C4-21CE-47C0-86BA-05D29D324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Формулировка задачи</a:t>
            </a:r>
          </a:p>
          <a:p>
            <a:r>
              <a:rPr lang="ru-RU" dirty="0"/>
              <a:t>Подходы к решению</a:t>
            </a:r>
          </a:p>
          <a:p>
            <a:r>
              <a:rPr lang="ru-RU" b="1" dirty="0"/>
              <a:t>Решение через моделирование процесса</a:t>
            </a:r>
          </a:p>
          <a:p>
            <a:r>
              <a:rPr lang="ru-RU" b="1" dirty="0"/>
              <a:t>Решение задачи линейного программирования</a:t>
            </a:r>
          </a:p>
          <a:p>
            <a:r>
              <a:rPr lang="ru-RU" dirty="0"/>
              <a:t>Заключение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E300E-E959-4818-9BCE-DB45179B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704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8A5E-DF08-4675-BDFC-A02E1F3E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64" y="18256"/>
            <a:ext cx="11647503" cy="867678"/>
          </a:xfrm>
        </p:spPr>
        <p:txBody>
          <a:bodyPr/>
          <a:lstStyle/>
          <a:p>
            <a:r>
              <a:rPr lang="ru-RU" dirty="0"/>
              <a:t>Решение задачи линейного программирования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356BB6-976F-4D6D-AF54-B762202F6D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065320"/>
                <a:ext cx="10383175" cy="51116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𝐶𝐻</m:t>
                        </m:r>
                      </m:sub>
                    </m:sSub>
                  </m:oMath>
                </a14:m>
                <a:r>
                  <a:rPr lang="en-US" dirty="0"/>
                  <a:t>- </a:t>
                </a:r>
                <a:r>
                  <a:rPr lang="ru-RU" dirty="0"/>
                  <a:t>время затраченное на смену пресс-формы.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- </a:t>
                </a:r>
                <a:r>
                  <a:rPr lang="ru-RU" dirty="0"/>
                  <a:t>время нагрева пресс-формы.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=1..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𝑁𝑜𝑟𝑑𝑒𝑟𝑠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заказы.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=1..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𝑁𝑠𝑙𝑜𝑡𝑠</m:t>
                    </m:r>
                  </m:oMath>
                </a14:m>
                <a:r>
                  <a:rPr lang="ru-RU" i="1" dirty="0">
                    <a:latin typeface="Cambria Math" panose="02040503050406030204" pitchFamily="18" charset="0"/>
                  </a:rPr>
                  <a:t> </a:t>
                </a:r>
                <a:r>
                  <a:rPr lang="ru-RU" dirty="0"/>
                  <a:t>- ячейки пресса.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𝑁𝑇𝑖𝑚𝑒𝐼𝑛𝑡𝑒𝑟𝑣𝑎𝑙</m:t>
                    </m:r>
                  </m:oMath>
                </a14:m>
                <a:r>
                  <a:rPr lang="ru-RU" b="0" i="1" dirty="0">
                    <a:latin typeface="Cambria Math" panose="02040503050406030204" pitchFamily="18" charset="0"/>
                  </a:rPr>
                  <a:t> </a:t>
                </a:r>
                <a:r>
                  <a:rPr lang="ru-RU" dirty="0"/>
                  <a:t>- интервалы работы пресса, между сменами пресс-форм.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𝑁𝑇𝑖𝑚𝑒𝐼𝑛𝑡𝑒𝑟𝑣𝑎𝑙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– </a:t>
                </a:r>
                <a:r>
                  <a:rPr lang="ru-RU" dirty="0"/>
                  <a:t>определяется итеративно, нижняя граница известна из подхода с моделированием.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- длительность заказа.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356BB6-976F-4D6D-AF54-B762202F6D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065320"/>
                <a:ext cx="10383175" cy="5111643"/>
              </a:xfrm>
              <a:blipFill>
                <a:blip r:embed="rId2"/>
                <a:stretch>
                  <a:fillRect l="-1174" t="-20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61CA6-C932-425C-87B8-F325A0F6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712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56A03-C655-4770-B2A3-121B37228C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315" y="136525"/>
                <a:ext cx="10866268" cy="60404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/>
                  <a:t>Переменные: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b="1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-</a:t>
                </a:r>
                <a:r>
                  <a:rPr lang="ru-RU" dirty="0"/>
                  <a:t> набор интервалов на которых выполняются заказы, начало и конец каждого  интервала это начало или конец как минимум одного заказа.</a:t>
                </a:r>
                <a:r>
                  <a:rPr lang="en-US" dirty="0"/>
                  <a:t> </a:t>
                </a:r>
                <a:r>
                  <a:rPr lang="ru-RU" dirty="0"/>
                  <a:t>Тип – целое число.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𝒊𝒋𝒌</m:t>
                        </m:r>
                      </m:sub>
                    </m:sSub>
                  </m:oMath>
                </a14:m>
                <a:r>
                  <a:rPr lang="en-US" dirty="0"/>
                  <a:t>- </a:t>
                </a:r>
                <a:r>
                  <a:rPr lang="ru-RU" dirty="0"/>
                  <a:t>бинарная. =1, если</a:t>
                </a:r>
                <a:r>
                  <a:rPr lang="en-US" dirty="0"/>
                  <a:t> </a:t>
                </a:r>
                <a:r>
                  <a:rPr lang="ru-RU" dirty="0"/>
                  <a:t>заказ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/>
                  <a:t> начался в ячейке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интервале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𝒊𝒋𝒌</m:t>
                        </m:r>
                      </m:sub>
                    </m:sSub>
                  </m:oMath>
                </a14:m>
                <a:r>
                  <a:rPr lang="en-US" dirty="0"/>
                  <a:t>- </a:t>
                </a:r>
                <a:r>
                  <a:rPr lang="ru-RU" dirty="0"/>
                  <a:t>бинарная. =1, если</a:t>
                </a:r>
                <a:r>
                  <a:rPr lang="en-US" dirty="0"/>
                  <a:t> </a:t>
                </a:r>
                <a:r>
                  <a:rPr lang="ru-RU" dirty="0"/>
                  <a:t>заказ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/>
                  <a:t> обрабатывался в ячейке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интервале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𝒊𝒋𝒌</m:t>
                        </m:r>
                      </m:sub>
                    </m:sSub>
                  </m:oMath>
                </a14:m>
                <a:r>
                  <a:rPr lang="en-US" dirty="0"/>
                  <a:t>- </a:t>
                </a:r>
                <a:r>
                  <a:rPr lang="ru-RU" dirty="0"/>
                  <a:t>время работы над заказом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/>
                  <a:t> в ячейке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интервале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  <a:r>
                  <a:rPr lang="ru-RU" dirty="0"/>
                  <a:t> Равно 0, если заказ не обрабатывался. Тип – целое число.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𝒋𝒌</m:t>
                        </m:r>
                      </m:sub>
                    </m:sSub>
                  </m:oMath>
                </a14:m>
                <a:r>
                  <a:rPr lang="en-US" dirty="0"/>
                  <a:t>- </a:t>
                </a:r>
                <a:r>
                  <a:rPr lang="ru-RU" dirty="0"/>
                  <a:t>время простоя ячейки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интервале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. Тип – целое число.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56A03-C655-4770-B2A3-121B37228C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315" y="136525"/>
                <a:ext cx="10866268" cy="6040438"/>
              </a:xfrm>
              <a:blipFill>
                <a:blip r:embed="rId2"/>
                <a:stretch>
                  <a:fillRect l="-1010" t="-1514" r="-168" b="-17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98428-E567-40FD-9428-BDEB7DAF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518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1A81-5B72-4760-A182-1A0CC80A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654" y="1"/>
            <a:ext cx="10515600" cy="1083076"/>
          </a:xfrm>
        </p:spPr>
        <p:txBody>
          <a:bodyPr/>
          <a:lstStyle/>
          <a:p>
            <a:pPr algn="ctr"/>
            <a:r>
              <a:rPr lang="ru-RU" dirty="0"/>
              <a:t>Смысл переменных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BA3C9B-F2C6-4CE5-9B7D-D8EB4A070D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2072" y="1292518"/>
                <a:ext cx="10515600" cy="10830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𝐶𝐻</m:t>
                          </m:r>
                        </m:sub>
                      </m:sSub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</m:oMath>
                  </m:oMathPara>
                </a14:m>
                <a:endParaRPr lang="ru-RU" sz="5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BA3C9B-F2C6-4CE5-9B7D-D8EB4A070D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2072" y="1292518"/>
                <a:ext cx="10515600" cy="108307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D57F-5147-4925-BA56-1C94521B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22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5A070A-5DBE-470E-99A5-2A14BAA64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25" y="2660997"/>
            <a:ext cx="80676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11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A4349-3430-4C5B-B74D-DDD7F9C50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654" y="18255"/>
            <a:ext cx="10515600" cy="1325563"/>
          </a:xfrm>
        </p:spPr>
        <p:txBody>
          <a:bodyPr/>
          <a:lstStyle/>
          <a:p>
            <a:r>
              <a:rPr lang="ru-RU" dirty="0"/>
              <a:t>Целевая функция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D0CB27-201B-4AEF-A13E-17E8D976FC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Сделать как можно меньше сумму всех временных интервалов на которых обрабатывались заказы: 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𝒎𝒊𝒏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D0CB27-201B-4AEF-A13E-17E8D976FC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2B541-3EB8-48BC-8F65-93A5F87C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869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1F1A-349A-440E-9C7F-43F531F5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68997"/>
          </a:xfrm>
        </p:spPr>
        <p:txBody>
          <a:bodyPr/>
          <a:lstStyle/>
          <a:p>
            <a:r>
              <a:rPr lang="ru-RU" dirty="0"/>
              <a:t>Ограничения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FCEF7-6027-4A04-96F1-0CBF57E370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6544"/>
                <a:ext cx="10515600" cy="53798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Каждый заказ начинается только 1 раз (или 1 раз нагрев).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Если был нагрев пресс-формы, то была и обработка заказа в этом временном интервале.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Обработка заказа не может быть раньше нагрева заказа.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FCEF7-6027-4A04-96F1-0CBF57E370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6544"/>
                <a:ext cx="10515600" cy="5379806"/>
              </a:xfrm>
              <a:blipFill>
                <a:blip r:embed="rId2"/>
                <a:stretch>
                  <a:fillRect l="-1217" t="-18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33CF9-6948-4640-82D0-94A96AC8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572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A19F-0EF8-4342-8DAC-02936EDDF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899" y="136526"/>
            <a:ext cx="10515600" cy="857774"/>
          </a:xfrm>
        </p:spPr>
        <p:txBody>
          <a:bodyPr/>
          <a:lstStyle/>
          <a:p>
            <a:r>
              <a:rPr lang="ru-RU" dirty="0"/>
              <a:t>Ограничения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E62C13-14A7-40BC-A835-BE9218B41E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94300"/>
                <a:ext cx="10515600" cy="55041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Если «длинный» заказ начал обрабатываться в одном временном интервале, то должен обрабатываться и в следующем (не «прыгая» через один).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Если «длинный» заказ начал обрабатываться в одной ячейке, то в следующем интервале, он должен обрабатываться в ней же.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≤1,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Длина временного интервала = смена форм + нагрев + обработка + простой.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𝐶𝐻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E62C13-14A7-40BC-A835-BE9218B41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94300"/>
                <a:ext cx="10515600" cy="5504154"/>
              </a:xfrm>
              <a:blipFill>
                <a:blip r:embed="rId2"/>
                <a:stretch>
                  <a:fillRect l="-1217" t="-1772" r="-1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8200A-062F-485D-91B4-2A7FEE0C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428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2BA83-90FB-4124-AA8C-5B7AA823C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71217"/>
          </a:xfrm>
        </p:spPr>
        <p:txBody>
          <a:bodyPr/>
          <a:lstStyle/>
          <a:p>
            <a:r>
              <a:rPr lang="ru-RU" dirty="0"/>
              <a:t>Ограничения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DF126D-C06E-48D9-9B9A-4CBFCFDFB0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16746"/>
                <a:ext cx="10515600" cy="560180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Заказ должен быть выполнен, т.е. время обработки заказа равно длительности.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Для «длинного» заказа время простоя должно быть равно нулю, всех интервалах, кроме  последнего.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Если заказ не обрабатывался, то время обработки равно нулю (связь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и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ru-RU" dirty="0"/>
                  <a:t>)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DF126D-C06E-48D9-9B9A-4CBFCFDFB0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16746"/>
                <a:ext cx="10515600" cy="5601809"/>
              </a:xfrm>
              <a:blipFill>
                <a:blip r:embed="rId2"/>
                <a:stretch>
                  <a:fillRect l="-1217" t="-18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5F9C8-8298-4D46-8F59-92B78E36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335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2BA83-90FB-4124-AA8C-5B7AA823C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71217"/>
          </a:xfrm>
        </p:spPr>
        <p:txBody>
          <a:bodyPr/>
          <a:lstStyle/>
          <a:p>
            <a:r>
              <a:rPr lang="ru-RU" dirty="0"/>
              <a:t>Ограничения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DF126D-C06E-48D9-9B9A-4CBFCFDFB0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16746"/>
                <a:ext cx="10515600" cy="536021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Заказ в одном временном интервале  может обрабатываться только в одной ячейке, а не в двух разных одновременно.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≤1,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В одном интервале, в одной ячейке обрабатывается только один заказ.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≤1,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DF126D-C06E-48D9-9B9A-4CBFCFDFB0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16746"/>
                <a:ext cx="10515600" cy="5360217"/>
              </a:xfrm>
              <a:blipFill>
                <a:blip r:embed="rId2"/>
                <a:stretch>
                  <a:fillRect l="-1217" t="-1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5F9C8-8298-4D46-8F59-92B78E36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110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D463C-6D10-4B1C-B3B6-F13EA3041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861" y="0"/>
            <a:ext cx="10448278" cy="1340528"/>
          </a:xfrm>
        </p:spPr>
        <p:txBody>
          <a:bodyPr>
            <a:normAutofit/>
          </a:bodyPr>
          <a:lstStyle/>
          <a:p>
            <a:r>
              <a:rPr lang="ru-RU" dirty="0"/>
              <a:t>Результат решения задачи линейного программирования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F8BE1-5F6A-4D12-90CC-B6DD5E0EB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92"/>
            <a:ext cx="10515600" cy="4623371"/>
          </a:xfrm>
        </p:spPr>
        <p:txBody>
          <a:bodyPr/>
          <a:lstStyle/>
          <a:p>
            <a:r>
              <a:rPr lang="ru-RU" dirty="0"/>
              <a:t>За 3 часа работы для 13 заказов и </a:t>
            </a:r>
            <a:r>
              <a:rPr lang="en-US"/>
              <a:t>8</a:t>
            </a:r>
            <a:r>
              <a:rPr lang="ru-RU"/>
              <a:t> </a:t>
            </a:r>
            <a:r>
              <a:rPr lang="ru-RU" dirty="0"/>
              <a:t>временных интервалов найдено решение на 8% хуже, чем для лучшей стратегии моделирования. Дальше ждать не стал.</a:t>
            </a:r>
          </a:p>
          <a:p>
            <a:r>
              <a:rPr lang="ru-RU" dirty="0"/>
              <a:t>Нужно придумывать еще ограничения.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2E057-B535-4021-84B7-A498C9B7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309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82A2-D3B8-48EA-B0B1-B3CB8391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153"/>
            <a:ext cx="10515600" cy="1325563"/>
          </a:xfrm>
        </p:spPr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904B7-EEE2-480E-A458-7993641C8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384"/>
            <a:ext cx="10515600" cy="4898579"/>
          </a:xfrm>
        </p:spPr>
        <p:txBody>
          <a:bodyPr/>
          <a:lstStyle/>
          <a:p>
            <a:r>
              <a:rPr lang="ru-RU" dirty="0"/>
              <a:t>Подход с моделированием оказался продуктивнее задачи линейного программирования.</a:t>
            </a:r>
          </a:p>
          <a:p>
            <a:r>
              <a:rPr lang="ru-RU" dirty="0"/>
              <a:t>Крест на задаче линейного программирования ставить не хочется. С таким типом задач раньше не сталкивался. Поэтому есть поле для исследований.</a:t>
            </a:r>
          </a:p>
          <a:p>
            <a:r>
              <a:rPr lang="ru-RU" dirty="0"/>
              <a:t>Аналогичные задачи найти не удалось. Есть задачи связанные с производственными процессами (отдельная интересная тема) из которых я взял события начала и конца процесса, а также итеративный поиск оптимального количества временных интервалов.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51EB7-EC54-45C0-9798-CA913917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08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57A5-A00E-4FA5-9083-0154CCD9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84"/>
            <a:ext cx="10515600" cy="909145"/>
          </a:xfrm>
        </p:spPr>
        <p:txBody>
          <a:bodyPr/>
          <a:lstStyle/>
          <a:p>
            <a:r>
              <a:rPr lang="ru-RU" dirty="0"/>
              <a:t>Формулировка задачи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489FB-F6C8-4208-8535-FB7AC7F23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14" y="1083075"/>
            <a:ext cx="5541885" cy="5638399"/>
          </a:xfrm>
        </p:spPr>
        <p:txBody>
          <a:bodyPr/>
          <a:lstStyle/>
          <a:p>
            <a:r>
              <a:rPr lang="ru-RU" dirty="0"/>
              <a:t>Есть пресс печатающий деревянные двери</a:t>
            </a:r>
          </a:p>
          <a:p>
            <a:r>
              <a:rPr lang="ru-RU" dirty="0"/>
              <a:t>У пресса есть 3 ячейки в которые можно поместить 3 пресс-формы, чтобы печатать двери разной формы</a:t>
            </a:r>
          </a:p>
          <a:p>
            <a:r>
              <a:rPr lang="ru-RU" dirty="0"/>
              <a:t>Есть заказы на двери различной формы. Всего 13 форм.</a:t>
            </a:r>
          </a:p>
          <a:p>
            <a:r>
              <a:rPr lang="ru-RU" dirty="0"/>
              <a:t>Требуется:</a:t>
            </a:r>
          </a:p>
          <a:p>
            <a:pPr marL="0" indent="0">
              <a:buNone/>
            </a:pPr>
            <a:r>
              <a:rPr lang="ru-RU" dirty="0"/>
              <a:t>для заданного набора заказов минимизировать время работы пресса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8E138-51F6-4632-BA76-E4A443CAE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3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4C9A9A-1384-4755-8535-9CAFE3419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342" y="1434060"/>
            <a:ext cx="571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05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88FF-B399-43F6-A591-7847B1AA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45FDB-8383-4FE9-88F8-55468C5DD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852"/>
            <a:ext cx="10515600" cy="5005111"/>
          </a:xfrm>
        </p:spPr>
        <p:txBody>
          <a:bodyPr/>
          <a:lstStyle/>
          <a:p>
            <a:pPr marL="0" indent="0">
              <a:buNone/>
            </a:pPr>
            <a:r>
              <a:rPr lang="ru-RU"/>
              <a:t>На </a:t>
            </a:r>
            <a:r>
              <a:rPr lang="ru-RU" dirty="0" err="1"/>
              <a:t>пресейлах</a:t>
            </a:r>
            <a:r>
              <a:rPr lang="ru-RU" dirty="0"/>
              <a:t> всегда на брать недели 3 на получение приемлемого результата, а не 3 дня.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65967-D11D-47DB-B0CC-1E73FC49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37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668C8-A86C-4CD5-8E76-959DB91A8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981"/>
            <a:ext cx="10515600" cy="877749"/>
          </a:xfrm>
        </p:spPr>
        <p:txBody>
          <a:bodyPr/>
          <a:lstStyle/>
          <a:p>
            <a:r>
              <a:rPr lang="ru-RU" dirty="0"/>
              <a:t>Бизнес процесс - Заказы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CF7DA3C-ADE5-4AA5-BBDA-B5CC6EF953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7685795"/>
              </p:ext>
            </p:extLst>
          </p:nvPr>
        </p:nvGraphicFramePr>
        <p:xfrm>
          <a:off x="2938509" y="1164590"/>
          <a:ext cx="4829452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055">
                  <a:extLst>
                    <a:ext uri="{9D8B030D-6E8A-4147-A177-3AD203B41FA5}">
                      <a16:colId xmlns:a16="http://schemas.microsoft.com/office/drawing/2014/main" val="3139382483"/>
                    </a:ext>
                  </a:extLst>
                </a:gridCol>
                <a:gridCol w="2148397">
                  <a:extLst>
                    <a:ext uri="{9D8B030D-6E8A-4147-A177-3AD203B41FA5}">
                      <a16:colId xmlns:a16="http://schemas.microsoft.com/office/drawing/2014/main" val="858128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Наименование формы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дверей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18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Орион - 600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842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Орион - 700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418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Орион - 800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1622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904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Весна - 600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663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Весна  - 700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738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Весна  - 800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78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Сафари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69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Сафари 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4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Сатурн ПГ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232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Сатурн ПО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78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Соло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922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Арабеска ПО 800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462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Октава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27223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9D920-4285-4730-B1EB-D53D74F12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34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7AED5-243E-4011-8086-02596D2C0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94" y="136525"/>
            <a:ext cx="10515600" cy="923579"/>
          </a:xfrm>
        </p:spPr>
        <p:txBody>
          <a:bodyPr>
            <a:normAutofit/>
          </a:bodyPr>
          <a:lstStyle/>
          <a:p>
            <a:r>
              <a:rPr lang="ru-RU" dirty="0"/>
              <a:t>Бизнес процесс (упрощенно)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32EDF-E791-4DA9-A87F-54B5F6F2D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654" y="1464816"/>
            <a:ext cx="10515600" cy="471542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ru-RU" sz="3300" dirty="0"/>
          </a:p>
          <a:p>
            <a:pPr marL="0" indent="0">
              <a:lnSpc>
                <a:spcPct val="110000"/>
              </a:lnSpc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36CE0-4120-4AF4-B421-385E2A41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5</a:t>
            </a:fld>
            <a:endParaRPr lang="ru-RU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2FFE7FF-11A7-4CBB-BBB6-C34F1CBD519E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521189374"/>
              </p:ext>
            </p:extLst>
          </p:nvPr>
        </p:nvGraphicFramePr>
        <p:xfrm>
          <a:off x="967667" y="1236216"/>
          <a:ext cx="9996256" cy="4644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6256">
                  <a:extLst>
                    <a:ext uri="{9D8B030D-6E8A-4147-A177-3AD203B41FA5}">
                      <a16:colId xmlns:a16="http://schemas.microsoft.com/office/drawing/2014/main" val="3646698965"/>
                    </a:ext>
                  </a:extLst>
                </a:gridCol>
              </a:tblGrid>
              <a:tr h="54587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065535"/>
                  </a:ext>
                </a:extLst>
              </a:tr>
              <a:tr h="584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Одновременно могут выполнятся 3 разных заказа.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Время выполнения 1 мин.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459133"/>
                  </a:ext>
                </a:extLst>
              </a:tr>
              <a:tr h="545874">
                <a:tc>
                  <a:txBody>
                    <a:bodyPr/>
                    <a:lstStyle/>
                    <a:p>
                      <a:r>
                        <a:rPr lang="ru-RU" sz="2400" dirty="0"/>
                        <a:t>Если один из заказов выполнен пресс останавливают</a:t>
                      </a:r>
                      <a:r>
                        <a:rPr lang="en-US" sz="2400" dirty="0"/>
                        <a:t>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595334"/>
                  </a:ext>
                </a:extLst>
              </a:tr>
              <a:tr h="5458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Ставится другая форма для печати нового заказа. Смена занимает 20 мин</a:t>
                      </a:r>
                      <a:r>
                        <a:rPr lang="en-US" sz="2400" dirty="0"/>
                        <a:t>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551355"/>
                  </a:ext>
                </a:extLst>
              </a:tr>
              <a:tr h="5458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Пресс начинает работу, но для новой формы требуется нагрев  40 мин.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231413"/>
                  </a:ext>
                </a:extLst>
              </a:tr>
              <a:tr h="545874">
                <a:tc>
                  <a:txBody>
                    <a:bodyPr/>
                    <a:lstStyle/>
                    <a:p>
                      <a:r>
                        <a:rPr lang="ru-RU" sz="2400" dirty="0"/>
                        <a:t>Две другие ячейки при этом могут продолжать печатать двери</a:t>
                      </a:r>
                      <a:r>
                        <a:rPr lang="en-US" sz="2400" dirty="0"/>
                        <a:t>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740565"/>
                  </a:ext>
                </a:extLst>
              </a:tr>
              <a:tr h="5458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Если другой заказ выполнен, процесс повторяется.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576556"/>
                  </a:ext>
                </a:extLst>
              </a:tr>
              <a:tr h="5458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Работа продолжается, пока все заказы не будут выполнены.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856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04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9FB1-5F4C-4037-9C18-2B5AF3B2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56" y="0"/>
            <a:ext cx="10515600" cy="859993"/>
          </a:xfrm>
        </p:spPr>
        <p:txBody>
          <a:bodyPr/>
          <a:lstStyle/>
          <a:p>
            <a:r>
              <a:rPr lang="ru-RU" dirty="0"/>
              <a:t>Бизнес процесс (детали)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6E72632-F2A4-431F-A85C-28A50D8BCB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706297"/>
              </p:ext>
            </p:extLst>
          </p:nvPr>
        </p:nvGraphicFramePr>
        <p:xfrm>
          <a:off x="900344" y="852256"/>
          <a:ext cx="10463073" cy="5439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3073">
                  <a:extLst>
                    <a:ext uri="{9D8B030D-6E8A-4147-A177-3AD203B41FA5}">
                      <a16:colId xmlns:a16="http://schemas.microsoft.com/office/drawing/2014/main" val="1957026348"/>
                    </a:ext>
                  </a:extLst>
                </a:gridCol>
              </a:tblGrid>
              <a:tr h="3994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723662"/>
                  </a:ext>
                </a:extLst>
              </a:tr>
              <a:tr h="791272">
                <a:tc>
                  <a:txBody>
                    <a:bodyPr/>
                    <a:lstStyle/>
                    <a:p>
                      <a:r>
                        <a:rPr lang="ru-RU" sz="2400" dirty="0"/>
                        <a:t>Время смены пресс-форм не зависит от количества одна или три. Просто 20 минут.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091672"/>
                  </a:ext>
                </a:extLst>
              </a:tr>
              <a:tr h="546895">
                <a:tc>
                  <a:txBody>
                    <a:bodyPr/>
                    <a:lstStyle/>
                    <a:p>
                      <a:r>
                        <a:rPr lang="ru-RU" sz="2400" dirty="0"/>
                        <a:t>В любую из трех ячеек пресса можно поместить любую пресс-форму.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260692"/>
                  </a:ext>
                </a:extLst>
              </a:tr>
              <a:tr h="546895">
                <a:tc>
                  <a:txBody>
                    <a:bodyPr/>
                    <a:lstStyle/>
                    <a:p>
                      <a:r>
                        <a:rPr lang="ru-RU" sz="2400" dirty="0"/>
                        <a:t>Пресс может работать, когда не все ячейки для пресс-форм заняты.</a:t>
                      </a:r>
                      <a:r>
                        <a:rPr lang="en-US" sz="2400" dirty="0"/>
                        <a:t> 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420954"/>
                  </a:ext>
                </a:extLst>
              </a:tr>
              <a:tr h="546895">
                <a:tc>
                  <a:txBody>
                    <a:bodyPr/>
                    <a:lstStyle/>
                    <a:p>
                      <a:r>
                        <a:rPr lang="ru-RU" sz="2400" dirty="0"/>
                        <a:t>Если один из заказов выполнен, необязательно сразу менять пресс-форму.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745132"/>
                  </a:ext>
                </a:extLst>
              </a:tr>
              <a:tr h="791272">
                <a:tc>
                  <a:txBody>
                    <a:bodyPr/>
                    <a:lstStyle/>
                    <a:p>
                      <a:r>
                        <a:rPr lang="ru-RU" sz="2400" dirty="0"/>
                        <a:t>Если во время нагрева пресс-формы другой заказ выполнен, пресс не останавливается.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963638"/>
                  </a:ext>
                </a:extLst>
              </a:tr>
              <a:tr h="1753061">
                <a:tc>
                  <a:txBody>
                    <a:bodyPr/>
                    <a:lstStyle/>
                    <a:p>
                      <a:r>
                        <a:rPr lang="ru-RU" sz="2400" dirty="0"/>
                        <a:t>В принципе заказ может быть разбит на несколько частей.</a:t>
                      </a:r>
                    </a:p>
                    <a:p>
                      <a:r>
                        <a:rPr lang="ru-RU" sz="1800" i="1" dirty="0"/>
                        <a:t>Далее я считаю, что заказы не разбиваются. Это сделано: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ru-RU" sz="1800" i="1" dirty="0"/>
                        <a:t>Для простоты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ru-RU" sz="1800" i="1" dirty="0"/>
                        <a:t>Разбиение это увеличение выполнения заказа на 60 мин. В оптимальном решении такого быть не должно.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85141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97530-FD7D-4C31-AF6D-058138E4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904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041C5-20A1-4034-BB0F-B2E9D7796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Подходы к решению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B123E-4868-464C-B181-6562FFDAB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Перебор возможных комбинаций (</a:t>
            </a:r>
            <a:r>
              <a:rPr lang="en-US" sz="3600" dirty="0"/>
              <a:t>brute force</a:t>
            </a:r>
            <a:r>
              <a:rPr lang="ru-RU" sz="3600" dirty="0"/>
              <a:t>)</a:t>
            </a:r>
          </a:p>
          <a:p>
            <a:r>
              <a:rPr lang="ru-RU" sz="3600" dirty="0"/>
              <a:t>Линейное программирование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424AB-6492-4A80-B53B-BCE413E6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63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D7FE-85CA-4613-80E3-FB97F0671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7648"/>
          </a:xfrm>
        </p:spPr>
        <p:txBody>
          <a:bodyPr/>
          <a:lstStyle/>
          <a:p>
            <a:r>
              <a:rPr lang="ru-RU" sz="4400" dirty="0"/>
              <a:t>Перебор возможных комбинаций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AFF66-EC57-472C-90F0-A8D501B7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144" y="957648"/>
            <a:ext cx="10515600" cy="485418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Не все просто – нужно придумать </a:t>
            </a:r>
            <a:r>
              <a:rPr lang="ru-RU" b="1" dirty="0"/>
              <a:t>стратегию</a:t>
            </a:r>
            <a:r>
              <a:rPr lang="ru-RU" dirty="0"/>
              <a:t> смены пресс-формы, когда выполнен очередной заказ!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Стратегии:</a:t>
            </a:r>
          </a:p>
          <a:p>
            <a:pPr marL="514350" indent="-514350">
              <a:buAutoNum type="arabicPeriod"/>
            </a:pPr>
            <a:r>
              <a:rPr lang="ru-RU" dirty="0"/>
              <a:t>Дождаться, когда все три заказа выполнены, т.е. ориентироваться на самый </a:t>
            </a:r>
            <a:r>
              <a:rPr lang="ru-RU" b="1" dirty="0">
                <a:solidFill>
                  <a:srgbClr val="00B050"/>
                </a:solidFill>
              </a:rPr>
              <a:t>«долгий» заказ</a:t>
            </a:r>
            <a:r>
              <a:rPr lang="ru-RU" dirty="0"/>
              <a:t>.</a:t>
            </a:r>
          </a:p>
          <a:p>
            <a:pPr marL="514350" indent="-514350">
              <a:buAutoNum type="arabicPeriod"/>
            </a:pPr>
            <a:r>
              <a:rPr lang="ru-RU" dirty="0"/>
              <a:t>Как только самый </a:t>
            </a:r>
            <a:r>
              <a:rPr lang="ru-RU" b="1" dirty="0">
                <a:solidFill>
                  <a:srgbClr val="00B050"/>
                </a:solidFill>
              </a:rPr>
              <a:t>«короткий» заказ</a:t>
            </a:r>
            <a:r>
              <a:rPr lang="ru-RU" dirty="0"/>
              <a:t> выполнен, меняем пресс-форму.</a:t>
            </a:r>
          </a:p>
          <a:p>
            <a:pPr marL="514350" indent="-514350">
              <a:buAutoNum type="arabicPeriod"/>
            </a:pPr>
            <a:r>
              <a:rPr lang="ru-RU" dirty="0"/>
              <a:t> </a:t>
            </a:r>
            <a:r>
              <a:rPr lang="ru-RU" b="1" dirty="0">
                <a:solidFill>
                  <a:srgbClr val="00B050"/>
                </a:solidFill>
              </a:rPr>
              <a:t>Делать проверку</a:t>
            </a:r>
            <a:r>
              <a:rPr lang="ru-RU" dirty="0"/>
              <a:t>:</a:t>
            </a:r>
          </a:p>
          <a:p>
            <a:pPr marL="971550" lvl="1" indent="-514350">
              <a:buAutoNum type="arabicPeriod"/>
            </a:pPr>
            <a:r>
              <a:rPr lang="ru-RU" dirty="0"/>
              <a:t>Пусть самый «короткий» заказ выполнен, сменили пресс-форму.</a:t>
            </a:r>
          </a:p>
          <a:p>
            <a:pPr marL="971550" lvl="1" indent="-514350">
              <a:buAutoNum type="arabicPeriod"/>
            </a:pPr>
            <a:r>
              <a:rPr lang="ru-RU" dirty="0"/>
              <a:t>Допустим во время нагрева новой пресс-формы, другой заказ выполнен.</a:t>
            </a:r>
          </a:p>
          <a:p>
            <a:pPr marL="971550" lvl="1" indent="-514350">
              <a:buAutoNum type="arabicPeriod"/>
            </a:pPr>
            <a:r>
              <a:rPr lang="ru-RU" dirty="0"/>
              <a:t>Тогда, не меняем пресс-форму для «короткого» заказа, а ждем окончания другого заказа.</a:t>
            </a:r>
          </a:p>
          <a:p>
            <a:pPr marL="971550" lvl="1" indent="-514350">
              <a:buAutoNum type="arabicPeriod"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68D78-F76A-4EF7-BC39-5B0DC235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8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D58412-0E19-4F7E-982C-BDC450F5FDFD}"/>
              </a:ext>
            </a:extLst>
          </p:cNvPr>
          <p:cNvSpPr txBox="1"/>
          <p:nvPr/>
        </p:nvSpPr>
        <p:spPr>
          <a:xfrm>
            <a:off x="652169" y="5760928"/>
            <a:ext cx="10887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Рассматриваем стратегии – моделирование процесса!</a:t>
            </a:r>
          </a:p>
        </p:txBody>
      </p:sp>
    </p:spTree>
    <p:extLst>
      <p:ext uri="{BB962C8B-B14F-4D97-AF65-F5344CB8AC3E}">
        <p14:creationId xmlns:p14="http://schemas.microsoft.com/office/powerpoint/2010/main" val="169641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37F8F-721F-497F-98DD-3BAF058E6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Стратегии смены пресс-форм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ABF38A6-4C0D-4423-9518-9E7EC93E6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060" y="1825625"/>
            <a:ext cx="7865880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26483-8929-4566-B89B-51223610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0B93-0364-4ED6-8C2F-C1168FC3C63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365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3628</TotalTime>
  <Words>1830</Words>
  <Application>Microsoft Office PowerPoint</Application>
  <PresentationFormat>Widescreen</PresentationFormat>
  <Paragraphs>274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Оптимизировать время работы пресса печатающего двери</vt:lpstr>
      <vt:lpstr>План</vt:lpstr>
      <vt:lpstr>Формулировка задачи</vt:lpstr>
      <vt:lpstr>Бизнес процесс - Заказы</vt:lpstr>
      <vt:lpstr>Бизнес процесс (упрощенно)</vt:lpstr>
      <vt:lpstr>Бизнес процесс (детали)</vt:lpstr>
      <vt:lpstr>Подходы к решению</vt:lpstr>
      <vt:lpstr>Перебор возможных комбинаций</vt:lpstr>
      <vt:lpstr>Стратегии смены пресс-форм</vt:lpstr>
      <vt:lpstr>Стратегия 1: дождаться, когда все три заказа выполнены, т.е. ориентироваться на самый «долгий» заказ.</vt:lpstr>
      <vt:lpstr>Стратегия 2 и стратегия 3</vt:lpstr>
      <vt:lpstr>Моделирование – не только смена пресс-форм.</vt:lpstr>
      <vt:lpstr>13!    6 227 020 800</vt:lpstr>
      <vt:lpstr>PowerPoint Presentation</vt:lpstr>
      <vt:lpstr>Результаты моделирования</vt:lpstr>
      <vt:lpstr>Процесс – для оптимальной стратегии 3.</vt:lpstr>
      <vt:lpstr>PowerPoint Presentation</vt:lpstr>
      <vt:lpstr>PowerPoint Presentation</vt:lpstr>
      <vt:lpstr>Замечания</vt:lpstr>
      <vt:lpstr>Решение задачи линейного программирования</vt:lpstr>
      <vt:lpstr>PowerPoint Presentation</vt:lpstr>
      <vt:lpstr>Смысл переменных</vt:lpstr>
      <vt:lpstr>Целевая функция</vt:lpstr>
      <vt:lpstr>Ограничения</vt:lpstr>
      <vt:lpstr>Ограничения</vt:lpstr>
      <vt:lpstr>Ограничения</vt:lpstr>
      <vt:lpstr>Ограничения</vt:lpstr>
      <vt:lpstr>Результат решения задачи линейного программирования</vt:lpstr>
      <vt:lpstr>Выводы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Оптимизировать время работы пресса печатающего двери</dc:title>
  <dc:creator>Alexey Voevodkin (VOEV.RU)</dc:creator>
  <cp:lastModifiedBy>Alexey Voevodkin (VOEV.RU)</cp:lastModifiedBy>
  <cp:revision>60</cp:revision>
  <dcterms:created xsi:type="dcterms:W3CDTF">2021-09-18T21:17:57Z</dcterms:created>
  <dcterms:modified xsi:type="dcterms:W3CDTF">2021-10-01T18:43:51Z</dcterms:modified>
</cp:coreProperties>
</file>