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83F0-1BA9-4E58-932B-86526B8DD3A7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04C-26BC-4814-A18B-F036968DD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62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83F0-1BA9-4E58-932B-86526B8DD3A7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04C-26BC-4814-A18B-F036968DD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3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83F0-1BA9-4E58-932B-86526B8DD3A7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04C-26BC-4814-A18B-F036968DD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11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83F0-1BA9-4E58-932B-86526B8DD3A7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04C-26BC-4814-A18B-F036968DD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73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83F0-1BA9-4E58-932B-86526B8DD3A7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04C-26BC-4814-A18B-F036968DD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61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83F0-1BA9-4E58-932B-86526B8DD3A7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04C-26BC-4814-A18B-F036968DD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02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83F0-1BA9-4E58-932B-86526B8DD3A7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04C-26BC-4814-A18B-F036968DD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77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83F0-1BA9-4E58-932B-86526B8DD3A7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04C-26BC-4814-A18B-F036968DD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37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83F0-1BA9-4E58-932B-86526B8DD3A7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04C-26BC-4814-A18B-F036968DD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55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83F0-1BA9-4E58-932B-86526B8DD3A7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04C-26BC-4814-A18B-F036968DD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28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83F0-1BA9-4E58-932B-86526B8DD3A7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04C-26BC-4814-A18B-F036968DD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70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F83F0-1BA9-4E58-932B-86526B8DD3A7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5904C-26BC-4814-A18B-F036968DD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22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camunda.com/" TargetMode="External"/><Relationship Id="rId2" Type="http://schemas.openxmlformats.org/officeDocument/2006/relationships/hyperlink" Target="https://docs.camunda.org/get-started/spring-boot/mode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amunda.org/manual/7.4/reference/bpmn20/task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amunda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Земцов Алексей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93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Важно!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</a:t>
            </a:r>
            <a:r>
              <a:rPr lang="en-US" b="1" dirty="0" smtClean="0"/>
              <a:t>user task </a:t>
            </a:r>
            <a:r>
              <a:rPr lang="ru-RU" dirty="0" smtClean="0"/>
              <a:t>(помечены человечком) необходимо жать </a:t>
            </a:r>
            <a:r>
              <a:rPr lang="en-US" b="1" dirty="0" smtClean="0"/>
              <a:t>claim</a:t>
            </a:r>
            <a:r>
              <a:rPr lang="en-US" dirty="0" smtClean="0"/>
              <a:t> </a:t>
            </a:r>
            <a:r>
              <a:rPr lang="ru-RU" dirty="0" smtClean="0"/>
              <a:t>для проталкивания </a:t>
            </a:r>
            <a:r>
              <a:rPr lang="en-US" dirty="0" smtClean="0"/>
              <a:t>task </a:t>
            </a:r>
            <a:r>
              <a:rPr lang="ru-RU" dirty="0" smtClean="0"/>
              <a:t>по бизнес-процессам.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12382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59929"/>
            <a:ext cx="19621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83704"/>
            <a:ext cx="19240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24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Создание обработки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Чтобы обработать бизнес-логику в </a:t>
            </a:r>
            <a:r>
              <a:rPr lang="en-US" dirty="0" smtClean="0"/>
              <a:t>Java </a:t>
            </a:r>
            <a:r>
              <a:rPr lang="ru-RU" dirty="0" smtClean="0"/>
              <a:t>необходимо создать </a:t>
            </a:r>
            <a:r>
              <a:rPr lang="en-US" b="1" dirty="0" smtClean="0"/>
              <a:t>service task </a:t>
            </a:r>
            <a:r>
              <a:rPr lang="ru-RU" dirty="0" smtClean="0"/>
              <a:t>(помечен шестеренкой).</a:t>
            </a:r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13828"/>
            <a:ext cx="1276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879484"/>
            <a:ext cx="2343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96965" y="3136650"/>
            <a:ext cx="2895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Также надо прописать делегата в диаграмме и создать его в </a:t>
            </a:r>
            <a:r>
              <a:rPr lang="en-US" dirty="0" smtClean="0"/>
              <a:t>Spring Context.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214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Делегат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@Component</a:t>
            </a:r>
          </a:p>
          <a:p>
            <a:pPr marL="0" indent="0">
              <a:buNone/>
            </a:pPr>
            <a:r>
              <a:rPr lang="en-US" sz="1600" dirty="0" smtClean="0"/>
              <a:t>public class </a:t>
            </a:r>
            <a:r>
              <a:rPr lang="en-US" sz="1600" dirty="0" err="1" smtClean="0"/>
              <a:t>AppTypeDelegate</a:t>
            </a:r>
            <a:r>
              <a:rPr lang="en-US" sz="1600" dirty="0" smtClean="0"/>
              <a:t> implements </a:t>
            </a:r>
            <a:r>
              <a:rPr lang="en-US" sz="1600" dirty="0" err="1" smtClean="0"/>
              <a:t>JavaDelegate</a:t>
            </a:r>
            <a:r>
              <a:rPr lang="en-US" sz="1600" dirty="0" smtClean="0"/>
              <a:t> {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private static final Logger </a:t>
            </a:r>
            <a:r>
              <a:rPr lang="en-US" sz="1600" dirty="0" err="1" smtClean="0"/>
              <a:t>logger</a:t>
            </a:r>
            <a:r>
              <a:rPr lang="en-US" sz="1600" dirty="0" smtClean="0"/>
              <a:t> = </a:t>
            </a:r>
            <a:r>
              <a:rPr lang="en-US" sz="1600" dirty="0" err="1" smtClean="0"/>
              <a:t>LogManager.getLogger</a:t>
            </a:r>
            <a:r>
              <a:rPr lang="en-US" sz="1600" dirty="0" smtClean="0"/>
              <a:t>(</a:t>
            </a:r>
            <a:r>
              <a:rPr lang="en-US" sz="1600" dirty="0" err="1" smtClean="0"/>
              <a:t>AppTypeDelegate.class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public void execute(</a:t>
            </a:r>
            <a:r>
              <a:rPr lang="en-US" sz="1600" dirty="0" err="1" smtClean="0"/>
              <a:t>DelegateExecution</a:t>
            </a:r>
            <a:r>
              <a:rPr lang="en-US" sz="1600" dirty="0" smtClean="0"/>
              <a:t> delegate) throws Exception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…..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Object </a:t>
            </a:r>
            <a:r>
              <a:rPr lang="en-US" sz="1600" dirty="0" err="1" smtClean="0"/>
              <a:t>objVar</a:t>
            </a:r>
            <a:r>
              <a:rPr lang="en-US" sz="1600" dirty="0" smtClean="0"/>
              <a:t> = </a:t>
            </a:r>
            <a:r>
              <a:rPr lang="en-US" sz="1600" dirty="0" err="1" smtClean="0"/>
              <a:t>delegate.getVariable</a:t>
            </a:r>
            <a:r>
              <a:rPr lang="en-US" sz="1600" dirty="0" smtClean="0"/>
              <a:t>(“</a:t>
            </a:r>
            <a:r>
              <a:rPr lang="en-US" sz="1600" dirty="0" err="1" smtClean="0"/>
              <a:t>nameVariable</a:t>
            </a:r>
            <a:r>
              <a:rPr lang="en-US" sz="1600" dirty="0" smtClean="0"/>
              <a:t>");</a:t>
            </a:r>
          </a:p>
          <a:p>
            <a:pPr marL="0" indent="0">
              <a:buNone/>
            </a:pPr>
            <a:r>
              <a:rPr lang="en-US" sz="1600" dirty="0" smtClean="0"/>
              <a:t>	….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delegate.setVariable</a:t>
            </a:r>
            <a:r>
              <a:rPr lang="en-US" sz="1600" dirty="0" smtClean="0"/>
              <a:t>(“</a:t>
            </a:r>
            <a:r>
              <a:rPr lang="en-US" sz="1600" dirty="0" err="1" smtClean="0"/>
              <a:t>nameVariable</a:t>
            </a:r>
            <a:r>
              <a:rPr lang="en-US" sz="1600" dirty="0" smtClean="0"/>
              <a:t> ", “value");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….</a:t>
            </a:r>
          </a:p>
          <a:p>
            <a:pPr marL="0" indent="0">
              <a:buNone/>
            </a:pPr>
            <a:r>
              <a:rPr lang="en-US" sz="1600" dirty="0" smtClean="0"/>
              <a:t>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US" sz="16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450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(Быстрый старт) </a:t>
            </a:r>
            <a:r>
              <a:rPr lang="ru-RU" u="sng" dirty="0">
                <a:hlinkClick r:id="rId2"/>
              </a:rPr>
              <a:t>https://docs.camunda.org/get-started/spring-boot/model/</a:t>
            </a:r>
            <a:endParaRPr lang="ru-RU" dirty="0"/>
          </a:p>
          <a:p>
            <a:r>
              <a:rPr lang="ru-RU" dirty="0"/>
              <a:t>(Генерация проекта) </a:t>
            </a:r>
            <a:r>
              <a:rPr lang="ru-RU" u="sng" dirty="0">
                <a:hlinkClick r:id="rId3"/>
              </a:rPr>
              <a:t>https://</a:t>
            </a:r>
            <a:r>
              <a:rPr lang="ru-RU" u="sng" dirty="0" smtClean="0">
                <a:hlinkClick r:id="rId3"/>
              </a:rPr>
              <a:t>start.camunda.com</a:t>
            </a:r>
            <a:endParaRPr lang="en-US" u="sng" dirty="0" smtClean="0"/>
          </a:p>
          <a:p>
            <a:r>
              <a:rPr lang="en-US" u="sng" dirty="0" smtClean="0"/>
              <a:t>(</a:t>
            </a:r>
            <a:r>
              <a:rPr lang="ru-RU" u="sng" dirty="0" smtClean="0"/>
              <a:t>типы </a:t>
            </a:r>
            <a:r>
              <a:rPr lang="en-US" u="sng" dirty="0" smtClean="0"/>
              <a:t>Task)</a:t>
            </a:r>
            <a:r>
              <a:rPr lang="ru-RU" u="sng" dirty="0" smtClean="0"/>
              <a:t> </a:t>
            </a:r>
            <a:r>
              <a:rPr lang="en-US">
                <a:hlinkClick r:id="rId4"/>
              </a:rPr>
              <a:t>https://docs.camunda.org/manual/7.4/reference/bpmn20/tasks/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34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Используемый стек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Boot 2</a:t>
            </a:r>
          </a:p>
          <a:p>
            <a:r>
              <a:rPr lang="en-US" dirty="0" smtClean="0"/>
              <a:t>Hibernate 5</a:t>
            </a:r>
          </a:p>
          <a:p>
            <a:r>
              <a:rPr lang="en-US" dirty="0" smtClean="0"/>
              <a:t>JUnit5</a:t>
            </a:r>
          </a:p>
          <a:p>
            <a:r>
              <a:rPr lang="en-US" dirty="0" smtClean="0"/>
              <a:t>Log4J2</a:t>
            </a:r>
          </a:p>
          <a:p>
            <a:r>
              <a:rPr lang="en-US" dirty="0" smtClean="0"/>
              <a:t>H2/MySQL/PostgreSQL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15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Как подключить?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2392" y="2132856"/>
            <a:ext cx="5987008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/>
              <a:t> </a:t>
            </a:r>
            <a:r>
              <a:rPr lang="ru-RU" sz="1400" dirty="0" smtClean="0"/>
              <a:t>       </a:t>
            </a:r>
            <a:r>
              <a:rPr lang="en-US" sz="1400" dirty="0" smtClean="0"/>
              <a:t>&lt;dependency&gt;</a:t>
            </a:r>
          </a:p>
          <a:p>
            <a:pPr marL="0" indent="0">
              <a:buNone/>
            </a:pPr>
            <a:r>
              <a:rPr lang="en-US" sz="1400" dirty="0" smtClean="0"/>
              <a:t>            &lt;</a:t>
            </a:r>
            <a:r>
              <a:rPr lang="en-US" sz="1400" dirty="0" err="1" smtClean="0"/>
              <a:t>groupId</a:t>
            </a:r>
            <a:r>
              <a:rPr lang="en-US" sz="1400" dirty="0" smtClean="0"/>
              <a:t>&gt;</a:t>
            </a:r>
            <a:r>
              <a:rPr lang="en-US" sz="1400" dirty="0" err="1" smtClean="0"/>
              <a:t>org.camunda.bpm.springboot</a:t>
            </a:r>
            <a:r>
              <a:rPr lang="en-US" sz="1400" dirty="0" smtClean="0"/>
              <a:t>&lt;/</a:t>
            </a:r>
            <a:r>
              <a:rPr lang="en-US" sz="1400" dirty="0" err="1" smtClean="0"/>
              <a:t>groupId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 smtClean="0"/>
              <a:t>            &lt;</a:t>
            </a:r>
            <a:r>
              <a:rPr lang="en-US" sz="1400" dirty="0" err="1" smtClean="0"/>
              <a:t>artifactId</a:t>
            </a:r>
            <a:r>
              <a:rPr lang="en-US" sz="1400" dirty="0" smtClean="0"/>
              <a:t>&gt;</a:t>
            </a:r>
            <a:r>
              <a:rPr lang="en-US" sz="1400" dirty="0" err="1" smtClean="0"/>
              <a:t>camunda</a:t>
            </a:r>
            <a:r>
              <a:rPr lang="en-US" sz="1400" dirty="0" smtClean="0"/>
              <a:t>-bpm-spring-boot-starter-rest&lt;/</a:t>
            </a:r>
            <a:r>
              <a:rPr lang="en-US" sz="1400" dirty="0" err="1" smtClean="0"/>
              <a:t>artifactId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 smtClean="0"/>
              <a:t>            &lt;version&gt;3.4.1&lt;/version&gt;</a:t>
            </a:r>
          </a:p>
          <a:p>
            <a:pPr marL="0" indent="0">
              <a:buNone/>
            </a:pPr>
            <a:r>
              <a:rPr lang="en-US" sz="1400" dirty="0" smtClean="0"/>
              <a:t>        &lt;/dependency&gt;</a:t>
            </a:r>
            <a:endParaRPr lang="ru-RU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  &lt;dependency&gt;</a:t>
            </a:r>
          </a:p>
          <a:p>
            <a:pPr marL="0" indent="0">
              <a:buNone/>
            </a:pPr>
            <a:r>
              <a:rPr lang="en-US" sz="1400" dirty="0" smtClean="0"/>
              <a:t>            &lt;</a:t>
            </a:r>
            <a:r>
              <a:rPr lang="en-US" sz="1400" dirty="0" err="1" smtClean="0"/>
              <a:t>groupId</a:t>
            </a:r>
            <a:r>
              <a:rPr lang="en-US" sz="1400" dirty="0" smtClean="0"/>
              <a:t>&gt;</a:t>
            </a:r>
            <a:r>
              <a:rPr lang="en-US" sz="1400" dirty="0" err="1" smtClean="0"/>
              <a:t>org.camunda.bpm.springboot</a:t>
            </a:r>
            <a:r>
              <a:rPr lang="en-US" sz="1400" dirty="0" smtClean="0"/>
              <a:t>&lt;/</a:t>
            </a:r>
            <a:r>
              <a:rPr lang="en-US" sz="1400" dirty="0" err="1" smtClean="0"/>
              <a:t>groupId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 smtClean="0"/>
              <a:t>            &lt;</a:t>
            </a:r>
            <a:r>
              <a:rPr lang="en-US" sz="1400" dirty="0" err="1" smtClean="0"/>
              <a:t>artifactId</a:t>
            </a:r>
            <a:r>
              <a:rPr lang="en-US" sz="1400" dirty="0" smtClean="0"/>
              <a:t>&gt;</a:t>
            </a:r>
            <a:r>
              <a:rPr lang="en-US" sz="1400" dirty="0" err="1" smtClean="0"/>
              <a:t>camunda</a:t>
            </a:r>
            <a:r>
              <a:rPr lang="en-US" sz="1400" dirty="0" smtClean="0"/>
              <a:t>-bpm-spring-boot-starter-</a:t>
            </a:r>
            <a:r>
              <a:rPr lang="en-US" sz="1400" dirty="0" err="1" smtClean="0"/>
              <a:t>webapp</a:t>
            </a:r>
            <a:r>
              <a:rPr lang="en-US" sz="1400" dirty="0" smtClean="0"/>
              <a:t>&lt;/</a:t>
            </a:r>
            <a:r>
              <a:rPr lang="en-US" sz="1400" dirty="0" err="1" smtClean="0"/>
              <a:t>artifactId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 smtClean="0"/>
              <a:t>            &lt;version&gt;3.4.1&lt;/version&gt;</a:t>
            </a:r>
          </a:p>
          <a:p>
            <a:pPr marL="0" indent="0">
              <a:buNone/>
            </a:pPr>
            <a:r>
              <a:rPr lang="en-US" sz="1400" dirty="0" smtClean="0"/>
              <a:t>        &lt;/dependency&gt;</a:t>
            </a:r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8478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 Подключить </a:t>
            </a:r>
            <a:r>
              <a:rPr lang="en-US" dirty="0" smtClean="0"/>
              <a:t>maven </a:t>
            </a:r>
            <a:r>
              <a:rPr lang="ru-RU" dirty="0" smtClean="0"/>
              <a:t>зависимости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571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Как подключить?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2392" y="2420888"/>
            <a:ext cx="5987008" cy="3052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/>
              <a:t> </a:t>
            </a:r>
            <a:r>
              <a:rPr lang="ru-RU" sz="1400" dirty="0" smtClean="0"/>
              <a:t>       </a:t>
            </a:r>
            <a:r>
              <a:rPr lang="en-US" sz="1400" dirty="0" smtClean="0"/>
              <a:t>&lt;dependency&gt;</a:t>
            </a:r>
          </a:p>
          <a:p>
            <a:pPr marL="0" indent="0">
              <a:buNone/>
            </a:pPr>
            <a:r>
              <a:rPr lang="en-US" sz="1400" dirty="0" smtClean="0"/>
              <a:t>            &lt;</a:t>
            </a:r>
            <a:r>
              <a:rPr lang="en-US" sz="1400" dirty="0" err="1" smtClean="0"/>
              <a:t>groupId</a:t>
            </a:r>
            <a:r>
              <a:rPr lang="en-US" sz="1400" dirty="0" smtClean="0"/>
              <a:t>&gt;</a:t>
            </a:r>
            <a:r>
              <a:rPr lang="en-US" sz="1400" dirty="0" err="1" smtClean="0"/>
              <a:t>org.springframework.boot</a:t>
            </a:r>
            <a:r>
              <a:rPr lang="en-US" sz="1400" dirty="0" smtClean="0"/>
              <a:t>&lt;/</a:t>
            </a:r>
            <a:r>
              <a:rPr lang="en-US" sz="1400" dirty="0" err="1" smtClean="0"/>
              <a:t>groupId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 smtClean="0"/>
              <a:t>            &lt;</a:t>
            </a:r>
            <a:r>
              <a:rPr lang="en-US" sz="1400" dirty="0" err="1" smtClean="0"/>
              <a:t>artifactId</a:t>
            </a:r>
            <a:r>
              <a:rPr lang="en-US" sz="1400" dirty="0" smtClean="0"/>
              <a:t>&gt;spring-boot-starter-data-</a:t>
            </a:r>
            <a:r>
              <a:rPr lang="en-US" sz="1400" dirty="0" err="1" smtClean="0"/>
              <a:t>jpa</a:t>
            </a:r>
            <a:r>
              <a:rPr lang="en-US" sz="1400" dirty="0" smtClean="0"/>
              <a:t>&lt;/</a:t>
            </a:r>
            <a:r>
              <a:rPr lang="en-US" sz="1400" dirty="0" err="1" smtClean="0"/>
              <a:t>artifactId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 smtClean="0"/>
              <a:t>        &lt;/dependency&gt;</a:t>
            </a:r>
            <a:endParaRPr lang="ru-RU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  &lt;dependency&gt;</a:t>
            </a:r>
          </a:p>
          <a:p>
            <a:pPr marL="0" indent="0">
              <a:buNone/>
            </a:pPr>
            <a:r>
              <a:rPr lang="en-US" sz="1400" dirty="0" smtClean="0"/>
              <a:t>            &lt;</a:t>
            </a:r>
            <a:r>
              <a:rPr lang="en-US" sz="1400" dirty="0" err="1" smtClean="0"/>
              <a:t>groupId</a:t>
            </a:r>
            <a:r>
              <a:rPr lang="en-US" sz="1400" dirty="0" smtClean="0"/>
              <a:t>&gt;</a:t>
            </a:r>
            <a:r>
              <a:rPr lang="en-US" sz="1400" dirty="0" err="1" smtClean="0"/>
              <a:t>mysql</a:t>
            </a:r>
            <a:r>
              <a:rPr lang="en-US" sz="1400" dirty="0" smtClean="0"/>
              <a:t>&lt;/</a:t>
            </a:r>
            <a:r>
              <a:rPr lang="en-US" sz="1400" dirty="0" err="1" smtClean="0"/>
              <a:t>groupId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 smtClean="0"/>
              <a:t>            &lt;</a:t>
            </a:r>
            <a:r>
              <a:rPr lang="en-US" sz="1400" dirty="0" err="1" smtClean="0"/>
              <a:t>artifactId</a:t>
            </a:r>
            <a:r>
              <a:rPr lang="en-US" sz="1400" dirty="0" smtClean="0"/>
              <a:t>&gt;</a:t>
            </a:r>
            <a:r>
              <a:rPr lang="en-US" sz="1400" dirty="0" err="1" smtClean="0"/>
              <a:t>mysql</a:t>
            </a:r>
            <a:r>
              <a:rPr lang="en-US" sz="1400" dirty="0" smtClean="0"/>
              <a:t>-connector-java&lt;/</a:t>
            </a:r>
            <a:r>
              <a:rPr lang="en-US" sz="1400" dirty="0" err="1" smtClean="0"/>
              <a:t>artifactId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 smtClean="0"/>
              <a:t>            &lt;version&gt;${</a:t>
            </a:r>
            <a:r>
              <a:rPr lang="en-US" sz="1400" dirty="0" err="1" smtClean="0"/>
              <a:t>mysql.version</a:t>
            </a:r>
            <a:r>
              <a:rPr lang="en-US" sz="1400" dirty="0" smtClean="0"/>
              <a:t>}&lt;/version&gt;</a:t>
            </a:r>
          </a:p>
          <a:p>
            <a:pPr marL="0" indent="0">
              <a:buNone/>
            </a:pPr>
            <a:r>
              <a:rPr lang="en-US" sz="1400" dirty="0" smtClean="0"/>
              <a:t>        &lt;/dependency&gt;</a:t>
            </a:r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8478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ru-RU" dirty="0" smtClean="0"/>
              <a:t>. Подключить базу данных (не принципиально какую, </a:t>
            </a:r>
            <a:r>
              <a:rPr lang="en-US" dirty="0" smtClean="0"/>
              <a:t>Hibernate </a:t>
            </a:r>
            <a:r>
              <a:rPr lang="ru-RU" dirty="0" smtClean="0"/>
              <a:t>имеет универсальный диалект)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16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Как подключить?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060848"/>
            <a:ext cx="7313984" cy="720080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s</a:t>
            </a:r>
            <a:r>
              <a:rPr lang="en-US" sz="1400" b="1" dirty="0" err="1" smtClean="0"/>
              <a:t>rc</a:t>
            </a:r>
            <a:r>
              <a:rPr lang="en-US" sz="1400" b="1" dirty="0" smtClean="0"/>
              <a:t>/main/resources/</a:t>
            </a:r>
            <a:r>
              <a:rPr lang="en-US" sz="1400" dirty="0" smtClean="0"/>
              <a:t>META-INF/processes.xml (</a:t>
            </a:r>
            <a:r>
              <a:rPr lang="ru-RU" sz="1400" dirty="0" smtClean="0"/>
              <a:t>пуст ой файл</a:t>
            </a:r>
            <a:r>
              <a:rPr lang="en-US" sz="1400" dirty="0" smtClean="0"/>
              <a:t>)</a:t>
            </a:r>
            <a:endParaRPr lang="ru-RU" sz="1400" dirty="0" smtClean="0"/>
          </a:p>
          <a:p>
            <a:r>
              <a:rPr lang="en-US" sz="1400" b="1" dirty="0" err="1" smtClean="0"/>
              <a:t>src</a:t>
            </a:r>
            <a:r>
              <a:rPr lang="en-US" sz="1400" b="1" dirty="0" smtClean="0"/>
              <a:t>/main/resources/</a:t>
            </a:r>
            <a:r>
              <a:rPr lang="en-US" sz="1400" dirty="0" err="1" smtClean="0"/>
              <a:t>bpmn</a:t>
            </a:r>
            <a:r>
              <a:rPr lang="ru-RU" sz="1400" dirty="0" smtClean="0"/>
              <a:t> (папка в которой будут находиться диаграммы)</a:t>
            </a:r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8478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3. Создать папки для </a:t>
            </a:r>
            <a:r>
              <a:rPr lang="en-US" dirty="0" err="1" smtClean="0"/>
              <a:t>camunda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err="1" smtClean="0"/>
              <a:t>src</a:t>
            </a:r>
            <a:r>
              <a:rPr lang="en-US" b="1" dirty="0" smtClean="0"/>
              <a:t>\main\resources</a:t>
            </a:r>
            <a:endParaRPr lang="ru-RU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0968"/>
            <a:ext cx="300307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80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Как подключить?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2852936"/>
            <a:ext cx="4032448" cy="24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err="1" smtClean="0"/>
              <a:t>camunda.bpm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r>
              <a:rPr lang="en-US" sz="1400" b="1" dirty="0" smtClean="0"/>
              <a:t>  admin-user:</a:t>
            </a:r>
          </a:p>
          <a:p>
            <a:pPr marL="0" indent="0">
              <a:buNone/>
            </a:pPr>
            <a:r>
              <a:rPr lang="en-US" sz="1400" b="1" dirty="0" smtClean="0"/>
              <a:t>    id: root</a:t>
            </a:r>
          </a:p>
          <a:p>
            <a:pPr marL="0" indent="0">
              <a:buNone/>
            </a:pPr>
            <a:r>
              <a:rPr lang="en-US" sz="1400" b="1" dirty="0" smtClean="0"/>
              <a:t>    password: root</a:t>
            </a:r>
          </a:p>
          <a:p>
            <a:pPr marL="0" indent="0">
              <a:buNone/>
            </a:pPr>
            <a:r>
              <a:rPr lang="en-US" sz="1400" b="1" dirty="0" smtClean="0"/>
              <a:t>    </a:t>
            </a:r>
            <a:r>
              <a:rPr lang="en-US" sz="1400" b="1" dirty="0" err="1" smtClean="0"/>
              <a:t>firstName</a:t>
            </a:r>
            <a:r>
              <a:rPr lang="en-US" sz="1400" b="1" dirty="0" smtClean="0"/>
              <a:t>: Mr. Root</a:t>
            </a:r>
          </a:p>
          <a:p>
            <a:pPr marL="0" indent="0">
              <a:buNone/>
            </a:pPr>
            <a:r>
              <a:rPr lang="en-US" sz="1400" b="1" dirty="0" smtClean="0"/>
              <a:t>  filter:</a:t>
            </a:r>
          </a:p>
          <a:p>
            <a:pPr marL="0" indent="0">
              <a:buNone/>
            </a:pPr>
            <a:r>
              <a:rPr lang="en-US" sz="1400" b="1" dirty="0" smtClean="0"/>
              <a:t>    create: All tasks</a:t>
            </a:r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8478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ru-RU" dirty="0" smtClean="0"/>
              <a:t>. Прописать учетную запись администратора в </a:t>
            </a:r>
            <a:r>
              <a:rPr lang="en-US" dirty="0" err="1" smtClean="0"/>
              <a:t>application.yml</a:t>
            </a:r>
            <a:r>
              <a:rPr lang="en-US" dirty="0" smtClean="0"/>
              <a:t> (</a:t>
            </a:r>
            <a:r>
              <a:rPr lang="en-US" dirty="0" err="1" smtClean="0"/>
              <a:t>application.properties</a:t>
            </a:r>
            <a:r>
              <a:rPr lang="en-US" dirty="0" smtClean="0"/>
              <a:t>)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66839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Как подключить?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84784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5. Направляемся по адресу (по умолчанию) </a:t>
            </a:r>
            <a:r>
              <a:rPr lang="en-US" dirty="0" smtClean="0">
                <a:hlinkClick r:id="rId2"/>
              </a:rPr>
              <a:t>http://localhost:8080</a:t>
            </a:r>
            <a:r>
              <a:rPr lang="en-US" dirty="0" smtClean="0"/>
              <a:t> </a:t>
            </a:r>
            <a:r>
              <a:rPr lang="ru-RU" dirty="0" smtClean="0"/>
              <a:t>и входим под учтённой записью администратора</a:t>
            </a:r>
            <a:endParaRPr lang="ru-RU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5852004" cy="353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33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Как пользоваться?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Войти в учетную запись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Выбираем категорию </a:t>
            </a:r>
            <a:r>
              <a:rPr lang="en-US" dirty="0" err="1" smtClean="0"/>
              <a:t>Tasklist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Нажимаем </a:t>
            </a:r>
            <a:r>
              <a:rPr lang="en-US" dirty="0" smtClean="0"/>
              <a:t>Start process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Выбираем диаграмму и нажимаем </a:t>
            </a:r>
            <a:r>
              <a:rPr lang="en-US" dirty="0" smtClean="0"/>
              <a:t>Start</a:t>
            </a:r>
          </a:p>
          <a:p>
            <a:pPr marL="0" indent="0">
              <a:buNone/>
            </a:pPr>
            <a:r>
              <a:rPr lang="ru-RU" dirty="0" smtClean="0"/>
              <a:t>Готово! Бизнес-процесс запущен.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09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Виды </a:t>
            </a:r>
            <a:r>
              <a:rPr lang="en-US" dirty="0" smtClean="0"/>
              <a:t>task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Service </a:t>
            </a:r>
            <a:r>
              <a:rPr lang="en-US" dirty="0" smtClean="0"/>
              <a:t>Task – </a:t>
            </a:r>
            <a:r>
              <a:rPr lang="ru-RU" dirty="0" smtClean="0"/>
              <a:t>выполнить или вызвать бизнес-логику</a:t>
            </a:r>
          </a:p>
          <a:p>
            <a:r>
              <a:rPr lang="en-US" dirty="0" smtClean="0"/>
              <a:t>Send Task – </a:t>
            </a:r>
            <a:r>
              <a:rPr lang="ru-RU" dirty="0" smtClean="0"/>
              <a:t>отправка какого-либо сообщения</a:t>
            </a:r>
          </a:p>
          <a:p>
            <a:r>
              <a:rPr lang="en-US" dirty="0" smtClean="0"/>
              <a:t>User Task – </a:t>
            </a:r>
            <a:r>
              <a:rPr lang="ru-RU" dirty="0" smtClean="0"/>
              <a:t>задача выполняемая человеком-участником</a:t>
            </a:r>
          </a:p>
          <a:p>
            <a:r>
              <a:rPr lang="en-US" dirty="0"/>
              <a:t>Business Rule </a:t>
            </a:r>
            <a:r>
              <a:rPr lang="en-US" dirty="0" smtClean="0"/>
              <a:t>Task</a:t>
            </a:r>
            <a:r>
              <a:rPr lang="ru-RU" dirty="0" smtClean="0"/>
              <a:t> – вызвать автоматизированное бизнес-решение</a:t>
            </a:r>
          </a:p>
          <a:p>
            <a:r>
              <a:rPr lang="en-US" dirty="0"/>
              <a:t>Script </a:t>
            </a:r>
            <a:r>
              <a:rPr lang="en-US" dirty="0" smtClean="0"/>
              <a:t>Task</a:t>
            </a:r>
            <a:r>
              <a:rPr lang="ru-RU" dirty="0" smtClean="0"/>
              <a:t> – выполнить скрипт</a:t>
            </a:r>
          </a:p>
          <a:p>
            <a:r>
              <a:rPr lang="en-US" dirty="0"/>
              <a:t>Receive </a:t>
            </a:r>
            <a:r>
              <a:rPr lang="en-US" dirty="0" smtClean="0"/>
              <a:t>Task</a:t>
            </a:r>
            <a:r>
              <a:rPr lang="ru-RU" dirty="0" smtClean="0"/>
              <a:t> – ожидание прихода сообщения</a:t>
            </a:r>
          </a:p>
          <a:p>
            <a:r>
              <a:rPr lang="en-US" dirty="0"/>
              <a:t>Manual </a:t>
            </a:r>
            <a:r>
              <a:rPr lang="en-US" dirty="0" smtClean="0"/>
              <a:t>Task</a:t>
            </a:r>
            <a:r>
              <a:rPr lang="ru-RU" dirty="0" smtClean="0"/>
              <a:t> – задача, выполняемая из вне.</a:t>
            </a:r>
          </a:p>
          <a:p>
            <a:r>
              <a:rPr lang="en-US" dirty="0"/>
              <a:t>Task </a:t>
            </a:r>
            <a:r>
              <a:rPr lang="en-US" dirty="0" smtClean="0"/>
              <a:t>Markers</a:t>
            </a:r>
            <a:r>
              <a:rPr lang="ru-RU" dirty="0" smtClean="0"/>
              <a:t> – маркеры, контролируют (</a:t>
            </a:r>
            <a:r>
              <a:rPr lang="en-US" dirty="0" smtClean="0"/>
              <a:t>docs: </a:t>
            </a:r>
            <a:r>
              <a:rPr lang="ru-RU" dirty="0"/>
              <a:t>эксплуатационные аспекты) повторение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30186856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413</Words>
  <Application>Microsoft Office PowerPoint</Application>
  <PresentationFormat>Экран (4:3)</PresentationFormat>
  <Paragraphs>86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Camunda</vt:lpstr>
      <vt:lpstr>Используемый стек</vt:lpstr>
      <vt:lpstr>Как подключить?</vt:lpstr>
      <vt:lpstr>Как подключить?</vt:lpstr>
      <vt:lpstr>Как подключить?</vt:lpstr>
      <vt:lpstr>Как подключить?</vt:lpstr>
      <vt:lpstr>Как подключить?</vt:lpstr>
      <vt:lpstr>Как пользоваться?</vt:lpstr>
      <vt:lpstr>Виды task</vt:lpstr>
      <vt:lpstr>Важно!</vt:lpstr>
      <vt:lpstr>Создание обработки в Java</vt:lpstr>
      <vt:lpstr>Делегат в Java</vt:lpstr>
      <vt:lpstr>Ссылки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Camunda</dc:title>
  <dc:creator>azemtsov(WS08-CHB)</dc:creator>
  <cp:lastModifiedBy>azemtsov(WS08-CHB)</cp:lastModifiedBy>
  <cp:revision>8</cp:revision>
  <dcterms:created xsi:type="dcterms:W3CDTF">2020-03-10T10:57:13Z</dcterms:created>
  <dcterms:modified xsi:type="dcterms:W3CDTF">2020-03-11T05:22:38Z</dcterms:modified>
</cp:coreProperties>
</file>