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9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59" autoAdjust="0"/>
  </p:normalViewPr>
  <p:slideViewPr>
    <p:cSldViewPr>
      <p:cViewPr varScale="1">
        <p:scale>
          <a:sx n="107" d="100"/>
          <a:sy n="107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микросервиса</a:t>
            </a:r>
            <a:r>
              <a:rPr lang="ru-RU" dirty="0" smtClean="0"/>
              <a:t> для отправки сообщений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Земцов</a:t>
            </a:r>
            <a:r>
              <a:rPr lang="ru-RU" dirty="0" smtClean="0"/>
              <a:t>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3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Верификация сообщений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64865"/>
              </p:ext>
            </p:extLst>
          </p:nvPr>
        </p:nvGraphicFramePr>
        <p:xfrm>
          <a:off x="611560" y="1484784"/>
          <a:ext cx="7848874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/>
                <a:gridCol w="1008112"/>
                <a:gridCol w="424847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n-lt"/>
                        </a:rPr>
                        <a:t>Об. письмо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n-lt"/>
                        </a:rPr>
                        <a:t>POST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send_code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simple_mail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j-lt"/>
                        </a:rPr>
                        <a:t>Шаблон</a:t>
                      </a:r>
                      <a:r>
                        <a:rPr lang="ru-RU" baseline="0" dirty="0" smtClean="0">
                          <a:latin typeface="+mj-lt"/>
                        </a:rPr>
                        <a:t> письмо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POST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send_code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mime_mail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j-lt"/>
                        </a:rPr>
                        <a:t>Смс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POST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send_code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>
                          <a:latin typeface="+mj-lt"/>
                        </a:rPr>
                        <a:t>Пуш</a:t>
                      </a:r>
                      <a:r>
                        <a:rPr lang="ru-RU" dirty="0" smtClean="0">
                          <a:latin typeface="+mj-lt"/>
                        </a:rPr>
                        <a:t>.</a:t>
                      </a:r>
                      <a:r>
                        <a:rPr lang="ru-RU" baseline="0" dirty="0" smtClean="0">
                          <a:latin typeface="+mj-lt"/>
                        </a:rPr>
                        <a:t> </a:t>
                      </a:r>
                      <a:r>
                        <a:rPr lang="ru-RU" baseline="0" dirty="0" err="1" smtClean="0">
                          <a:latin typeface="+mj-lt"/>
                        </a:rPr>
                        <a:t>сообщ</a:t>
                      </a:r>
                      <a:r>
                        <a:rPr lang="ru-RU" baseline="0" dirty="0" smtClean="0">
                          <a:latin typeface="+mj-lt"/>
                        </a:rPr>
                        <a:t>.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POST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send_code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push_message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>
                          <a:latin typeface="+mj-lt"/>
                        </a:rPr>
                        <a:t>Дискорд</a:t>
                      </a:r>
                      <a:r>
                        <a:rPr lang="ru-RU" baseline="0" dirty="0" smtClean="0">
                          <a:latin typeface="+mj-lt"/>
                        </a:rPr>
                        <a:t> </a:t>
                      </a:r>
                      <a:r>
                        <a:rPr lang="ru-RU" baseline="0" dirty="0" err="1" smtClean="0">
                          <a:latin typeface="+mj-lt"/>
                        </a:rPr>
                        <a:t>сообщ</a:t>
                      </a:r>
                      <a:r>
                        <a:rPr lang="ru-RU" baseline="0" dirty="0" smtClean="0">
                          <a:latin typeface="+mj-lt"/>
                        </a:rPr>
                        <a:t>.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POST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send_code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discord_message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>
                          <a:latin typeface="+mj-lt"/>
                        </a:rPr>
                        <a:t>Телеграм</a:t>
                      </a:r>
                      <a:r>
                        <a:rPr lang="ru-RU" baseline="0" dirty="0" smtClean="0">
                          <a:latin typeface="+mj-lt"/>
                        </a:rPr>
                        <a:t> </a:t>
                      </a:r>
                      <a:r>
                        <a:rPr lang="ru-RU" baseline="0" dirty="0" err="1" smtClean="0">
                          <a:latin typeface="+mj-lt"/>
                        </a:rPr>
                        <a:t>сообщ</a:t>
                      </a:r>
                      <a:r>
                        <a:rPr lang="ru-RU" baseline="0" dirty="0" smtClean="0">
                          <a:latin typeface="+mj-lt"/>
                        </a:rPr>
                        <a:t>.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POST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send_code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telegram_message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>
                          <a:latin typeface="+mj-lt"/>
                        </a:rPr>
                        <a:t>Вк</a:t>
                      </a:r>
                      <a:r>
                        <a:rPr lang="ru-RU" baseline="0" dirty="0" smtClean="0">
                          <a:latin typeface="+mj-lt"/>
                        </a:rPr>
                        <a:t> </a:t>
                      </a:r>
                      <a:r>
                        <a:rPr lang="ru-RU" baseline="0" dirty="0" err="1" smtClean="0">
                          <a:latin typeface="+mj-lt"/>
                        </a:rPr>
                        <a:t>сообщ</a:t>
                      </a:r>
                      <a:r>
                        <a:rPr lang="ru-RU" baseline="0" dirty="0" smtClean="0">
                          <a:latin typeface="+mj-lt"/>
                        </a:rPr>
                        <a:t>.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POST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send_code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vk_message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j-lt"/>
                        </a:rPr>
                        <a:t>Верификация по ид процессу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</a:rPr>
                        <a:t>GET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/verification/{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processUuid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j-lt"/>
                        </a:rPr>
                        <a:t>Получение</a:t>
                      </a:r>
                      <a:r>
                        <a:rPr lang="ru-RU" baseline="0" dirty="0" smtClean="0">
                          <a:latin typeface="+mj-lt"/>
                        </a:rPr>
                        <a:t> текущего статуса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+mj-lt"/>
                        </a:rPr>
                        <a:t>GET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/verification/{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processUuid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get_status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1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О</a:t>
            </a:r>
            <a:r>
              <a:rPr lang="ru-RU" dirty="0" smtClean="0"/>
              <a:t>беспечение </a:t>
            </a:r>
            <a:r>
              <a:rPr lang="ru-RU" dirty="0"/>
              <a:t>гарантии доставки сообщения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ответа и подтверждения доставки сообщения пользователю был разработан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класс </a:t>
            </a:r>
            <a:r>
              <a:rPr lang="en-US" dirty="0" err="1" smtClean="0"/>
              <a:t>VerificationStatus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Варианты ответа: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WAITING_SEND,</a:t>
            </a:r>
            <a:endParaRPr lang="ru-RU" sz="2200" dirty="0" smtClean="0"/>
          </a:p>
          <a:p>
            <a:pPr marL="0" indent="0">
              <a:buNone/>
            </a:pPr>
            <a:r>
              <a:rPr lang="en-US" sz="2200" dirty="0" smtClean="0"/>
              <a:t>SEND,</a:t>
            </a:r>
          </a:p>
          <a:p>
            <a:pPr marL="0" indent="0">
              <a:buNone/>
            </a:pPr>
            <a:r>
              <a:rPr lang="en-US" sz="2200" dirty="0" smtClean="0"/>
              <a:t>CONFIRMED,</a:t>
            </a:r>
          </a:p>
          <a:p>
            <a:pPr marL="0" indent="0">
              <a:buNone/>
            </a:pPr>
            <a:r>
              <a:rPr lang="en-US" sz="2200" dirty="0" smtClean="0"/>
              <a:t>REFUSED,</a:t>
            </a:r>
          </a:p>
          <a:p>
            <a:pPr marL="0" indent="0">
              <a:buNone/>
            </a:pPr>
            <a:r>
              <a:rPr lang="en-US" sz="2200" dirty="0" smtClean="0"/>
              <a:t>TIME_OVER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5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59216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Управление развертыванием приложения происходит следующими командами: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2874"/>
              </p:ext>
            </p:extLst>
          </p:nvPr>
        </p:nvGraphicFramePr>
        <p:xfrm>
          <a:off x="539552" y="2924944"/>
          <a:ext cx="7056784" cy="1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/>
                <a:gridCol w="3528392"/>
              </a:tblGrid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docker</a:t>
                      </a:r>
                      <a:r>
                        <a:rPr lang="en-US" sz="2000" dirty="0" smtClean="0"/>
                        <a:t>-compose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Сборка</a:t>
                      </a:r>
                      <a:endParaRPr lang="ru-RU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docker</a:t>
                      </a:r>
                      <a:r>
                        <a:rPr lang="en-US" sz="2000" dirty="0" smtClean="0"/>
                        <a:t>-compose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Развертывание</a:t>
                      </a:r>
                      <a:endParaRPr lang="ru-RU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docker</a:t>
                      </a:r>
                      <a:r>
                        <a:rPr lang="en-US" sz="2000" dirty="0" smtClean="0"/>
                        <a:t>-compose down</a:t>
                      </a:r>
                      <a:endParaRPr lang="ru-R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Остановка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0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pPr>
              <a:buFontTx/>
              <a:buChar char="-"/>
            </a:pPr>
            <a:r>
              <a:rPr lang="ru-RU" dirty="0" smtClean="0"/>
              <a:t>Быстрая возможность подключения нового канала;</a:t>
            </a:r>
          </a:p>
          <a:p>
            <a:pPr>
              <a:buFontTx/>
              <a:buChar char="-"/>
            </a:pPr>
            <a:r>
              <a:rPr lang="ru-RU" dirty="0" smtClean="0"/>
              <a:t>Минимальное использование системной памяти при отправке объектов;</a:t>
            </a:r>
          </a:p>
          <a:p>
            <a:pPr>
              <a:buFontTx/>
              <a:buChar char="-"/>
            </a:pPr>
            <a:r>
              <a:rPr lang="ru-RU" dirty="0" smtClean="0"/>
              <a:t>Соблюдение принципов ООП;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pPr marL="0" indent="0">
              <a:buNone/>
            </a:pPr>
            <a:r>
              <a:rPr lang="ru-RU" dirty="0" smtClean="0"/>
              <a:t>- Трудное тестирование приложения;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60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Используемый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JDK 8</a:t>
            </a:r>
          </a:p>
          <a:p>
            <a:pPr marL="0" indent="0">
              <a:buNone/>
            </a:pPr>
            <a:r>
              <a:rPr lang="en-US" dirty="0" smtClean="0"/>
              <a:t>Spring Boot 2</a:t>
            </a:r>
          </a:p>
          <a:p>
            <a:pPr marL="0" indent="0">
              <a:buNone/>
            </a:pPr>
            <a:r>
              <a:rPr lang="en-US" dirty="0" smtClean="0"/>
              <a:t>Hibernate 5</a:t>
            </a:r>
          </a:p>
          <a:p>
            <a:pPr marL="0" indent="0">
              <a:buNone/>
            </a:pPr>
            <a:r>
              <a:rPr lang="en-US" dirty="0" smtClean="0"/>
              <a:t>JUnit 5</a:t>
            </a:r>
          </a:p>
          <a:p>
            <a:pPr marL="0" indent="0">
              <a:buNone/>
            </a:pPr>
            <a:r>
              <a:rPr lang="en-US" dirty="0" smtClean="0"/>
              <a:t>MySQL 8 / H2 Database</a:t>
            </a:r>
          </a:p>
        </p:txBody>
      </p:sp>
    </p:spTree>
    <p:extLst>
      <p:ext uri="{BB962C8B-B14F-4D97-AF65-F5344CB8AC3E}">
        <p14:creationId xmlns:p14="http://schemas.microsoft.com/office/powerpoint/2010/main" val="29144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/>
          <a:lstStyle/>
          <a:p>
            <a:pPr algn="l"/>
            <a:r>
              <a:rPr lang="en-US" dirty="0" err="1"/>
              <a:t>SocialUserController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95630"/>
              </p:ext>
            </p:extLst>
          </p:nvPr>
        </p:nvGraphicFramePr>
        <p:xfrm>
          <a:off x="611560" y="1628800"/>
          <a:ext cx="784887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0804"/>
                <a:gridCol w="1173663"/>
                <a:gridCol w="381440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ru-RU" baseline="0" dirty="0" smtClean="0"/>
                        <a:t> юзера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GET 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socialUsers</a:t>
                      </a:r>
                      <a:r>
                        <a:rPr lang="en-US" dirty="0" smtClean="0"/>
                        <a:t>/{id}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GET 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socialUsers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find_by_params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 юзера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POST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socialUsers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 юзера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PUT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socialUsers</a:t>
                      </a:r>
                      <a:r>
                        <a:rPr lang="en-US" dirty="0" smtClean="0"/>
                        <a:t>/{id}</a:t>
                      </a:r>
                      <a:endParaRPr lang="en-US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Удаление юзера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DELETE</a:t>
                      </a:r>
                      <a:endParaRPr lang="ru-RU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socialUsers</a:t>
                      </a:r>
                      <a:r>
                        <a:rPr lang="en-US" dirty="0" smtClean="0"/>
                        <a:t>/{id}</a:t>
                      </a:r>
                      <a:endParaRPr lang="ru-RU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393305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Данный контроллер занимается обработкой операций, связанных с пользователем (юзером) социальных. Внешним </a:t>
            </a:r>
            <a:r>
              <a:rPr lang="ru-RU" dirty="0" err="1" smtClean="0"/>
              <a:t>микросервисам</a:t>
            </a:r>
            <a:r>
              <a:rPr lang="ru-RU" dirty="0" smtClean="0"/>
              <a:t> предоставляется возможность добавления, редактирования, удаления данного объекта при помощи </a:t>
            </a:r>
            <a:r>
              <a:rPr lang="en-US" dirty="0" smtClean="0"/>
              <a:t>REST API </a:t>
            </a:r>
            <a:r>
              <a:rPr lang="ru-RU" dirty="0" smtClean="0"/>
              <a:t>в формате данных </a:t>
            </a:r>
            <a:r>
              <a:rPr lang="en-US" dirty="0" smtClean="0"/>
              <a:t>JSON.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 другим </a:t>
            </a:r>
            <a:r>
              <a:rPr lang="en-US" dirty="0" smtClean="0"/>
              <a:t>REST </a:t>
            </a:r>
            <a:r>
              <a:rPr lang="ru-RU" dirty="0" smtClean="0"/>
              <a:t>контроллерам принцип работы такой же.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6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Используемый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JDK8</a:t>
            </a:r>
          </a:p>
          <a:p>
            <a:pPr marL="0" indent="0">
              <a:buNone/>
            </a:pPr>
            <a:r>
              <a:rPr lang="en-US" dirty="0" smtClean="0"/>
              <a:t>Spring Boot</a:t>
            </a:r>
          </a:p>
          <a:p>
            <a:pPr marL="0" indent="0">
              <a:buNone/>
            </a:pPr>
            <a:r>
              <a:rPr lang="en-US" dirty="0" smtClean="0"/>
              <a:t>Hibernate</a:t>
            </a:r>
          </a:p>
          <a:p>
            <a:pPr marL="0" indent="0">
              <a:buNone/>
            </a:pPr>
            <a:r>
              <a:rPr lang="en-US" dirty="0" smtClean="0"/>
              <a:t>JUnit5</a:t>
            </a:r>
          </a:p>
          <a:p>
            <a:pPr marL="0" indent="0">
              <a:buNone/>
            </a:pPr>
            <a:r>
              <a:rPr lang="en-US" dirty="0" smtClean="0"/>
              <a:t>MySQL/H2 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3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/>
          <a:lstStyle/>
          <a:p>
            <a:pPr algn="l"/>
            <a:r>
              <a:rPr lang="ru-RU" dirty="0" smtClean="0"/>
              <a:t>Каналы отправки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685829"/>
              </p:ext>
            </p:extLst>
          </p:nvPr>
        </p:nvGraphicFramePr>
        <p:xfrm>
          <a:off x="539552" y="1340768"/>
          <a:ext cx="8229600" cy="378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40"/>
                <a:gridCol w="2016224"/>
                <a:gridCol w="353873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Название</a:t>
                      </a:r>
                      <a:r>
                        <a:rPr lang="ru-RU" sz="1600" baseline="0" dirty="0" smtClean="0">
                          <a:latin typeface="+mn-lt"/>
                        </a:rPr>
                        <a:t> класса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>
                          <a:latin typeface="+mn-lt"/>
                        </a:rPr>
                        <a:t>Тип</a:t>
                      </a:r>
                      <a:r>
                        <a:rPr lang="ru-RU" sz="1600" baseline="0" dirty="0" smtClean="0">
                          <a:latin typeface="+mn-lt"/>
                        </a:rPr>
                        <a:t> объекта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Описание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MailClient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+mn-lt"/>
                        </a:rPr>
                        <a:t>IMail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Клиент</a:t>
                      </a:r>
                      <a:r>
                        <a:rPr lang="ru-RU" sz="1600" baseline="0" dirty="0" smtClean="0"/>
                        <a:t> для работы с почтой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</a:tr>
              <a:tr h="4498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NotificationClient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+mn-lt"/>
                        </a:rPr>
                        <a:t>IPushMessage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Клиент для работы с </a:t>
                      </a:r>
                      <a:r>
                        <a:rPr lang="ru-RU" sz="1600" dirty="0" err="1" smtClean="0"/>
                        <a:t>пуш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увед</a:t>
                      </a:r>
                      <a:r>
                        <a:rPr lang="ru-RU" sz="1600" dirty="0" smtClean="0"/>
                        <a:t>.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TelegramClient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+mn-lt"/>
                        </a:rPr>
                        <a:t>ITelegramMessage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Клиент</a:t>
                      </a:r>
                      <a:r>
                        <a:rPr lang="ru-RU" sz="1600" baseline="0" dirty="0" smtClean="0"/>
                        <a:t> для работы с </a:t>
                      </a:r>
                      <a:r>
                        <a:rPr lang="ru-RU" sz="1600" baseline="0" dirty="0" err="1" smtClean="0"/>
                        <a:t>телеграммом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DiscordClient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IDiscordMessage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Клиент</a:t>
                      </a:r>
                      <a:r>
                        <a:rPr lang="ru-RU" sz="1600" baseline="0" dirty="0" smtClean="0"/>
                        <a:t> для работы с </a:t>
                      </a:r>
                      <a:r>
                        <a:rPr lang="ru-RU" sz="1600" baseline="0" dirty="0" err="1" smtClean="0"/>
                        <a:t>дискордом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VkClient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IVkMessage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Клиент</a:t>
                      </a:r>
                      <a:r>
                        <a:rPr lang="ru-RU" sz="1600" baseline="0" dirty="0" smtClean="0"/>
                        <a:t> для работы с </a:t>
                      </a:r>
                      <a:r>
                        <a:rPr lang="ru-RU" sz="1600" baseline="0" dirty="0" err="1" smtClean="0"/>
                        <a:t>вк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SmsClient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ISms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Клиент</a:t>
                      </a:r>
                      <a:r>
                        <a:rPr lang="ru-RU" sz="1600" baseline="0" dirty="0" smtClean="0"/>
                        <a:t> для работы с смс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UniversalMessageClient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IMessage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+mn-lt"/>
                        </a:rPr>
                        <a:t>Универсальный клиент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30120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Данные клиенты, предназначены для отправки сообщений, картинок и </a:t>
            </a:r>
            <a:r>
              <a:rPr lang="ru-RU" dirty="0" err="1" smtClean="0"/>
              <a:t>тд</a:t>
            </a:r>
            <a:r>
              <a:rPr lang="ru-RU" dirty="0" smtClean="0"/>
              <a:t>. по своим каналам связи. </a:t>
            </a:r>
            <a:r>
              <a:rPr lang="en-US" dirty="0" err="1" smtClean="0"/>
              <a:t>UniversalMessageClient</a:t>
            </a:r>
            <a:r>
              <a:rPr lang="ru-RU" dirty="0" smtClean="0"/>
              <a:t> является универсальным решением и на вход принимает общий интерфейс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9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Дерево наследования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617257"/>
              </p:ext>
            </p:extLst>
          </p:nvPr>
        </p:nvGraphicFramePr>
        <p:xfrm>
          <a:off x="570384" y="1628800"/>
          <a:ext cx="749917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7"/>
                <a:gridCol w="2808312"/>
                <a:gridCol w="2818656"/>
              </a:tblGrid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IMail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ISimpleMail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IMimeMail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IPushMessage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ITelegramMessage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ITelegramTextMessage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IDiscordMessage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IDiscordTextMessage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IVkMessage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IVkTextMessage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ISms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465313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Объекты наследуются в следующем порядке, но допускается создание и реализация своих моделей классов.</a:t>
            </a:r>
          </a:p>
          <a:p>
            <a:endParaRPr lang="ru-RU" dirty="0"/>
          </a:p>
          <a:p>
            <a:r>
              <a:rPr lang="ru-RU" dirty="0" smtClean="0"/>
              <a:t>По умолчанию в </a:t>
            </a:r>
            <a:r>
              <a:rPr lang="en-US" dirty="0" smtClean="0"/>
              <a:t>API </a:t>
            </a:r>
            <a:r>
              <a:rPr lang="ru-RU" dirty="0" smtClean="0"/>
              <a:t>созданы </a:t>
            </a:r>
            <a:r>
              <a:rPr lang="en-US" dirty="0" smtClean="0"/>
              <a:t>DTO </a:t>
            </a:r>
            <a:r>
              <a:rPr lang="ru-RU" dirty="0" smtClean="0"/>
              <a:t>реализации данных интерфейсов.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2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 для сортировки и создание приоритета в очереди отправки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 smtClean="0"/>
              <a:t>Сервис </a:t>
            </a:r>
            <a:r>
              <a:rPr lang="en-US" sz="2200" dirty="0" err="1"/>
              <a:t>PriorityMessageService</a:t>
            </a:r>
            <a:r>
              <a:rPr lang="en-US" sz="2200" dirty="0"/>
              <a:t> </a:t>
            </a:r>
            <a:r>
              <a:rPr lang="ru-RU" sz="2200" dirty="0" smtClean="0"/>
              <a:t>осуществляет </a:t>
            </a:r>
            <a:r>
              <a:rPr lang="ru-RU" sz="2200" dirty="0" err="1" smtClean="0"/>
              <a:t>преоритезацию</a:t>
            </a:r>
            <a:r>
              <a:rPr lang="ru-RU" sz="2200" dirty="0" smtClean="0"/>
              <a:t> отправляемых сообщений при помощи метода </a:t>
            </a:r>
            <a:r>
              <a:rPr lang="en-US" sz="2200" dirty="0"/>
              <a:t>sort(List&lt;</a:t>
            </a:r>
            <a:r>
              <a:rPr lang="en-US" sz="2200" dirty="0" err="1"/>
              <a:t>IMessage</a:t>
            </a:r>
            <a:r>
              <a:rPr lang="en-US" sz="2200" dirty="0"/>
              <a:t>&gt; list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ru-RU" sz="2200" dirty="0" smtClean="0"/>
              <a:t>Для сортировки использовался </a:t>
            </a:r>
            <a:r>
              <a:rPr lang="en-US" sz="2200" dirty="0" err="1"/>
              <a:t>MessageComparator</a:t>
            </a:r>
            <a:r>
              <a:rPr lang="en-US" sz="2200" dirty="0"/>
              <a:t> implements Comparator&lt;</a:t>
            </a:r>
            <a:r>
              <a:rPr lang="en-US" sz="2200" dirty="0" err="1"/>
              <a:t>IMessage</a:t>
            </a:r>
            <a:r>
              <a:rPr lang="en-US" sz="2200" dirty="0" smtClean="0"/>
              <a:t>&gt;</a:t>
            </a:r>
            <a:endParaRPr lang="ru-RU" sz="22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 </a:t>
            </a:r>
            <a:r>
              <a:rPr lang="ru-RU" sz="2200" dirty="0" smtClean="0"/>
              <a:t>           </a:t>
            </a:r>
            <a:r>
              <a:rPr lang="en-US" sz="2200" dirty="0" smtClean="0"/>
              <a:t>if </a:t>
            </a:r>
            <a:r>
              <a:rPr lang="en-US" sz="2200" dirty="0"/>
              <a:t>(o2 </a:t>
            </a:r>
            <a:r>
              <a:rPr lang="en-US" sz="2200" dirty="0" err="1"/>
              <a:t>instanceof</a:t>
            </a:r>
            <a:r>
              <a:rPr lang="en-US" sz="2200" dirty="0"/>
              <a:t> </a:t>
            </a:r>
            <a:r>
              <a:rPr lang="en-US" sz="2200" dirty="0" err="1"/>
              <a:t>IMail</a:t>
            </a:r>
            <a:r>
              <a:rPr lang="en-US" sz="2200" dirty="0"/>
              <a:t>) </a:t>
            </a:r>
            <a:r>
              <a:rPr lang="ru-RU" sz="2200" dirty="0" smtClean="0"/>
              <a:t>…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if (o2 </a:t>
            </a:r>
            <a:r>
              <a:rPr lang="en-US" sz="2200" dirty="0" err="1"/>
              <a:t>instanceof</a:t>
            </a:r>
            <a:r>
              <a:rPr lang="en-US" sz="2200" dirty="0"/>
              <a:t> </a:t>
            </a:r>
            <a:r>
              <a:rPr lang="en-US" sz="2200" dirty="0" err="1"/>
              <a:t>IPushMessage</a:t>
            </a:r>
            <a:r>
              <a:rPr lang="en-US" sz="2200" dirty="0"/>
              <a:t>) </a:t>
            </a:r>
            <a:r>
              <a:rPr lang="ru-RU" sz="2200" dirty="0" smtClean="0"/>
              <a:t>…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if (o2 </a:t>
            </a:r>
            <a:r>
              <a:rPr lang="en-US" sz="2200" dirty="0" err="1"/>
              <a:t>instanceof</a:t>
            </a:r>
            <a:r>
              <a:rPr lang="en-US" sz="2200" dirty="0"/>
              <a:t> </a:t>
            </a:r>
            <a:r>
              <a:rPr lang="en-US" sz="2200" dirty="0" err="1"/>
              <a:t>IVkMessage</a:t>
            </a:r>
            <a:r>
              <a:rPr lang="en-US" sz="2200" dirty="0"/>
              <a:t>) </a:t>
            </a:r>
            <a:r>
              <a:rPr lang="ru-RU" sz="2200" dirty="0" smtClean="0"/>
              <a:t>…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if (o2 </a:t>
            </a:r>
            <a:r>
              <a:rPr lang="en-US" sz="2200" dirty="0" err="1"/>
              <a:t>instanceof</a:t>
            </a:r>
            <a:r>
              <a:rPr lang="en-US" sz="2200" dirty="0"/>
              <a:t> </a:t>
            </a:r>
            <a:r>
              <a:rPr lang="en-US" sz="2200" dirty="0" err="1"/>
              <a:t>ITelegramMessage</a:t>
            </a:r>
            <a:r>
              <a:rPr lang="en-US" sz="2200" dirty="0"/>
              <a:t>) </a:t>
            </a:r>
            <a:r>
              <a:rPr lang="ru-RU" sz="2200" dirty="0" smtClean="0"/>
              <a:t>…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if (o2 </a:t>
            </a:r>
            <a:r>
              <a:rPr lang="en-US" sz="2200" dirty="0" err="1"/>
              <a:t>instanceof</a:t>
            </a:r>
            <a:r>
              <a:rPr lang="en-US" sz="2200" dirty="0"/>
              <a:t> </a:t>
            </a:r>
            <a:r>
              <a:rPr lang="en-US" sz="2200" dirty="0" err="1"/>
              <a:t>IDiscordMessage</a:t>
            </a:r>
            <a:r>
              <a:rPr lang="en-US" sz="2200" dirty="0"/>
              <a:t>) </a:t>
            </a:r>
            <a:r>
              <a:rPr lang="ru-RU" sz="2200" dirty="0" smtClean="0"/>
              <a:t>…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if (o2 </a:t>
            </a:r>
            <a:r>
              <a:rPr lang="en-US" sz="2200" dirty="0" err="1"/>
              <a:t>instanceof</a:t>
            </a:r>
            <a:r>
              <a:rPr lang="en-US" sz="2200" dirty="0"/>
              <a:t> </a:t>
            </a:r>
            <a:r>
              <a:rPr lang="en-US" sz="2200" dirty="0" err="1"/>
              <a:t>ISms</a:t>
            </a:r>
            <a:r>
              <a:rPr lang="en-US" sz="2200" dirty="0"/>
              <a:t>) </a:t>
            </a:r>
            <a:r>
              <a:rPr lang="ru-RU" sz="2200" dirty="0" smtClean="0"/>
              <a:t>…</a:t>
            </a:r>
            <a:endParaRPr lang="ru-RU" sz="2200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подключить к другому сервису?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&lt;dependency&gt;</a:t>
            </a:r>
          </a:p>
          <a:p>
            <a:pPr marL="0" indent="0"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ru.diasoft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artifactId</a:t>
            </a:r>
            <a:r>
              <a:rPr lang="en-US" sz="1800" dirty="0"/>
              <a:t>&gt;message-</a:t>
            </a:r>
            <a:r>
              <a:rPr lang="en-US" sz="1800" dirty="0" err="1"/>
              <a:t>api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 &lt;version&gt;${message-</a:t>
            </a:r>
            <a:r>
              <a:rPr lang="en-US" sz="1800" dirty="0" err="1"/>
              <a:t>api.version</a:t>
            </a:r>
            <a:r>
              <a:rPr lang="en-US" sz="1800" dirty="0"/>
              <a:t>}&lt;/version&gt;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dependency&gt;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dependency&gt;</a:t>
            </a:r>
          </a:p>
          <a:p>
            <a:pPr marL="0" indent="0"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io.github.openfeign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 &lt;</a:t>
            </a:r>
            <a:r>
              <a:rPr lang="en-US" sz="1800" dirty="0" err="1"/>
              <a:t>artifactId</a:t>
            </a:r>
            <a:r>
              <a:rPr lang="en-US" sz="1800" dirty="0"/>
              <a:t>&gt;feign-</a:t>
            </a:r>
            <a:r>
              <a:rPr lang="en-US" sz="1800" dirty="0" err="1"/>
              <a:t>gson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  &lt;version</a:t>
            </a:r>
            <a:r>
              <a:rPr lang="en-US" sz="1800" dirty="0" smtClean="0"/>
              <a:t>&gt;${feign-</a:t>
            </a:r>
            <a:r>
              <a:rPr lang="en-US" sz="1800" dirty="0" err="1" smtClean="0"/>
              <a:t>gson.version</a:t>
            </a:r>
            <a:r>
              <a:rPr lang="en-US" sz="1800" dirty="0" smtClean="0"/>
              <a:t>}&lt;/</a:t>
            </a:r>
            <a:r>
              <a:rPr lang="en-US" sz="1800" dirty="0"/>
              <a:t>version</a:t>
            </a:r>
            <a:r>
              <a:rPr lang="en-US" sz="1800" dirty="0" smtClean="0"/>
              <a:t>&gt;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dependency&gt;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VerificationClientOtherApp</a:t>
            </a:r>
            <a:r>
              <a:rPr lang="en-US" sz="1800" dirty="0"/>
              <a:t> client = </a:t>
            </a:r>
            <a:r>
              <a:rPr lang="en-US" sz="1800" dirty="0" err="1"/>
              <a:t>Feign.builder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         .encoder(new </a:t>
            </a:r>
            <a:r>
              <a:rPr lang="en-US" sz="1800" dirty="0" err="1"/>
              <a:t>GsonEncoder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                .decoder(new </a:t>
            </a:r>
            <a:r>
              <a:rPr lang="en-US" sz="1800" dirty="0" err="1"/>
              <a:t>GsonDecoder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/>
              <a:t>                .target(</a:t>
            </a:r>
            <a:r>
              <a:rPr lang="en-US" sz="1800" dirty="0" err="1"/>
              <a:t>VerificationClientOtherApp.class</a:t>
            </a:r>
            <a:r>
              <a:rPr lang="en-US" sz="1800" dirty="0"/>
              <a:t>, "http://localhost:"+port);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786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Отправка сообщений через промежуток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Был создан </a:t>
            </a:r>
            <a:r>
              <a:rPr lang="en-US" sz="1800" dirty="0"/>
              <a:t>interface </a:t>
            </a:r>
            <a:r>
              <a:rPr lang="en-US" sz="1800" dirty="0" err="1"/>
              <a:t>TimeClient</a:t>
            </a:r>
            <a:r>
              <a:rPr lang="en-US" sz="1800" dirty="0"/>
              <a:t>&lt;T</a:t>
            </a:r>
            <a:r>
              <a:rPr lang="en-US" sz="1800" dirty="0" smtClean="0"/>
              <a:t>&gt;</a:t>
            </a:r>
            <a:r>
              <a:rPr lang="ru-RU" sz="1800" dirty="0" smtClean="0"/>
              <a:t> </a:t>
            </a:r>
            <a:r>
              <a:rPr lang="ru-RU" sz="1800" dirty="0" err="1" smtClean="0"/>
              <a:t>дженерик</a:t>
            </a:r>
            <a:r>
              <a:rPr lang="ru-RU" sz="1800" dirty="0" smtClean="0"/>
              <a:t> типа, который должен быть имплементирован в </a:t>
            </a:r>
            <a:r>
              <a:rPr lang="en-US" sz="1800" dirty="0" smtClean="0"/>
              <a:t>REST </a:t>
            </a:r>
            <a:r>
              <a:rPr lang="ru-RU" sz="1800" dirty="0" smtClean="0"/>
              <a:t>клиенте, с методом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 smtClean="0"/>
              <a:t>default </a:t>
            </a:r>
            <a:r>
              <a:rPr lang="en-US" sz="1800" dirty="0"/>
              <a:t>void </a:t>
            </a:r>
            <a:r>
              <a:rPr lang="en-US" sz="1800" dirty="0" err="1"/>
              <a:t>waitAndSend</a:t>
            </a:r>
            <a:r>
              <a:rPr lang="en-US" sz="1800" dirty="0" smtClean="0"/>
              <a:t>(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T </a:t>
            </a:r>
            <a:r>
              <a:rPr lang="en-US" sz="1800" dirty="0"/>
              <a:t>message,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en-US" sz="1800" dirty="0" err="1" smtClean="0"/>
              <a:t>LocalDateTime</a:t>
            </a:r>
            <a:r>
              <a:rPr lang="en-US" sz="1800" dirty="0" smtClean="0"/>
              <a:t> </a:t>
            </a:r>
            <a:r>
              <a:rPr lang="en-US" sz="1800" dirty="0" err="1"/>
              <a:t>localDateTime</a:t>
            </a:r>
            <a:r>
              <a:rPr lang="en-US" sz="1800" dirty="0"/>
              <a:t>,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en-US" sz="1800" dirty="0" smtClean="0"/>
              <a:t>Integer </a:t>
            </a:r>
            <a:r>
              <a:rPr lang="en-US" sz="1800" dirty="0" err="1" smtClean="0"/>
              <a:t>maxMinutesForSendMessage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)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 smtClean="0"/>
              <a:t>message</a:t>
            </a:r>
            <a:r>
              <a:rPr lang="ru-RU" sz="1800" dirty="0" smtClean="0"/>
              <a:t> – сообщение</a:t>
            </a:r>
          </a:p>
          <a:p>
            <a:pPr marL="0" indent="0">
              <a:buNone/>
            </a:pPr>
            <a:r>
              <a:rPr lang="en-US" sz="1800" dirty="0" err="1" smtClean="0"/>
              <a:t>localDateTime</a:t>
            </a:r>
            <a:r>
              <a:rPr lang="en-US" sz="1800" dirty="0" smtClean="0"/>
              <a:t> – </a:t>
            </a:r>
            <a:r>
              <a:rPr lang="ru-RU" sz="1800" dirty="0" smtClean="0"/>
              <a:t>время отправки</a:t>
            </a:r>
          </a:p>
          <a:p>
            <a:pPr marL="0" indent="0">
              <a:buNone/>
            </a:pPr>
            <a:r>
              <a:rPr lang="en-US" sz="1800" dirty="0" err="1" smtClean="0"/>
              <a:t>maxMinutesForSendMessage</a:t>
            </a:r>
            <a:r>
              <a:rPr lang="ru-RU" sz="1800" dirty="0" smtClean="0"/>
              <a:t> – максимальное время для отправки сообщения, устанавливается по умолчанию в параметрах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Также необходимо реализовать метод для отправки сообщения </a:t>
            </a:r>
            <a:r>
              <a:rPr lang="en-US" sz="1800" dirty="0"/>
              <a:t>void </a:t>
            </a:r>
            <a:r>
              <a:rPr lang="en-US" sz="1800" dirty="0" err="1"/>
              <a:t>sendMessage</a:t>
            </a:r>
            <a:r>
              <a:rPr lang="en-US" sz="1800" dirty="0"/>
              <a:t>(T message</a:t>
            </a:r>
            <a:r>
              <a:rPr lang="en-US" sz="1800" dirty="0" smtClean="0"/>
              <a:t>)</a:t>
            </a:r>
            <a:r>
              <a:rPr lang="ru-RU" sz="1800" dirty="0" smtClean="0"/>
              <a:t>, поскольку метод </a:t>
            </a:r>
            <a:r>
              <a:rPr lang="en-US" sz="1800" dirty="0" err="1" smtClean="0"/>
              <a:t>waitAndSend</a:t>
            </a:r>
            <a:r>
              <a:rPr lang="ru-RU" sz="1800" dirty="0" smtClean="0"/>
              <a:t> вызывает именно его.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163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555</Words>
  <Application>Microsoft Office PowerPoint</Application>
  <PresentationFormat>Экран (4:3)</PresentationFormat>
  <Paragraphs>171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Реализация микросервиса для отправки сообщений</vt:lpstr>
      <vt:lpstr>Используемый стек</vt:lpstr>
      <vt:lpstr>SocialUserController</vt:lpstr>
      <vt:lpstr>Используемый стек</vt:lpstr>
      <vt:lpstr>Каналы отправки</vt:lpstr>
      <vt:lpstr>Дерево наследования</vt:lpstr>
      <vt:lpstr>Компонент для сортировки и создание приоритета в очереди отправки</vt:lpstr>
      <vt:lpstr>Как подключить к другому сервису?</vt:lpstr>
      <vt:lpstr>Отправка сообщений через промежуток времени</vt:lpstr>
      <vt:lpstr>Верификация сообщений</vt:lpstr>
      <vt:lpstr>Обеспечение гарантии доставки сообщения</vt:lpstr>
      <vt:lpstr>Docker</vt:lpstr>
      <vt:lpstr>Плюсы и минусы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Земцов Алексей</dc:creator>
  <cp:lastModifiedBy>azemtsov(WS08-CHB)</cp:lastModifiedBy>
  <cp:revision>20</cp:revision>
  <dcterms:created xsi:type="dcterms:W3CDTF">2020-02-19T11:05:46Z</dcterms:created>
  <dcterms:modified xsi:type="dcterms:W3CDTF">2020-03-17T06:24:23Z</dcterms:modified>
</cp:coreProperties>
</file>