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23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19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600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50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918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79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152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4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43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89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59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90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21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59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79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3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F37AF-C102-4D48-B167-4F774AA75CF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009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7B797-CC31-4FAD-BFD9-9CCB060D4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175"/>
            <a:ext cx="7766936" cy="3409036"/>
          </a:xfrm>
        </p:spPr>
        <p:txBody>
          <a:bodyPr/>
          <a:lstStyle/>
          <a:p>
            <a:pPr algn="l"/>
            <a:r>
              <a:rPr lang="ru-RU" dirty="0"/>
              <a:t>Итоговый проект по теме </a:t>
            </a:r>
            <a:r>
              <a:rPr lang="en-US" dirty="0" err="1"/>
              <a:t>PyGame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/>
              <a:t>«Сортировщик кирпичей»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7D1D80-F2B9-4B7E-9712-BCC927E83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37776"/>
            <a:ext cx="7766936" cy="18288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tx1"/>
                </a:solidFill>
              </a:rPr>
              <a:t>Выполнил:</a:t>
            </a:r>
          </a:p>
          <a:p>
            <a:r>
              <a:rPr lang="ru-RU" sz="4800" dirty="0">
                <a:solidFill>
                  <a:schemeClr val="tx1"/>
                </a:solidFill>
              </a:rPr>
              <a:t>Рыболовлев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305223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9B9FA-761F-41A5-B483-623CE498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69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Siemens me45</a:t>
            </a:r>
            <a:endParaRPr lang="ru-RU" sz="4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148CF38-1A19-4C8B-8BD1-442FE14EB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68" y="1451295"/>
            <a:ext cx="5531000" cy="4590730"/>
          </a:xfrm>
        </p:spPr>
      </p:pic>
    </p:spTree>
    <p:extLst>
      <p:ext uri="{BB962C8B-B14F-4D97-AF65-F5344CB8AC3E}">
        <p14:creationId xmlns:p14="http://schemas.microsoft.com/office/powerpoint/2010/main" val="231267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6696E-DC17-49F8-83E9-484AFE52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178" y="2692036"/>
            <a:ext cx="2674824" cy="1473928"/>
          </a:xfrm>
        </p:spPr>
        <p:txBody>
          <a:bodyPr>
            <a:normAutofit/>
          </a:bodyPr>
          <a:lstStyle/>
          <a:p>
            <a:r>
              <a:rPr lang="ru-RU" sz="4000" dirty="0"/>
              <a:t>Стартовое окно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C066BF-DD57-4DAE-BAC5-99C6EDACEAC9}"/>
              </a:ext>
            </a:extLst>
          </p:cNvPr>
          <p:cNvPicPr/>
          <p:nvPr/>
        </p:nvPicPr>
        <p:blipFill rotWithShape="1">
          <a:blip r:embed="rId2"/>
          <a:srcRect l="30603" t="12136" r="30608" b="14545"/>
          <a:stretch/>
        </p:blipFill>
        <p:spPr bwMode="auto">
          <a:xfrm>
            <a:off x="970489" y="895524"/>
            <a:ext cx="4622334" cy="50669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4440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5A549-66C9-4798-BA0A-5ADB7C30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33" y="2910557"/>
            <a:ext cx="3156436" cy="1252756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Игровое окно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DB3389D-7D66-4FE1-A2AE-63079E94D02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0518" t="12713" r="30385" b="14998"/>
          <a:stretch/>
        </p:blipFill>
        <p:spPr bwMode="auto">
          <a:xfrm>
            <a:off x="4513276" y="872456"/>
            <a:ext cx="4760725" cy="51863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7794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DE50C-B2B6-4B08-9EC3-2A9CEA4A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3365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Управление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41E532-6E7A-432B-8596-9FBAC3B10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63025"/>
            <a:ext cx="8596668" cy="4078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b="1" dirty="0"/>
              <a:t>Движение человечка осуществляется при нажатии следующих кнопок:</a:t>
            </a:r>
          </a:p>
          <a:p>
            <a:pPr marL="0" indent="0">
              <a:buNone/>
            </a:pPr>
            <a:r>
              <a:rPr lang="ru-RU" sz="2400" b="1" dirty="0"/>
              <a:t>4</a:t>
            </a:r>
            <a:r>
              <a:rPr lang="ru-RU" sz="2200" dirty="0"/>
              <a:t> – движение на одну клетку влево или перемещение влево на одну клетку вместе с кубиком, который стоит слева </a:t>
            </a:r>
          </a:p>
          <a:p>
            <a:pPr marL="0" indent="0">
              <a:buNone/>
            </a:pPr>
            <a:r>
              <a:rPr lang="ru-RU" sz="2400" b="1" dirty="0"/>
              <a:t>6</a:t>
            </a:r>
            <a:r>
              <a:rPr lang="ru-RU" sz="2200" dirty="0"/>
              <a:t> - движение на одну клетку вправо или перемещение вправо на одну клетку вместе с кубиком, который стоит справа</a:t>
            </a:r>
          </a:p>
          <a:p>
            <a:pPr marL="0" indent="0">
              <a:buNone/>
            </a:pPr>
            <a:r>
              <a:rPr lang="ru-RU" sz="2400" b="1" dirty="0"/>
              <a:t>7 – </a:t>
            </a:r>
            <a:r>
              <a:rPr lang="ru-RU" sz="2200" dirty="0"/>
              <a:t>прыжок на кубик, который стоит слева и на нём нет других кубиков (влево и вверх на расстояние одного кубика)</a:t>
            </a:r>
          </a:p>
          <a:p>
            <a:pPr marL="0" indent="0">
              <a:buNone/>
            </a:pPr>
            <a:r>
              <a:rPr lang="ru-RU" sz="2400" b="1" dirty="0"/>
              <a:t>9 – </a:t>
            </a:r>
            <a:r>
              <a:rPr lang="ru-RU" sz="2200" dirty="0"/>
              <a:t>прыжок на кубик, который стоит справа и на нём нет других кубиков (вправо и вверх на расстояние одного кубика)</a:t>
            </a:r>
          </a:p>
        </p:txBody>
      </p:sp>
    </p:spTree>
    <p:extLst>
      <p:ext uri="{BB962C8B-B14F-4D97-AF65-F5344CB8AC3E}">
        <p14:creationId xmlns:p14="http://schemas.microsoft.com/office/powerpoint/2010/main" val="78822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0C712-DBFF-413A-8ACC-D06C7E9C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400" dirty="0"/>
              <a:t>Окно, появляющееся в случае поражения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96BDB16-82F3-4CD2-B968-FB9C9FA7639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7055" t="20905" r="36987" b="27646"/>
          <a:stretch/>
        </p:blipFill>
        <p:spPr bwMode="auto">
          <a:xfrm>
            <a:off x="3234927" y="2366963"/>
            <a:ext cx="3481482" cy="38814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418040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Другая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252</TotalTime>
  <Words>124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Итоговый проект по теме PyGame: «Сортировщик кирпичей»</vt:lpstr>
      <vt:lpstr>Siemens me45</vt:lpstr>
      <vt:lpstr>Стартовое окно</vt:lpstr>
      <vt:lpstr>Игровое окно</vt:lpstr>
      <vt:lpstr>Управление</vt:lpstr>
      <vt:lpstr>Окно, появляющееся в случае поражения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по теме PyGame: «Сортировщик кирпичей»</dc:title>
  <dc:creator>Алексей Рыболовлев</dc:creator>
  <cp:lastModifiedBy>Алексей Рыболовлев</cp:lastModifiedBy>
  <cp:revision>9</cp:revision>
  <dcterms:created xsi:type="dcterms:W3CDTF">2021-01-15T14:40:33Z</dcterms:created>
  <dcterms:modified xsi:type="dcterms:W3CDTF">2021-01-15T19:56:35Z</dcterms:modified>
</cp:coreProperties>
</file>