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56" r:id="rId2"/>
    <p:sldId id="280" r:id="rId3"/>
    <p:sldId id="294" r:id="rId4"/>
    <p:sldId id="295" r:id="rId5"/>
    <p:sldId id="286" r:id="rId6"/>
    <p:sldId id="287" r:id="rId7"/>
    <p:sldId id="288" r:id="rId8"/>
    <p:sldId id="276" r:id="rId9"/>
    <p:sldId id="291" r:id="rId10"/>
    <p:sldId id="292" r:id="rId11"/>
    <p:sldId id="290" r:id="rId12"/>
    <p:sldId id="277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4B65A5-80D1-4958-9DBD-947D85A44191}">
          <p14:sldIdLst>
            <p14:sldId id="256"/>
            <p14:sldId id="280"/>
            <p14:sldId id="294"/>
            <p14:sldId id="295"/>
            <p14:sldId id="286"/>
            <p14:sldId id="287"/>
            <p14:sldId id="288"/>
            <p14:sldId id="276"/>
            <p14:sldId id="291"/>
            <p14:sldId id="292"/>
            <p14:sldId id="290"/>
            <p14:sldId id="277"/>
            <p14:sldId id="293"/>
          </p14:sldIdLst>
        </p14:section>
        <p14:section name="Раздел без заголовка" id="{493BCD9E-088A-425C-97C0-0EDB87FDCF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5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0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7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2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8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9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0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48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3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9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DF9289-7614-46D4-A0F8-1D4B3A8CC91D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FCDEBB-E77E-4318-8316-ED344FA3C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349" y="2465734"/>
            <a:ext cx="84079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МІЖДИСЦИПЛІНАРНИЙ КУРСОВИЙ ПРОЕКТ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тему: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з продажу мобільних телефонів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5614" y="4710856"/>
            <a:ext cx="3545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 групи ІТКН-16-1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Троценка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О.І.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</a:t>
            </a:r>
            <a:r>
              <a:rPr lang="uk-UA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іщеряков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63119" y="219462"/>
            <a:ext cx="8134406" cy="206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ХАРКІВСКИЙ НАЦІОНАЛЬНИЙ УНІВЕРСИТЕТ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РАДІОЕЛЕКТРОНІКИ</a:t>
            </a:r>
          </a:p>
          <a:p>
            <a:pPr algn="ctr">
              <a:lnSpc>
                <a:spcPct val="13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Факультет  Комп’ютерних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системотехніки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9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6083" y="37574"/>
            <a:ext cx="1051591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30000"/>
              </a:lnSpc>
              <a:spcAft>
                <a:spcPts val="0"/>
              </a:spcAft>
            </a:pP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условием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предметной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области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заказ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быть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отклонен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администратором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исполнения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изображена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состояний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uk-UA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заказа</a:t>
            </a:r>
            <a:r>
              <a:rPr lang="uk-UA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2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Picture 1" descr="5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37" y="850104"/>
            <a:ext cx="7736279" cy="553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2723" y="134992"/>
            <a:ext cx="1050067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Спроектированы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две диаграммы последовательности действий отображающие основной бизнес процесс, а именно для формирование 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заявки,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статуса 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заказа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90601" y="5236612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Диаграмма последовательности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статуса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24800" y="18985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Picture 1" descr="sequence diagram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51" y="1093145"/>
            <a:ext cx="5402538" cy="406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38442" y="5197410"/>
            <a:ext cx="6096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Диаграмма последовательности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заявки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" y="1123406"/>
            <a:ext cx="6511193" cy="40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9955" y="357051"/>
            <a:ext cx="694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принятых проектных решений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31" y="1317538"/>
            <a:ext cx="3728325" cy="22543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00" y="4493620"/>
            <a:ext cx="4463633" cy="1859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4400" y="1317538"/>
            <a:ext cx="4733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взаимодействие с базой данных предусмотрено посредством стандарта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Этот стандарт во многом упрощает работу с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базами данных. Для разработки был выбран язык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403" y="4493620"/>
            <a:ext cx="3662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самая популярная и распространённая СУБД и является наиболее приспособленной для применения в среде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42307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8926" y="2542902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-32583"/>
            <a:ext cx="9919471" cy="68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77" y="-7583"/>
            <a:ext cx="9870485" cy="68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86" y="12238"/>
            <a:ext cx="9876576" cy="68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2440" y="2910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42957" y="0"/>
            <a:ext cx="523602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fontAlgn="base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ER-модель, составленная по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ER-диаграмме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 descr="C:\Users\alexe\AppData\Local\Microsoft\Windows\INetCache\Content.Word\453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362441"/>
            <a:ext cx="9554979" cy="6495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52124" y="315677"/>
            <a:ext cx="103025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 fontAlgn="base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 логической модели данных средствами среды сгенерирована физическая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Теперь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клиент, телефоны, категории, заказ, доставка и производитель являются таблицами, а не сущностями.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1374229"/>
            <a:ext cx="11157509" cy="5483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60525" y="211192"/>
            <a:ext cx="1008951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прецедентов  отображающий как результаты, которые хочет получить пользователь влияют на архитектуру системы и как должны себя вести компоненты системы, для того чтобы реализовать нужную для пользователя функциональность.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26280" y="16306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37" y="1442335"/>
            <a:ext cx="5414010" cy="5415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95600" y="22555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50" y="1010312"/>
            <a:ext cx="8388330" cy="58476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4682" y="337586"/>
            <a:ext cx="1035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 отображает взаимосвязь классов обеспечивающие взаимодействия с пользователем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9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81140" y="118613"/>
            <a:ext cx="9044803" cy="41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Спроектирована диаграмма деятельности,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реализующая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продажи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телефонов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68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577573"/>
            <a:ext cx="5033552" cy="6201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7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1625</TotalTime>
  <Words>187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Параллакс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Trotsenko</dc:creator>
  <cp:lastModifiedBy>Alexey Trotsenko</cp:lastModifiedBy>
  <cp:revision>69</cp:revision>
  <dcterms:created xsi:type="dcterms:W3CDTF">2017-05-20T06:07:33Z</dcterms:created>
  <dcterms:modified xsi:type="dcterms:W3CDTF">2018-06-07T12:18:58Z</dcterms:modified>
</cp:coreProperties>
</file>