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bezhnar/AppTest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400" dirty="0"/>
              <a:t>Разработка программы для проведения контроля знаний с помощью тестирования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4421" y="5463180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Бежнар Алексей Сергеевич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ученик 11-4 класса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ГБОУ Школа № 1501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44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 с тестами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361" y="2052638"/>
            <a:ext cx="80470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с вопросом теста и вариантами ответов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14" y="2052638"/>
            <a:ext cx="797194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с результатами прохождения теста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711" y="2052638"/>
            <a:ext cx="79663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9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в режиме «Администратор»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331" y="2052638"/>
            <a:ext cx="79871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 редактирование теста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711" y="2052638"/>
            <a:ext cx="79663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 редактирование вопросов теста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008" y="2052638"/>
            <a:ext cx="794575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8223" y="2777066"/>
            <a:ext cx="8825657" cy="1109133"/>
          </a:xfrm>
        </p:spPr>
        <p:txBody>
          <a:bodyPr/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25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Актуальность: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218221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Развитие информационных технологий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вычислительной техники в процессе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Повышение контроля знаний	путем проведения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4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Проблема: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образовательных ресурсов и программ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проверки Усвоения материала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простого и понятного инструмента для настройки контроля знаний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17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Цель: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простой и интуитивно понятной программы для проведения тестирования и контроля знаний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29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Задачи: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Обеспечить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создания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Обеспечить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проведения тестирования на усвоение учебного материала, полученного на уроках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459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534" y="1193800"/>
            <a:ext cx="9431866" cy="1109133"/>
          </a:xfrm>
        </p:spPr>
        <p:txBody>
          <a:bodyPr/>
          <a:lstStyle/>
          <a:p>
            <a:r>
              <a:rPr lang="ru-RU" sz="5400" dirty="0" smtClean="0"/>
              <a:t>Задачи в рамках проекта: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519954"/>
          </a:xfrm>
        </p:spPr>
        <p:txBody>
          <a:bodyPr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закрепить знания, полученные при изучении предмета «Информатика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получить опыт разработки небольшого кроссплатформенного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изучить кроссплатформенную библиотеку пользовательского интерфейса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AvaloniaUI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7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Ход проекта: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Осмысление цели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литературы, интернет-ресурсов по проблематике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простого и удобного пользовательского интерфейса программы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301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Ход проекта: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программы на языке объектно-ориентированного программирования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программы, исправление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Представление результата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6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193800"/>
            <a:ext cx="8825657" cy="1109133"/>
          </a:xfrm>
        </p:spPr>
        <p:txBody>
          <a:bodyPr/>
          <a:lstStyle/>
          <a:p>
            <a:r>
              <a:rPr lang="ru-RU" sz="5400" dirty="0" smtClean="0"/>
              <a:t>Результат: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2711513"/>
            <a:ext cx="8825658" cy="31728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Компьютерная программа для проведения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интернет-ресурсы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описанием и исходными кодами по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https://github.com/alexeybezhnar/AppTesting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204</Words>
  <Application>Microsoft Office PowerPoint</Application>
  <PresentationFormat>Широкоэкранный</PresentationFormat>
  <Paragraphs>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Разработка программы для проведения контроля знаний с помощью тестирования</vt:lpstr>
      <vt:lpstr>Актуальность:</vt:lpstr>
      <vt:lpstr>Проблема:</vt:lpstr>
      <vt:lpstr>Цель:</vt:lpstr>
      <vt:lpstr>Задачи:</vt:lpstr>
      <vt:lpstr>Задачи в рамках проекта:</vt:lpstr>
      <vt:lpstr>Ход проекта:</vt:lpstr>
      <vt:lpstr>Ход проекта:</vt:lpstr>
      <vt:lpstr>Результат:</vt:lpstr>
      <vt:lpstr>Главное окно программы с тестами</vt:lpstr>
      <vt:lpstr>Окно с вопросом теста и вариантами ответов</vt:lpstr>
      <vt:lpstr>Окно с результатами прохождения теста</vt:lpstr>
      <vt:lpstr>Программа в режиме «Администратор»</vt:lpstr>
      <vt:lpstr>Просмотр и редактирование теста</vt:lpstr>
      <vt:lpstr>Просмотр и редактирование вопросов теста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проведения контроля знаний с помощью тестирования</dc:title>
  <dc:creator>Сергей Бежнар</dc:creator>
  <cp:lastModifiedBy>Сергей Бежнар</cp:lastModifiedBy>
  <cp:revision>13</cp:revision>
  <dcterms:created xsi:type="dcterms:W3CDTF">2019-12-18T18:44:48Z</dcterms:created>
  <dcterms:modified xsi:type="dcterms:W3CDTF">2019-12-18T19:31:04Z</dcterms:modified>
</cp:coreProperties>
</file>